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7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08" autoAdjust="0"/>
    <p:restoredTop sz="94660"/>
  </p:normalViewPr>
  <p:slideViewPr>
    <p:cSldViewPr snapToGrid="0">
      <p:cViewPr varScale="1">
        <p:scale>
          <a:sx n="76" d="100"/>
          <a:sy n="76" d="100"/>
        </p:scale>
        <p:origin x="114" y="8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60" y="216637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5"/>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09924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1144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7"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3" y="6422864"/>
            <a:ext cx="2743196" cy="365125"/>
          </a:xfrm>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11"/>
          </p:nvPr>
        </p:nvSpPr>
        <p:spPr>
          <a:xfrm>
            <a:off x="3776136" y="6422864"/>
            <a:ext cx="4279669" cy="365125"/>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073055" y="6422864"/>
            <a:ext cx="879759" cy="365125"/>
          </a:xfrm>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0611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 y="2"/>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31"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31"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11"/>
            <a:ext cx="2743200" cy="365125"/>
          </a:xfrm>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5" name="Footer Placeholder 4"/>
          <p:cNvSpPr>
            <a:spLocks noGrp="1"/>
          </p:cNvSpPr>
          <p:nvPr>
            <p:ph type="ftr" sz="quarter" idx="11"/>
          </p:nvPr>
        </p:nvSpPr>
        <p:spPr>
          <a:xfrm>
            <a:off x="1876430" y="5410211"/>
            <a:ext cx="5124887"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896918" y="5410209"/>
            <a:ext cx="771089"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396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6880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9"/>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2093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1"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46451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31"/>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26"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073399"/>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9" y="2249485"/>
            <a:ext cx="464660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3073399"/>
            <a:ext cx="487521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5379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15398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63503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7"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6"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7"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619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82707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4"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3"/>
            <a:ext cx="3666691"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2"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32731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430467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2" y="606426"/>
            <a:ext cx="9912355"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5"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13479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7"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3" y="441960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52576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1"/>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2" y="4309919"/>
            <a:ext cx="9906003"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61" name="TextBox 60"/>
          <p:cNvSpPr txBox="1"/>
          <p:nvPr/>
        </p:nvSpPr>
        <p:spPr>
          <a:xfrm>
            <a:off x="10537371"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182421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7" y="213405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70"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98164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9" y="609600"/>
            <a:ext cx="9905999"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2"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24"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73"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9" y="3363435"/>
            <a:ext cx="3195831"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3"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3"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5905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8"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6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5"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8"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9"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3" y="498086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86479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72087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609601"/>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5" y="609601"/>
            <a:ext cx="7748591"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3/28/2016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7186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41"/>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7FCCCE5C-EFD9-4777-8E8F-C3654510CBB9}" type="datetimeFigureOut">
              <a:rPr lang="en-US" smtClean="0">
                <a:solidFill>
                  <a:srgbClr val="1F497D"/>
                </a:solidFill>
              </a:rPr>
              <a:pPr/>
              <a:t>3/28/2016</a:t>
            </a:fld>
            <a:endParaRPr lang="en-US">
              <a:solidFill>
                <a:srgbClr val="1F497D"/>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1F497D"/>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4111830-1A07-4467-A345-BEA7A4FF391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93186439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5833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1"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1"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3309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0102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0526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90"/>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6581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0894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71" y="6422864"/>
            <a:ext cx="3000895" cy="365125"/>
          </a:xfrm>
          <a:prstGeom prst="rect">
            <a:avLst/>
          </a:prstGeom>
        </p:spPr>
        <p:txBody>
          <a:bodyPr vert="horz" lIns="91440" tIns="45720" rIns="45720" bIns="45720" rtlCol="0" anchor="ctr"/>
          <a:lstStyle>
            <a:lvl1pPr algn="l">
              <a:defRPr sz="1050">
                <a:solidFill>
                  <a:schemeClr val="tx1"/>
                </a:solidFill>
              </a:defRPr>
            </a:lvl1p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3"/>
          </p:nvPr>
        </p:nvSpPr>
        <p:spPr>
          <a:xfrm>
            <a:off x="5596471" y="642286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10658927" y="6422864"/>
            <a:ext cx="946264" cy="365125"/>
          </a:xfrm>
          <a:prstGeom prst="rect">
            <a:avLst/>
          </a:prstGeom>
        </p:spPr>
        <p:txBody>
          <a:bodyPr vert="horz" lIns="45720" tIns="45720" rIns="91440" bIns="45720" rtlCol="0" anchor="ctr"/>
          <a:lstStyle>
            <a:lvl1pPr algn="l">
              <a:defRPr sz="1200" b="0">
                <a:solidFill>
                  <a:schemeClr val="tx1"/>
                </a:solidFill>
              </a:defRPr>
            </a:lvl1p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401817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2"/>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9" y="618518"/>
            <a:ext cx="99059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9"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8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3/28/2016</a:t>
            </a:fld>
            <a:endParaRPr lang="en-US" dirty="0">
              <a:solidFill>
                <a:prstClr val="white">
                  <a:tint val="75000"/>
                </a:prstClr>
              </a:solidFill>
            </a:endParaRPr>
          </a:p>
        </p:txBody>
      </p:sp>
      <p:sp>
        <p:nvSpPr>
          <p:cNvPr id="5" name="Footer Placeholder 4"/>
          <p:cNvSpPr>
            <a:spLocks noGrp="1"/>
          </p:cNvSpPr>
          <p:nvPr>
            <p:ph type="ftr" sz="quarter" idx="3"/>
          </p:nvPr>
        </p:nvSpPr>
        <p:spPr>
          <a:xfrm>
            <a:off x="1141412" y="588328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276328" y="588328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94608372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bg1"/>
                </a:solidFill>
                <a:latin typeface="Algerian" panose="04020705040A02060702" pitchFamily="82" charset="0"/>
              </a:rPr>
              <a:t>Plenary session II</a:t>
            </a:r>
            <a:br>
              <a:rPr lang="en-US" dirty="0" smtClean="0">
                <a:solidFill>
                  <a:schemeClr val="bg1"/>
                </a:solidFill>
                <a:latin typeface="Algerian" panose="04020705040A02060702" pitchFamily="82" charset="0"/>
              </a:rPr>
            </a:br>
            <a:r>
              <a:rPr lang="en-US" dirty="0" smtClean="0">
                <a:solidFill>
                  <a:schemeClr val="bg1"/>
                </a:solidFill>
                <a:latin typeface="Algerian" panose="04020705040A02060702" pitchFamily="82" charset="0"/>
              </a:rPr>
              <a:t>(Open Spaces and Marine Resources)</a:t>
            </a:r>
            <a:endParaRPr lang="en-US" dirty="0">
              <a:solidFill>
                <a:schemeClr val="bg1"/>
              </a:solidFill>
              <a:latin typeface="Algerian" panose="04020705040A02060702" pitchFamily="82" charset="0"/>
            </a:endParaRPr>
          </a:p>
        </p:txBody>
      </p:sp>
      <p:sp>
        <p:nvSpPr>
          <p:cNvPr id="3" name="Content Placeholder 2"/>
          <p:cNvSpPr>
            <a:spLocks noGrp="1"/>
          </p:cNvSpPr>
          <p:nvPr>
            <p:ph idx="1"/>
          </p:nvPr>
        </p:nvSpPr>
        <p:spPr/>
        <p:txBody>
          <a:bodyPr>
            <a:normAutofit/>
          </a:bodyPr>
          <a:lstStyle/>
          <a:p>
            <a:pPr marL="0" indent="0" algn="ctr">
              <a:buNone/>
            </a:pPr>
            <a:r>
              <a:rPr lang="en-US" b="1" u="sng" dirty="0" smtClean="0"/>
              <a:t>Andrea Hershberger</a:t>
            </a:r>
            <a:endParaRPr lang="en-US" b="1" dirty="0" smtClean="0"/>
          </a:p>
          <a:p>
            <a:pPr marL="0" indent="0" algn="ctr">
              <a:buNone/>
            </a:pPr>
            <a:r>
              <a:rPr lang="en-US" b="1" dirty="0" smtClean="0"/>
              <a:t>Biologist II/Coral Reef Initiative Coordinator</a:t>
            </a:r>
          </a:p>
          <a:p>
            <a:pPr marL="0" indent="0" algn="ctr">
              <a:buNone/>
            </a:pPr>
            <a:r>
              <a:rPr lang="en-US" b="1" dirty="0" smtClean="0"/>
              <a:t>Bureau of Statistics and Plans</a:t>
            </a:r>
          </a:p>
          <a:p>
            <a:pPr marL="0" indent="0" algn="ctr">
              <a:buNone/>
            </a:pPr>
            <a:endParaRPr lang="en-US" b="1" dirty="0"/>
          </a:p>
          <a:p>
            <a:pPr marL="0" indent="0" algn="ctr">
              <a:buNone/>
            </a:pPr>
            <a:endParaRPr lang="en-US" b="1" dirty="0" smtClean="0"/>
          </a:p>
          <a:p>
            <a:pPr marL="0" indent="0" algn="ctr">
              <a:buNone/>
            </a:pPr>
            <a:r>
              <a:rPr lang="en-US" b="1" u="sng" dirty="0" smtClean="0"/>
              <a:t>Jose </a:t>
            </a:r>
            <a:r>
              <a:rPr lang="en-US" b="1" u="sng" dirty="0" err="1" smtClean="0"/>
              <a:t>Garrido</a:t>
            </a:r>
            <a:endParaRPr lang="en-US" b="1" u="sng" dirty="0" smtClean="0"/>
          </a:p>
          <a:p>
            <a:pPr marL="0" indent="0" algn="ctr">
              <a:buNone/>
            </a:pPr>
            <a:r>
              <a:rPr lang="en-US" b="1" dirty="0" smtClean="0"/>
              <a:t>Historic Preservation Specialist</a:t>
            </a:r>
          </a:p>
          <a:p>
            <a:pPr marL="0" indent="0" algn="ctr">
              <a:buNone/>
            </a:pPr>
            <a:r>
              <a:rPr lang="en-US" b="1" dirty="0" smtClean="0"/>
              <a:t>Department of Parks and Recreation</a:t>
            </a:r>
            <a:endParaRPr lang="en-US" b="1" dirty="0"/>
          </a:p>
        </p:txBody>
      </p:sp>
    </p:spTree>
    <p:extLst>
      <p:ext uri="{BB962C8B-B14F-4D97-AF65-F5344CB8AC3E}">
        <p14:creationId xmlns:p14="http://schemas.microsoft.com/office/powerpoint/2010/main" val="465876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429" y="326772"/>
            <a:ext cx="9905999" cy="1478570"/>
          </a:xfrm>
        </p:spPr>
        <p:txBody>
          <a:bodyPr>
            <a:normAutofit/>
          </a:bodyPr>
          <a:lstStyle/>
          <a:p>
            <a:r>
              <a:rPr lang="en-US" sz="4400" dirty="0" smtClean="0"/>
              <a:t>Local Action Strategies</a:t>
            </a:r>
            <a:br>
              <a:rPr lang="en-US" sz="4400" dirty="0" smtClean="0"/>
            </a:br>
            <a:r>
              <a:rPr lang="en-US" dirty="0" smtClean="0"/>
              <a:t>Improving the health of Guam’s coral reefs</a:t>
            </a:r>
            <a:endParaRPr lang="en-US" dirty="0"/>
          </a:p>
        </p:txBody>
      </p:sp>
      <p:sp>
        <p:nvSpPr>
          <p:cNvPr id="3" name="Content Placeholder 2"/>
          <p:cNvSpPr>
            <a:spLocks noGrp="1"/>
          </p:cNvSpPr>
          <p:nvPr>
            <p:ph idx="1"/>
          </p:nvPr>
        </p:nvSpPr>
        <p:spPr>
          <a:xfrm>
            <a:off x="968425" y="1686132"/>
            <a:ext cx="8084967" cy="3228675"/>
          </a:xfrm>
        </p:spPr>
        <p:txBody>
          <a:bodyPr>
            <a:normAutofit fontScale="25000" lnSpcReduction="20000"/>
          </a:bodyPr>
          <a:lstStyle/>
          <a:p>
            <a:r>
              <a:rPr lang="en-US" sz="7200" dirty="0" smtClean="0"/>
              <a:t>Prioritize Funding and Management Efforts into 5 Focus areas</a:t>
            </a:r>
          </a:p>
          <a:p>
            <a:pPr marL="914400" lvl="1" indent="-457200">
              <a:buFont typeface="+mj-lt"/>
              <a:buAutoNum type="arabicPeriod"/>
            </a:pPr>
            <a:r>
              <a:rPr lang="en-US" sz="7200" b="1" dirty="0" smtClean="0">
                <a:solidFill>
                  <a:schemeClr val="bg2">
                    <a:lumMod val="75000"/>
                  </a:schemeClr>
                </a:solidFill>
              </a:rPr>
              <a:t>Land-based Sources of Pollution (LBSP)</a:t>
            </a:r>
          </a:p>
          <a:p>
            <a:pPr lvl="2"/>
            <a:r>
              <a:rPr lang="en-US" sz="7200" dirty="0" smtClean="0"/>
              <a:t>Reducing the amount of sediment from development , fires, recreational users and agriculture in Guam’s watersheds</a:t>
            </a:r>
          </a:p>
          <a:p>
            <a:pPr marL="914400" lvl="1" indent="-457200">
              <a:buFont typeface="+mj-lt"/>
              <a:buAutoNum type="arabicPeriod"/>
            </a:pPr>
            <a:r>
              <a:rPr lang="en-US" sz="7200" b="1" dirty="0" smtClean="0">
                <a:solidFill>
                  <a:schemeClr val="bg2">
                    <a:lumMod val="75000"/>
                  </a:schemeClr>
                </a:solidFill>
              </a:rPr>
              <a:t>Fisheries Management</a:t>
            </a:r>
          </a:p>
          <a:p>
            <a:pPr lvl="2"/>
            <a:r>
              <a:rPr lang="en-US" sz="7200" dirty="0" smtClean="0"/>
              <a:t>Support sustainable management of Guam’s reef fish to facilitate healthy fisheries and resilient coral reefs </a:t>
            </a:r>
          </a:p>
          <a:p>
            <a:pPr marL="914400" lvl="1" indent="-457200">
              <a:buFont typeface="+mj-lt"/>
              <a:buAutoNum type="arabicPeriod"/>
            </a:pPr>
            <a:r>
              <a:rPr lang="en-US" sz="7200" b="1" dirty="0" smtClean="0">
                <a:solidFill>
                  <a:schemeClr val="bg2">
                    <a:lumMod val="75000"/>
                  </a:schemeClr>
                </a:solidFill>
              </a:rPr>
              <a:t>Recreational Use and Misuse</a:t>
            </a:r>
          </a:p>
          <a:p>
            <a:pPr lvl="2"/>
            <a:r>
              <a:rPr lang="en-US" sz="7200" dirty="0" smtClean="0"/>
              <a:t>Reducing negative recreational impacts</a:t>
            </a:r>
          </a:p>
          <a:p>
            <a:pPr marL="914400" lvl="1" indent="-457200">
              <a:buFont typeface="+mj-lt"/>
              <a:buAutoNum type="arabicPeriod"/>
            </a:pPr>
            <a:r>
              <a:rPr lang="en-US" sz="7200" b="1" dirty="0" smtClean="0">
                <a:solidFill>
                  <a:schemeClr val="bg2">
                    <a:lumMod val="75000"/>
                  </a:schemeClr>
                </a:solidFill>
              </a:rPr>
              <a:t>Climate Change and Reef Resilience</a:t>
            </a:r>
          </a:p>
          <a:p>
            <a:pPr lvl="2"/>
            <a:r>
              <a:rPr lang="en-US" sz="7200" dirty="0" smtClean="0"/>
              <a:t>Addressing climate change, coral disease, nuisance and invasive species, and the resilience of Guam’s human communities affected by reef loss</a:t>
            </a:r>
          </a:p>
          <a:p>
            <a:pPr marL="914400" lvl="1" indent="-457200">
              <a:buFont typeface="+mj-lt"/>
              <a:buAutoNum type="arabicPeriod"/>
            </a:pPr>
            <a:r>
              <a:rPr lang="en-US" sz="7200" b="1" dirty="0" smtClean="0">
                <a:solidFill>
                  <a:schemeClr val="bg2">
                    <a:lumMod val="75000"/>
                  </a:schemeClr>
                </a:solidFill>
              </a:rPr>
              <a:t>Outreach, Awareness and Education</a:t>
            </a:r>
          </a:p>
          <a:p>
            <a:pPr lvl="2"/>
            <a:r>
              <a:rPr lang="en-US" sz="7000" dirty="0" smtClean="0"/>
              <a:t>Raising public awareness to coral reef issues</a:t>
            </a:r>
            <a:endParaRPr lang="en-US" dirty="0" smtClean="0"/>
          </a:p>
          <a:p>
            <a:pPr lvl="1"/>
            <a:endParaRPr lang="en-US" dirty="0"/>
          </a:p>
        </p:txBody>
      </p:sp>
      <p:pic>
        <p:nvPicPr>
          <p:cNvPr id="4" name="Picture 3"/>
          <p:cNvPicPr>
            <a:picLocks noChangeAspect="1"/>
          </p:cNvPicPr>
          <p:nvPr/>
        </p:nvPicPr>
        <p:blipFill>
          <a:blip r:embed="rId2" cstate="print"/>
          <a:stretch>
            <a:fillRect/>
          </a:stretch>
        </p:blipFill>
        <p:spPr>
          <a:xfrm>
            <a:off x="8981884" y="160338"/>
            <a:ext cx="1361389" cy="1021042"/>
          </a:xfrm>
          <a:prstGeom prst="rect">
            <a:avLst/>
          </a:prstGeom>
        </p:spPr>
      </p:pic>
      <p:pic>
        <p:nvPicPr>
          <p:cNvPr id="6" name="Picture 5"/>
          <p:cNvPicPr>
            <a:picLocks noChangeAspect="1"/>
          </p:cNvPicPr>
          <p:nvPr/>
        </p:nvPicPr>
        <p:blipFill>
          <a:blip r:embed="rId3" cstate="print"/>
          <a:stretch>
            <a:fillRect/>
          </a:stretch>
        </p:blipFill>
        <p:spPr>
          <a:xfrm>
            <a:off x="8917799" y="4914801"/>
            <a:ext cx="2199156" cy="1649368"/>
          </a:xfrm>
          <a:prstGeom prst="rect">
            <a:avLst/>
          </a:prstGeom>
        </p:spPr>
      </p:pic>
      <p:sp>
        <p:nvSpPr>
          <p:cNvPr id="7" name="AutoShape 2" descr="data:image/png;base64,%20iVBORw0KGgoAAAANSUhEUgAAAuUAAAIsCAYAAAEi2ucUAAAAAXNSR0IArs4c6QAAAARnQU1BAACxjwv8YQUAAAAJcEhZcwAADsMAAA7DAcdvqGQAAP+lSURBVHheJJ0HeJvl9bdvbUuWbMt7770TZ++9CYSww96UVWiBQmnJv4PZ0jIKZZa9CWTvvZzEsR3He+8t27IsyxqWvmN/Vy8u0mBL7/s85/zOfUuvXimWrU31uV16wtUThM9Tc/t1n/Hiy78hKq2XDTk30Nlbj9mYxHDgAC2NE0wO63ns/t/y0ANr0OonGe2JI3dNGFe/68EermDt01oqLjSTVHcDxoA+fv+Pa3niie/o96tCZYvi7ns2sHd/GbaRDjx2BYGTaoYco2x6eDmNJ7voN0xitHrp72pmzAL6AD22EAe+oUlSAgJoH3fgp9XQNjyKv2WcjKJYOnp1zNiYS1/3ACMdXazeksbVY26efPwx/vXGGyStUhIRpCEtcha/ninmlqKHefW1N9h6XR4ffLgLVUgMRSlx+GKcOPo8OJyjqCwmFPpIgpfYGdhdw5A1gLRtnUw6VZhVcymc8RR7Dv2HwUMGClcUETpTjrm7D9Q2mktr6ZvsoeGQnZkP91P70xhrFhbROGIjuWA2qpTogO2WYQuFWbMxJKdQUzJKz0gVMcHjNJQO0NU8zqDRwZc7D7Nx4w0EJhh59+UXWLJkOcXlTdy8fAPFp0oxrVSTkNNHUoSTm2YXEjyngLj0ddyz6Q9ELg6mZaAd/zENJd2XyJ27ANeECZeji8TYMJzuUYYG7JwrLceAHzVXqjCZzWzetAJLzxCeITu2XicavYohF8xdOJOBZht6cyS5oet59903OXnwNK//6VUSE6K5ftnTFOalo/fpGOi2EuDUMKLrpG8khFSLm5yFVnwKD6cam1i17Q5So9OIzTDS1NCM1VVKVcMwKfPVDFbWYW338ce//cTXJ18l2hhM+xUn/QMuonIM9HaNse6elXz02jNUXxliwZpYetsgTB57xHEOk8KNc3iCiGw1AWlziY9dQndPHarUpODt9jEngZF6ysqLyUiYRbWlAo/TjWtQgV+Uk9rKLlLy8ik+sp/QeAXBnhQ6WjpRj/vwX+Wi/FA/M65P5NasDXzy3yZaStpxZ/qYF5XMub4T9HX2cdvWlwhKUONvisfSXkttQw2Jxkiq2puJDQ1l9uabaG2UzQuLxuBTkpFeyDff/ExwQhj+eg0KBShVfpQcb8LtquXVlz/l4fseYsXG1aj9lSg8rRzccYrFi6/FFBhMZVUDf//L/SzdsonO5i5GbdBVVsFDT77NxatXsUkV+4cYGWizEmgcoOR0E15rO1qziShDIBNS2evuepTcZDuX2/fhZ9Og1QVSfaEPk2qQxu4S8mfPZ/cH73DT31I48csIuZmpDPaV0NpaxZhyFkHKYSZ9GnyhBtbMvoMPX36PiQE9qpzU+O06fz3jDPGP54/y9zdeRGmAa9flY+3XsHLpk1wtqyYuN47l125g99e7CRs3cuBsKd9/vYszOysJCDMT7YaUGBM1g3JQ2QsI1KTy7B9eYeG2W8mbF8fF7/cwaZHWq6jAaFQze9Y8yq+eJyUolxi/BPac+wl9UCiBYYFSAGGEuF1oDUoMgRo6mwYojFtOc0u9VF4ZkVHzGHJWc6V6PwplHB+//wS/7j3JhtU3YvM1s3PH71m+ej0LZ+Sz94PTnCo7wWP3PUNQdj3N9U1kBd3JzPw5BLSYsev7pbLLGRuawFwE1lEfw54uggPDZA0e4GpnJR2lVcxdcTdXzx4nbeU8fN4ejAYnNtsgi7LvZHg8ia6hI4TE6Zi0dROWnI7H2krYTHA7/OS43uXbL/6HIcAPn9GNKjsvYrvCqsA/zcStt9zDnk9OMGEcISbCn6PFl2i5dBGL3k1GQSFpYQlY/Zy0dznxaIc4+uuvVDc3UbRAWn7pQn46eZKimC2kpiYTnRROfWcjkz3DXLpUid7lREKS8XEbao2BoAATIcoQ0vITGdJbiA1Jp72vH4+fh+7zNYyYrRJHKlr7hpBt4MHnf8+sTU0cONPDY4//hjZLB889/RKzM2P56osvSImdScOVg1LlLtyBDj771y4Wps/h/c9+JSJEwZ7zX1F10MvRwyf5419f5L8f/pWm6gbuvfF+0rKDKalvxDvsQuXvYHTUizFUyYwZer588xPuefIHvnjlQcx5C4hQuWix1NMrP6sPUqAJGKGmshrl5ABx/km4PR4GJxop/6WNhAV6BhsLKS/7ArXSSXiUEU1IP6qyS+Xb8WVRX1nDa6++QELobGzeWPqbjzPZG4AhyYXRGUpDXT1Xdu9npMfJGDaiUzJotbSwIDgWhS6M+iuXcGjSaL50njGtigt1+0nMzsAhi23Qy9Ac1REfFkZzwxDRoQl093bjp9FzcFeJDOg2ejvacCndtJ9oQm32JyIihVGXg4EaC4pJDSpXP/t+qOT8uQauuX0rk6oePvpkN6FmDxZbDy//5X3ef+N9xoItJCmyefFPz7B01W04FKMkL4yVgRyJXTJm0z2p/PLOt6xccQ9l1ZU4tOfZuet9JgZDyc4M4+zhZiKzjTiGrRzZ38i1tyRQXL2TScUISmsOE0Fl6E0K1KoEgg1qvLZRbP19rLljmwDEUcJUwVzY3cGYyk1ClAlzvBWXy0dsmD8j3i4G2gdQdQ5c2f7lF+9IdQaxtiiF2TOV/O7hDeTHL+T3L/0RkymNbBlKF6RCXElerL1W+su7UA9ZGLd6iMuLJqtoEZpeNVEpRfLEZ/CTg7EP20lRBnP5XAnL09fSPtFAU/MgodJBMjbpuNpHc2cHw4MjjIx4sFomUPjGsfT7pCWVzM2JpLKmmeTkBHKla4YsAzz6ZgrHd3YytzAThnqw1regCpJc03poujLChGuIFH0yz7z0Vx5/5nckRQXT1TfM5nuWSp7XoFC76ejvl+MMxutyEyEzpr21ngn9OIGZbYzIc5jVGm66/kVOHjtPTMEq/ISaPO5grpQOMzDYQEioi7bLPuISAzBGDUlheHA3QFPvFcYHvRKNGgzBgUSkBcoxdYBLw+jwIPmxSShNDqyXh1EtfSRv+4v3fMt3Bz7lzD4DXf29LL77btp74WztESLCDPz0zn+JNESxNC+erStn8uc//oH7H3iajNBlLF+byIEDp+h19dHacIV1t6yltbOOgYtuyTadhNoIJRfqmZ+zlEmjnWQSpHJ1TCj86K7vJyJKcM4cxC13rsNpnSBUcn3Bmmy6GjtIDkuUtnUSYjLhFxLAR/8pJjkimqjYIA6evsCyGTcSHp1NUq6Xmg4LGakpLF+8hY++/A//ePUzdtb8IsSjJDs4G8WEVygiBTwy3EZCUdpsJKYsoKxBuiXWQOMFH9mxs+gpH0Mhx5xbEMOsIjM7j55m9vp8IqN9hMWO0Nvv5P5NP1M1+CETtdl4DOP0dY2TG5dG6elWUnIjZM7oaa1uIj5dgKPcgXNwksjIIC6ebCRxbhSqjTPnbX/z/VfxyY6NeNuYMyOP0pLDbL1pG8W7D+OXbWfdzc/z0Qdvkrgyl9f+9R3fFx+mxFXB8bKvqROcW5wWS6I5lrWzZlJ9tknoRskqWbjcxFQeffRv3Hf7M7hGxgkJymJsZABDvJ6W4iauuX4uUXHR3PfsrUw4bNy47U5++vJXVq9aiSdwFLtDTnJ8jF75t2wTm9cvpqmjHYfbwYyFazl6eif2STcTTUHcceMWvIMeXJKxDVdLWbzmZkK9KqqEVFxuC/YAH2kh/iQnzadg3nKp3MPk3bQCtdOBzaWQ32tjaNJCaHowKo2ZazLvoNfQTmh3BIERRuwjw4z3A0Yl1dVf4tP74xEWb5EOCzVPzagYiUkLybNChKYmCHTqGWiV2ZAQgsERwKw51xAfnyjP1YfKq5zY3l4XyG8fvpaH//5XJgKPEeYXz/EKGYpZ+Zz4/jivPfSRtKSOo3vP8fa/duMN7hVsUuGxqClcOJc0qRCvdoyas22EBRnQxYZzvvQKZ06fI97sxyuf/R9phbPZt/d72np7aCprlgGkFvpoYUmGSI20X1vVKGeOHebp51/DKDwflxWH16NF64tj3D5IemoiwVFh3Hr9M8THzCc4wEt8XAZ33n4fh8q+ZPXiVQQnpZGVWiRiF8gDG27haskQ4SkmUhZEk5NcSMHi+2XGHKGp8Qrrb3mcq6VHcQsYjLReQC/DXdEjZKHyEmaaRcqSVCYmmhnxOIgPSWXpwvUCBJfRGHT099sINo3hr46jq0Xix6ggLT0aa/ck8akGSkr6MQeZBTEhMSKK1t6rDEqMGlNa0Q7OQDVr85rt/379A1IXL+U/n/xJWsFMXFIyPbarRIamc7GjlM33reed//6BykPVNHZWkxEySVNVP7NScwju8rLn6K9SADo0hRYcRiv2/hFSQ3MJ04ttSuSO9I7R31hDakQ2wWHBFGYkEednoKhoCStuFD73TnDbNTezcv1s0hOSKRR5So7OJzMngm5BRJUxhrjgTIIifbz/9oeCkaG4cMrs8OfTT//L6ll3SHV3YNIYRZ76OHzhNMWHG3nx31uIyoVtK96mqf0yjp6LMtRCSYzLxt40TECwVHGYH5cPNLBl2/1EqYO564Z/sGPX99gbh0n3n0WgLoJRf+l4UwANteepPTOIxijn32jnz7/bz+f/keiNi8Xn7EDbPUZoThjeLiWdnd34+wWRlxkh5u1PWNSo+IuPzVvCUcWYVNtX3rCVD998hJTkME5+f4i0uUEkpRTw9vevsO32jTQ07qO+uxtTcgCa4CCunbWGXZ8fIHdRFvhbcVg76R6zEWvIpslyldSYzaLTkyj9jcSnzKIwdab8jJPc/BgyYlM5cUJOXjplQuzSJRK2TPI+WkSqr8VGv2WE0/uO0uOoZ9St4c2XfyEpLYUeMbsVc2ayYuU2EmKCickIZGzAyuU99TR01/HrwR2cP3oYkz/s/fd+ftz1P1RCqYOXnVgnBjHppZj8Iqkf6mKwqZlsEZusuFn887fb+cc776GaiOLHX39k1xefEBMawuzFOfyw7xtcU5niLeK/n/2PmakZuHSDqLQhJCojsfhqaKuwEBetwjY2TmhIOJZBO0kxRtq7e1B5TIQ5g/BEdOIeksWX+Dp6vB6VXqPerrR0YTMbWTjrBoLECBOTlXz5cwmLM/M5WfI9G2bdh7d/mKTQcHTGCc631PGHR5+iz9JIat5G7OoB1t/+IIf2fU1l/RCW2k62/uZJ+karyUtdgE7nJXPGQtr6B/npwAEy05PYeuPtbLjhVrR6rbTlOCqDg+zCfE4fPIldMclf/35GUG6A5156mcgRN1s2rZNsTZbchdpzxZz66TRD7S088tsXaL7QwOufvMqiGZvZc+wstoFuchevYNHKW6hpKmP1+hsZ6mwgLCmCsdEu0iJT8Ze5M+lWcdu9t1NbXY46Jpyfzr/D669/Qa7Mtfyia7Eae+g/q0KR5qW9oZIrl3roqp0gK9sgiN2Jzd8jBWFDqwrhSkMb1y1bxcULl+QYvVhG7WLBXqJmKWivDsCraubhl/cw1l6BYs7CeJ/Jq+XI4Wo23TGf+Ym5/Nr4Kw88v4yCmPsw9lt5+9RbJJmzqD5dSYRPBGmkj6xFhYw5+ojQZuHM6KDm4ytEzb+Z/qYh6s6fIbmogOUrt/DnvzzOyg3LGesfR6v1YvALRBXhY/cXX/Hyv/8lZGIkXJfFVzv+yeMPPI5FrPXciQ9JE2R94a0v8fN00jwwQazKRPiifIkQA+HjHk5fvSBdZCYwJJHbbtnKgPMS/3z5IDq7g6qOXox6BTFhUUyqtTTVt2EK1gu6uSSSdBQWpIqy51GUl0BIPJiSEkT7i5kUlrcKsh6s3suc8AIiguZjmLBysaaK3A0reOm3jzNr87XsfP1rrrulgABXBPUDAyQGLMU/voagCX/q29spLhsQHLURGhmCyxJOQrxOYnKItgmJIKs4R2pa9PaEpCD2/Po9+ZuKWD13k/xyBNlxMxjtsfHp3z8kZEMuensY5ccuUyn63VLXz7VzljBsFObViM1drmTT7dukNcv45eD3dFp7qK69wqAswOOClhd2HuXM8WKe+8vzJJhjuO2G23j4rid48tHnuX3TRnb/8gONA3188cmX7Duyh107z7NsXiHf/3KEuPBYkuclkXpTNJGX2oiwW9lxqRpdmBYHbumgJAJUk3xzaAcLZmXw8CtP4RrsncbHLb8rJJhwUmOF+aua2LZhKVaPhZdevZPalirSZyTgGRxC4/OgDctB6RnBrEkkiJUSjx0snb2Mjw58R1HKbDHLEuz+kSyJDKdD6WKiQYooaoDLUv1R6aPiJ50iiSosXb0iUjZCIgIxeuO4UFyNn0JLy+gom+bO5eT5chR3blvjcwZ1UXail1R/f+577w+07TxDU1MDp8608PHl/9D2dStnxnZitCsoqeuhpriDpOQcHti0jKquTtKyIjCEuvnujRH8Is1svf8ejLFKqs5VMyDt5lZY0CpDUQlxrFi4kKQ5hdyyaTOlIj/+Gg13Pr+CqhPNBJpEKFpbJbuXMSai8uvhYqLCA/j24hHumL+R/dVtvHv9Cua/cohleSqu3byI6FQtJ3eXkZQYRkJyBEVLw6k+M/WKpIFTxy7Q19yPn17DkrlF/O65B7naUMInb33LC394STatA7W7Q2JnPi99+Tq/veVRLM5uWg+r8ZuZTG3rWVSOOnKMczjUd4j8kPnSLQpoaWAi0cP5w63k5wbT0DFKfmQ+fRNNeJ02IsNyaWirFfkbFfIJI6egkLKaChIDNVTJgFV88cetvsSsHNJnLaBHKMOrN5GdPJ/akUZGB6tlMIwRHuVP3cAF9n0ngyo0goaqZsY6xomcDCYyQ8X5sz3MW7eSkXFBLsmzxNRkxqwt6NUB9A6Nc3TfPqJDgiTXTMwUlu/pk6ys6+DdHV9QkFbItx+/QUlTOQ/d/Bj9Xf2cq/+eh7e9wGPP/pkAhY/EGTOF8QdQpjwrmzFMdHoeHa2dzJyRQVnxi7zz1AckhpiICkilrL+e4KAA5ph1XOwcpKl/iACdAt+kmK5mklf/cTt585Lp7eohSQhpqKeGuoYROifHWLB6Ea4ONSGGcJ54+T4Sw8KZjMoW6unHOG5jUqukvrSOu2+6Bp2/j4+/PEBMSBQdE2LCxgicMu/Gh5QiUoGUlQ3JoFbgMcdx/02b2bvnAEMKO9UXKlGsX5Dii144hzFVPwPlrSyKLULtsjLYa8erGSIs1IQ+IJjQ6EiS0+aSmT8TozGKnz7Zyeeff01ALKhMfrL4SWiNJuytFQT7mZmXGch1T35KbVON8HQSt83fwDtHdxCsUHFBFPvVf/6FD7/5hs6+TnIS06grPU//gIcQPw9pM2YxIZu368fdwuTC2LMKONfr5kJ5C8nyWLrgcOqb24jy12GoL+HklW945/0PKchbJEPNxjXXPUmk1krn+ITg4myefvVvJCbM43LlbrQBWn7a9xy9lT5GfCJqgjipyTfy+b6/i432kR2fzY033yCD0o/RiEuUHSjl/KUaChOyaesakAFpmX7N//V3/8ity/+ELrKf6AwTSkcYbtMAzgEv9jEfCpeb7FnxLFu5CmuLly/3HmbGtVlcPFOCauHNG7c7NN1UHD7HUw9/Q+TiUGakL+WGx+8nT4Rg1ZaHaZPJn7W8AG2SiU++eYNv33mfvr5qZmepmVMYwYzcaK7ffAPrRZQ2XHM7PnswCnKovHoSndtAZWs1l05fZmZWHmHxwehDNSTN9xCmjCM2LoqqizKEYzMI8FPKBps4ued7QsVm01Li5b/H0tbSyPkeB16rC5NUdG9vB721NVIESfhf+oC1d/yRDRtXsHT5SpZkhzM+WMOENlhExs0vv4h5psqf/dQyeP3QTPgYbnby1uvfUXa+Fr0UTGxSKlebz4kMziYtsYj+Tied9l9xlEPJxXL++cf32Hl8F+WVtWAziAAF0DMg0Rhg47lnX+fT3b9KJ+vobRlmUuMAp4rEnEgGZNMzE7Mo7u2j9coFwW0nsYUeVJmbw7bXna9Erw9jxnXJfP/K+1z7yOOUXtnLcHeTVJWWqHw/siI3Yh3t5OrRJobUbgYsXqzaACqamjh89CqFOXOpbmjCT6rvxIlvpl+ltLSe4Meff2S2cOzKa1aSnpnGiFBMyakrmGTyXzzwq8TQKN99/T/W3baK115/nnNnD5A0u0CMMxq1MYAQq4Wafd/TeOQAw+ZCzpzvZeXK+ehDQrAc/V6opg+32Z87br6fkrOlYpFeZiYm0N7bycrFWzEbRnEMDhAvNmv0aGhu6SMmOomiZZl0Ndn43f1PsXnrA7j1vbJZHvQRSmZkZ+GnSuHbHd/gcIwyM6mQc2LYCfnhaJQ2co1LKZO8Dw0KosR+nvjYQCpP9ZEjFGSzTBIZLgO0so5189JobahgbuRsAmK8MtM8NJ5qQZW2wbQ9KzqPweZOiiWz++yjXD78o/D6LL759RMcejt6o5tR3wXiFDn8cnQX7jE1CrsLg9kkB+HH8nmrGB0dxOlTcrT4KP2ivEu2PYQ3IA6n2kPBwptp7mqnpc1HhRz8pTMHqC85IjE2SExSIDfftpWwkAwuHb3M0mWreevf70ouxxFaVUV/oIkWqwNTbCxJhXOYMTeNri5ZuIQE5hVlykl8idcQi6O/iRnzZqMONRNhHGV0qIf21otkpEex9IbfYpLz6Q0cIyrJTGFRDutWXUvFlZNYx/pQp/Yz3C8LHi/P4zLzwwcnsUS3ECQzoLthjCee/x0vvPiKnGcRp0+UEBTnJMewljsfuVmo6SB9IxZBXx1mk4lYYwr9Y50EGvzImzObA9/VEFKQT7hmgPqLTTh1M0SuutnumhxB32fEa/Lw13c/oLOnXczyvGRShsjKGdztDrTDIhRRSm7a8jTvvf1flPIkGTLgRhV+uBQavKL3NnyEJ6eJgFjpb6vHJeg4MTZGW2M1I24HNt8YMemx0jEWMmcnMqGTBR0cpWjudRw9eZQtd96J2qtjsLZUqKKJlvFeFq2+jvmrVhIgZNM57KVvaBDQoZTnjVZ20Hj2In4ZmcyevZzq8nL08piv/+V/vPj3Zyg91sWpC+X0DwmmxVWjHhLMHB/kt4/+izc+eoX0giQ8gr2LFq6afv/2mpxrObhLom1FAA6RJ7/OEA6dKuX5Z5/j6+++pL2zB4MQXlSskXEhn83r7xGn2I9LqyfeqiJK5K2ru5PZ64swFoxw9fAQCSuK6Kk5Jkh+GbvXR6x/DqpVN+Ruzw3Loi/SQl+dkuQQMxerTjAgU3/55rvo6i1lxR0bmOjvJyQglAB1uPBtDMaIGLpa2lh7wzUkpyaKrZWKkPgICvKjr6eTu+5+ib37vsXt9mG1w7jDznC1LL59gNSEaFoHI4mOz+feux/n83+9jMroJwPYwIDg18bbbuHQoUv88fWPcI/7qLp0WaLOyrlf/k3wZAUP3S12qjDQfqUMlcJNYv5suvv6UAqv97b2o9GCwuHEP8xMeIy/DLURFMNqYpJzWb9gHT8fOsm6wqV89Z/PpKNySEwJRamB8LjZuI3+LMm5nrnRazl/7iQtzV08+vgDhLgCOVVZglcgQ8qVLrHrPfu+49//eJOP3vyAnKIZ8rNNmGVuVDUI7Qgy20aVuEQGzSGxBARqcWr8cIrnqJJvG9p+Q8GD1B+uw6JtZbhH2FWqU60NlIU8xoTNI9lbSrQpktzc9RI7WoabRArKr+AKNFJdWk1lmWCQSi0Vs0DaSMeQnOAxiRCV041/kBGH00uQyZ/gCH9aW3qwOSYY6C7BMlBNZsYcdOZwhht7mbNgscyAr2gWA7zpvhvZ/+MuBvramRgXahgbpWOgBW3sCnTOScnvXwgO9cNRd45z5w8TmxwshLKAzEV5xIb70ynPs+72O7hYUsPWbX/EX+ll968iehkZjHefo08RgEkM2dbtomWsgdmJK6lqrwHPKNZOG1eKDzJ73Uzmz11Ieoae2Ys28O5rH7N4cR4ltbWMW22sXnEHf3v17zz9+FaKz1yib2wI06RWZGyhPH8zVxpbKBDBEnlhpK4E/xCDCKcd1aPXPLi9y9qAS+WlraebmopBxkfBbhFmlxYbaBfhCdATpA0hOjmf4Y4mBvVH0Sryee63z1NRewb8A6XlofhyKVtvvQ5zTLBUfBD33nUnkek5ZOWmS36WC1tbJLsNjNtHCDYHUVHRJPLRgqWjhvU3bRVEPMjCZfN4/62PyZ63gAXLl/D9rzuJTC1g4arllJzcx9oFKxgdd9HT3kb11RoWr1lNWYnIXW07pedLmHCNER+fwMWrB7nxlruoO/AtNz7xOD//+C5+Ji01shDqYLCUdIjUNLHq2usYm+ikt7+X0ssXGBZPmLt4IWVVV1H56Th5+jT5M3OJiIqjT9fJvl0HJQWEx11e6qsu0W+ZICQwgJmLEzl7tE1EKJ9zHUdIjSqkThC3cPlCGspL0NnH6JEoDTMLTp4v/sV3+aeTBC/VEB55He+/djfdstBdI04mB8fx+YHXqyQ8wo/8mCLGvCOEaMco3PQU3TIwQmXQjbgniAqKJDban9L2WkY6xzBHRuGSaHGN2jDphOODlVyp72TunLl0dTTQeOIyBoMMZIORzqYOImIC8HPosY2NsGrFWqJkRlxukRlgNqN3DVFV08GkziVytYqqjlrMfn6MicKniNh1S6vfctsm/vqnfzBj9hK+fPd1mRnRGAPN/Pb2m/ls7y8YtTrZ0Jt4f+d/WZAUJrKVz+abHyEzLpAJxzgqPTjsThkXKlTSFZMun5CQT0BByS33LuH1177jt3fczH6ZGwqnR7g8Bo+qFZdDgVv+p1SqefudW/jLMyV0KBoxmmUI106ydlMOliEV4YkaFIMWOtuGUN39UOH2IHOi0IBkj9dNcFw4TU3NDNU5mHBPEhgQIvajlrZw0WjpJTg8hzXb7kNnUuOvNnLfhpuE4ztksZz0DvYTZQzn4IGjtFU1oRnoYdLZxTP3/IUArR83rL+RI9+8T0N9OwF6BXaPF+eESJhrkuExO0p/JU6PUyy4lXoZSG21l3G7+vn8h4NEZqZg7e7Hp/II4axncEAErnuE9objMpwz+PKzr0iKDeBy02mysyOIS0khTY5PkRRLbfMpWZwRvvjxZ0FBJdkRBXR2NUKfD5vbzrict9JfhU+OZ9LnwavQYQzxxzvqwqfVUFHexOMSIR/87wTJIoP//eBrzh39jpa+USaVKhwTk/J7Ko4cquWhxxPpLBXZ7G/gvjuvY8/hMgYFi8dkY20D4wIZLlS3F6zd3jnRwcjYBK3tFxisKqOpUaJFdts2qcYjbRQbFUqQWcWjD23kxttvwORWcXD/CcnjAlkcYXmRmpBgHcFGPVp9AAvnF+JzW7ha1cqn7+wUSTHIzwRjNJmZNXclX//4KR7R8uykKBl6fih8LtJS40XJxzAatMSmJNHa0YufdIhDDLZoXhLOkT6pdA25wkjHLpyjtGaYxPRQJhU9WHsbuXSljU2rbiArIQm1CMzVc+fIWLOOWYULiTKlc/q7E1yzaAupifF01UqHRuVx6PwJ+ro7WDAnDb8JSEuQ4otIlEWcIDo0nIGRITT+Ru7dMouCORn88uNZXvzzU/x48HtqBSXXr5yLz+SUTrMKpiqEktwUS2zdfouBJ5/YxVMvPoFizA8/wW6dVPpkl2yoFJVqUeaq7b1ifPMWzOLy2RMyRAMJS04hwqTh/tvXUZCWIAsSR3hUsMRKKr1Vp2kc6STAINETEsW45KvRp6BDWry+vUtmQT+OSTeFC+bx4mN/58y5YrzuIC7ViZGpdBw99Z3gXZ4IRBLDljYUbicGk5Ha9iFSk4Ixh0XR19JFeLAegyyyRqMnISqC6qY27KPjpIvG93rcXJAFm52mReXTEBkVT0LiDNIW5DCrYA6/eephtj18D5GmDI6f2EdjTxvJczLJyMsjPWceVa1XcFqqRcx8YqRaNi26BvfEKFqVkVCjjqefekGAQMPrr75NdclRlCF+FKRnceJsOaUllRw4d577r51FfasbtcNFXFQCFqGloCAP4yJnra12ege+4cv3KrBwlpBYNVf39krheUjJjED1+r9e3h6c4s/n//2GmSkR+AUnUl/TxrJ1a+nt6Cc6WjLb6obEQGwyseNSZky/0+2nl4EowkP/VVbkjNE8oiMyJpzoODMeiaWe+hHa+rrIy80TTBqSiuyTQXuWhoEhXF2dssCCUcphyutGSY2PkgETLIPcyqS0n1dOJGNmtmzKGDrpnktnT8oG6GXRx4gW6Sjp7ENLII++8Aqxou1qYxj5M/IIN0Tw1LOPUDhvM819Vt7+7FWsfb3o3f6Cu2GExmfLkH5TBtoICbHhaM2RlF2o4Ezx2WmT3rhxExdrJafHx/hy5w72/vwTqzesxOs3xpXjzXilaBqr65iZl4jaLwxTgBmvzIp+mxu95PysOTPIyM+itqxaunyM9v7v+M/fj1JX1s9Ap4v4aKOIkQbVneu2bj996BQr5qbw044a4mRxe9r6CZLMbWjukRYW/myqFHRzSJzk0GNpoaarA5/SX6rfRFzOLN75+hz2vg5Kj1+VwWkVzKxBoRxiRloRLR1nOfzzDpTuMcYsUk1eaS/J1Y7eYVwuf2H1eDZtuVPa3EK3bIZKrcE6MS7t20FAdJxEmZ0Zc5aQlD+HVZtW0HKyBPOMzeTkilyNTkzPksT0XIp//IK7n/itmOZS3nrr39RVXiEjNpHSK9UUV1+hrOwMJRelajUTxMVqSM2eQW5OMpNWL9kFmdgkxvqtElkxEZyrryBEFsiikQEYFohHcv6WdWtQmWM4ef6YbM7dEpHfop6w0tE3SOaMeFkXmYeBChrlPEYdXtH+IBn0bo6XfcF/xLD/vP3F6Ytle0bEGZ5Z9bwv9XoRkFOCNe5IksJ9tE+Oo9YppnffrZikv8vCqq1raaluJyYrWlh+lLgIJR9+9RNuRzDZqamkZUVhNmhkiJaQnh8t7ZhJTs4S6iqaWbJ+FQ21bRIp4QgOUHqhkoXLF6Px08qg9KBQe7G09qCT39cHBDDS4yAiNYLJSeH5vgGi4hLp7RzCIVH0p98+ypw58zHo/elubuf6LCvrn/qBCY2dV177N3/b/iduuf1+OS4f+w7vxtrfxPVr1/HT3iP4DO7pVwhDA9QERASSlR9LsCmKpEQzkTJcvQoFX37zCxPOccZtdmYtLqKmrJEVq6Kkg97mHgGIEFnMkz/u5PYH7+XSoWJ8YQaUAX70dNgw+/s4XVZLWGQ8Wo0D99Ao+pww3M2DnD9xUgBgIXpNAKqMLOP2Y6VHiAvNYNHaW/AGiWp39wiHuyRqojAEGIVALDT3DJAtAjI46KC3q5vK9lbm5OQSHB2LySBarpwgJny+bEABG9ffKTZmFru0EmQIYVAQMk1YVy14qJNYSs9K59KF0zx8xzZSZWju+mUH0SFhQjM2fHYPIxODlBz+ipiUOZL53TTVnpaTmJS2HxC1P05/ezvX3X4LaTMKqJXnOXO5jMDAQBlkCjQ+NX0DvWKwfSxdvUa66DZOXNotZuxlwqslNCEb96SBx29ZwwcfnxezrOB0RSs+Zw3W0UEKEzNYs3YZ11yzhR6JO41CtN8QL3QXw2f/+57Bvk40UvFa7RCGkGBB6XBioqJk0QfxTurwD/ARp1MybJtEMa4hIiBIOsDMN999zRcffsHOX3ah+OqlB31urz+xOUYunm9GLwOsRph4UPI4IjyVm69bgssZSFSyH8bQJKkCF44xCIuJRqmYMs2Q6Sq893e38bcHX0Oh8aLSacVQlbz2+kv0tbdwtqEF37iH9q42Vi2ezdx5BVyz+SGqKvfR0dnEmqULMUekyIYkoffXSpdBoL8efWAEI0NTeu/j/IUjHD1cz2BLFY8+di2G6MUERUSIGY4wqfFHKWrukKHe214tONgmai9RcLAYU1AgoZFB9HX1YPIfo+TyGWYuWIald4SW7l5yk9Job3NK9Ws4ceUz4oKNIldhJJiSMcfFShfI45xoZe6McNIT8/no058ZHu1lw62b6He0S0S6aW/swRwYzMKMlRwo2Yl/ZDDW4VFxEzPKIR+tPb3iM/7UCbD8+MNeFH94+g++pOBU8gTityzcxIf/fpD47HUkZWQLOkl7qPUMjQzjb/Sfpo+RERl2ah/aSQiPjhfLbCFaUMsQYODNv/8GzaQSQ3Aw40O9or9axDDE7IJRenWcPnGQzPwCuqwOrC1XKSxcjTEonM2i6x9+8AHLF2TS3CwLkZFGWEIyTmlxu1tBWGggo1N/ttsEPwXB1CoZ0s0SPa0iblJtiYno8EiUNTA04OLWe+6ita1PZgf09PYw0ttMSkERfW3dHN/3k4iPg1F7m8wXNbqYNGbP3crfnrsdtV6NSatl2catHPj+v4TFKoiLMaJRK3jk7j9x4sx+4sLTUQT8/yita2kXQvmZLU8vo7q0jczkKBwOeU7pkJkzUmUmNhHsH0aG0OCunTvJkDQpbS5GMSMuwrdk7vU8+udHpdqC5CQ0uIUllUoRBCGHfokVg07H6PAAgRGh8qA2fvj0IzKzEqipbWDpis0MWfuoKL5EWl6atHUXpvAgentahb9FNkQerKNOzEIP9XWVFGbkMy7Id+TSeX772Iu4Oyv553v7GJB83n9lDwGmSJS+SVlCcNonqK6rpbm4mOW33UpQYJgQTb9UbwCdHW3yTz/5mSa+23OaxIQw2lv7RK7saIR0/CcsLF57GxVllag1YwzLwJycdBBqiqCxuZm6hl6cUxfrjXfK0B9mWIjJrI9keAhSM4uYJfjZ093Onp2fiRi2y09K94lxZycq8E7442cIIFBEUGMMnv5ITFJGPOOuEUqLW0jIjZb/ZpbEqJHumyAyMI7Fa2bylTjLkLUXVemVuu3LNqzgux++JCoqZhqDPKL1Sp8wrKi2xzdO2bmD9A61U3Hq4PTrJuP2IczSOhVXatDoJbuYRBvkJ5TTKPFkIExiQSNlNtBvwzHcS1hYqFS8A5+Msc7+YbFRo8SBm6///Q+23fkkmqRw7I0WOgY6MU7pvdhpV3sbgWYz/nod2UWzCAwKQTHajVtlwilMHBwaItgXx6ljV7h+6w3EBMcTFiIYOKkS5Q+UrI2XDRgkp6gIm9hgvOBsQkKWDLlg3DaZNZLFereLO27bwIAjmoHGUWnKBsFCB2rfCJfPHyYwJp3MpJWyYQpahhuJyMqgpX5S+LyRQXsf/cNyPBMDEjHD2NpdqJWBzM9Mk8WfipxhxoV6MoV+lEYfh346RqlI2Yy5BSgcdpfPLuijsQofi4wMy4GYAk18/99XCZMF1PtHiXHVE2GOZmh8GOuABb0IhNkcgF123yDZ3d3cT2hILKHJ4aLb8jgSKeOjo7JgHjpF5wNk0AwNKhANlSGaTX1VKU0ttQSIcd5222OMuWyy0Ep+Of4udae6iE/KJjghgPuvWc4PX/1IX8cQj7/xL2wSMcMWESdZ0CmT9SiU0kFmgoQgdnzzA0rpj5HuMW574l4ZvvUiWsFcOHmQgoWzmbD7ZMgqGXc6Zd64ZRg3i1AV4i9x0tZQSdqchbTUlTIhLvLyvz/Gz+SRjtGi8U7K+WbSMzws5+qlpa1DOneIvILZsvFqzh7YhTnGR7DMwhBfmAhkEJPaCOJTkjFI8fmJvY+ITVe2HCbMFEeXZQTVc394frvVOoqlf4yWC4e4UHyQnV99QbSI0rh9XLI8iOS0LCrKy7ALSsUmhGITZCytqCEhPonB/gmJhBDqG+vRBYaQlJBLU/1FQswmyWHBz5YW2bgQhofHpOLNDMrgs43YObR7P7H+CvYdKcZjt3Lo+DE++vgXdEIfv33h96xcsZJLtV1UXW6kpLqGxKBIHr/3EXkOoyzkUSITUji1ayf7ju7FKIQlYMT5ynMyI1Qy1GIwSA6//sZzLM+fQXzmHEpKSzm65yLrN65leGBU4m9UyMuMWj2JISyGjoZ6FFoDUSmJFJ/dw/yZs6mos0gBDdAri6ZVKbDZewQmdMyetZHuzjYsA3aCIxMIDouXQs2ktLSTfomkbqEnt3SXT6Kuo6MOpVotJLZafjaPqNhCAQ3f0PZTh36h4uoZxr1CHloFCUkRkutuoZQxGWZyErKjBj+zVIud7p5BWfhUUd4QwSklkXHxwtpTH49Jn/6EhU5rZHRApKG7jeaGGmk9BeMSF/FRqWKUHXQ39krGTlDb0kZEqJhiMDz87JtCGwmcOHBYhmshwTFRjI2MERMbj9ffzW8ee4pg3dS1kHN5//tPRVxi6Gqs5d7HH6GmUbqmvJ6alnJe+fsnBIjK7zvwowjVGiKMsaiDgzixcz9apYlJzzCDNZcJS8rEJ+dacWIv/tEpKBTS4dLBB3cconBWHgd3HRBhyscn556Tvl4WsUzmi12AQIHKJx0ryeBWy4ZpJ8Q1PDRe7WRUhvr8pCDSMjJYvjKdc1e7KSuvxDrSPU1YbYPl9PR3yO8Oo4oLC9quVmmFO32S53paGtpFcSWlvSqiRGb8JKvrG5plETtJSksTtTASFZGAQudPSs5cIsOi8Gokx/3CaWhvICA4kM6+JkbE1LLTs4UiZHFTkzh5YLdg6AD11ZWSeUaJISu1PUN89eMpzpw+RF9nlwybldSKQcYmp0l8aGW2eCX7x/n8f/+msXOEAI08u9PL8LiD9NRYzp4+gdZnZsX66+ioqp5+6SIsOoH8/Hl4XC7aOpqkWPxIzsqRGTHGNTduwied5FX6EZeezOwVizl1cD+BweESWTLo6ztZWpSJTs45KWvx9AtfzYPdKK09AhGF0vndUu1jjI6NEhsbi83iQCNyFxgYQExEjGzqOGnJcQSGZMtQthJbEE1sXDY7DpzHJaI0PNJDu6UDlWfMub15aBxH0zg5M/JITk4UARpkXLI5Ki5B2tSIv1mHT2UQyA8lPitPFmOcyFipdinTAVsvOsnmptYq+XcA48M2io/vJU66QalVMW/BEk4d3yOoJSYrjF9YNJfWxgoGJFJmxGSJra7ni88+5tZtN3P6+AnCE4KEMMIxhQQy2NtBc301C+fOJyxdJyg2zA1bbqatvIHsxYUy7E6hN2lEmqzYPA7e//h1vv/iv6THB0rcVTJ7zjo6RKSmBuziVbPpH+gXzxiZvvKhv7tUInVEIlNDjcgVPrdwvJkZeXH0DsLl0zX0yGDPnJGAZWScCOk6m0MYZsLJDVufxmR0snHrTSI/EcyaP49561ZNfx4rKDiC8tLz2IYMOPs9OJQeqfYuXDLgFaogguLSUO356u3tkUSQuyiVEDm4Sc04daL7S1YuZrBrQCzShG9CiEB2MyAsgCCtGa2fSRZYw0vbXyBcsntKBHqamqktL0e8j8XLN2E0BXH5armgp4EVa6/HZA4TmYKyswfxKDU8du+fuO+FZ2TIjGKV4acJEq2X6e4f4scLLz0nuRyARbqr3HaA1OhlzJ2zWnJ4iGBh8iDFIL4RNz1jffTU1jIqI33R4nnceO11rN24gfdf/4EXXvknfYJ6Vy7WyWBzSjFlsH/XbhauWSFdrJA5Yqe9s0+GpYhfSBRL120kIT2JzkE3w10Wjh3fTURaMA6PD4d9lNoSwdKcDPxlXnT3lrNl3XrJ+QB8ajdRWjuTtgmOHTsm65hPTOpMVtx0EyGJIeS4bdLRKumOTnneSRITo1Fc3P2+7+qVq9R0jkoc5E0boT7AT/DJISqvICszA5+fg7EJP/Jz8qXKHTI0gtj5+f/olg4x6TVYHd1cu/HO6ZcKYqIiZLgKzciOv7n9eYkSi1CLQkTEi7/QxKBkn8/jz7annyU5KYZgVTCNPY3UVl9l9abN6DwiOcLRV6uO0dfXR0pmEvVXW8hNLeDO3zzB2/95i4u/7GS+YOS2Z5/isTseob6rAc8EoucqHrrvZo4cPsvAyABaIYd7f/M0199wF8ePvseBU2fpb+7i//7+KUFTRSCwW1VVIfMmRky2nQbh/Iy4CXZdaKZbDDYtrwiVDEGXEF1HaztO6wDXS0RNwYOf2OEvX/3Kn29OocW0lD7p9K+/383991xDbPZsXDY3g7YGKUgTvRK3QzYXoyMdHPjlVxSVF8/6AtWCMWJ5b3+5hzUrV1AvUN9RamP2yhyhjWGUOiXJ8ZliWM2sWL5arNBDQ08TO7/5joFeH3fccQtNdZeIiswkLCaG9957i193/Cj5CQkhJq529dN0tZojslibb92GVRZZ6W1EE1aAOjCQ3qZekjNS2f3DD0I+TcK/bSwTehlyD2BURRIm9ufViDCJhBhNagrnb2LD8lksm1HEg/f8lm2PPsjg0DAaDcLxGplPoJUhr8TFuNvHwiWzhcYMrFtSIHGipbbMy7xFywkNM2K3OaYX2DpmQd17FXvITCzDHjx+elnsOvwl7z2DRmprdpKbNUfIy8LKzRvEuF24FV5O7N7HmiUL+fXYSbLSQ3Eq/ZkrEZmeHcT/vupCRgqoJ3D7/MXQXVSVX0LRXFfvG+gdEXsckAncwaWKXsnTKOrajknO6VFLjt1+/wMiNkr8AwIYGh4UElDKMPLw3Xef0tZk48YbbiQ1IU7mgBtthIFNRQsJCAkhQ4bVtVtWs+H6WwgW9LxSUUKWUMGkdNHEhAetfxAlpw5x6dJx8vJy+GXnCZYvXoJ70o1XoSJTWHfqBTJkEces42gNOkHSHJ579G4uXrjC3detQCco98+fj4jI+TMuA9Zk9BIdHYlMXLpbrExY3GLFWnRGBX46lRTCpOyMGqO/n8hKHe+/+Q5q+XurcLjWmCFY56GluU4GZw6rZbCfPXOF8gt7yU+Lk472suGapYKKgtjWIVYX5nPl8gADPpvYawvzFy/mfx/8h8TsFPQGJTnJRZRe3YmfMo7Te8+SnCuzKdIfpT4wmACzQQbiKJmFi1i2cTGfv/sa7RWSa0dOskEW1CxZHhuXKJaplmzMwisHrvHquevuqY+DX49SBGlApCIpOpgwtZ4Bp52apnp+PbhLTnhQxOVzOfjjYpghosUeObEYESc/ulqapQqX8cL/vUdKwSpR+kRWicg4XCoxyBh5XIMYsZsTey8KooYxf/5cPnxPjq2pQ+aC4JtaiV5sVzUxzpo1y6fRLzI+ih6LBYPGLJs3ic7sR0CELLKcY3RymLizRKfQWVdHvyBrINfdfjOzpUhScnLZuH6N5HQKZv8MDFoNJ49d5MTp/YRFpAmmGoiJFBy2jZCUFEuY0UB3Xzk5yxOpk9lVWV7KkAzenMI0Fs1eyWCLk46+arHzhQx0ObnjyXtYs2GRUE8wqmsWLNo+aG0mK20OQ2MjlB87w+N/epGeGivP/uUxui3tKCXP2ztapqNjuK8Nu5yUSC9pacm0NpWSEJk0/cZEWflRTh/dQ9XFYo6KqR07doQrV08R6q8SpjVwRmhj+aIVTAgZWQQfNQrdtI7b7EIUMmTmLl9Jt5DI2f0/cPcjT6ALMFFy5gIhUVMveHWhFUzd8fNP9Hd2SISoKZg9h32HzghdOLkk2ZxTkCA/G0Z6Zgw9nWNkzYyTbskUGx7guuu3UHm1QZ5TLbKiwu51SFxN8vVnn5K/dL0Qjr8sjoURp00iyCLYqGeof0gkRzaos5HW1ossXLyR5sZy2ps7xD3k91t6eOrPrxEZbmLFDUswSfR99f2XlJ6rZO6yPNKFVKorq8hfWEhHrZXDu78hOUKF6pV33t6eEJOOVSo1OC6adGHrcVsLefPmoR7RER6un77UQefnxTHUR7e0kUJyMq9oDgH+JtKy05Fd4VLxeSKiEnB7Pag0SrJnLWDF6tXMyFlGdHwGB0u+4Kl7Xkdh0ssQMhEeHyPRcgqD2SjBpZPBeX76UrzDPx9g0Zz5/OM/f5Ahd5gIsdz2nhIZecF47TY6e1uoqGzFJPSWkRbL1eZGolITUCl9ZKanE+GvRqEMZMmSxdjtwtDmCNmcmZRcPEtcZJhkuFvw1yLkp5BuMKAPDhARjMSgjxIjHRYBhBmzs+lp6SQ5IUCeq57Sk4exK0YYbGwiPaOQ+ORUmmUjBuwulFH93PPQM7LgERjVwbLI9SwqWsfRXw8xPOHCXzouLimSzFTxndIGjAmRqB648/btfjKBLp0uJyomWsA+DD9jMPZ+C7WdJ4gODCM0MoKAgKDpEzDop17v9uCaEMzz08jfB+Ov1ZOfncjX37zH0sXrObbnR65cOY59uJsvP3yfQXcv1hoLly4cpbzmACf270A/qSShIJWW2jL+9cYLsllOyWMjPa39XGku5Y3Xv2NysBebZozZS3LB0MzcefdKu5rZuGUdpy5ekMWaFHzrY7TLISfmR6TEW3CQiRMni+lvbyU82o+ZeRnTrwvNmbecAG2UVLKViJhUejqkmsUjIlJTuO/e3+MfFIFLmN2j9tFYP4h9wId1vEN+roW2rrrp94R1Oi27d+9m764fOXeumIoLpQxIR9n63Xz0wRti3yNSpGYqr0xd4RvCttvuRSHFWl9/hLa2YeZvWk2EyYzqzy/8cXvZiUOkZWUJXyZRVnKES3v2Ygo1k5o0n+D4/z/MQtXD+PkbGO7vEuSbkoAwvHLSWslWrRDIpNONQtqyq9pJZHIww4JXxcXl0qIOmfoJRMdEMuSwc/LIKfk5kwybdMLMgdTVHiYhLIWtd26TqggRXl7IgkXrhOuDOHLqiOh4MiHCxu4OL7UDX2HQhRITP4Mf//eVOIBSYspCWn4KY1LBln7xBcHM4SGxRnv/9MJWF1fKcRyn7WojMxdkkJEiVSwbGxHiwY1KDHIZWTlFovL1eNWTAgtB0lVKzorQzZk3h2MHd8j5xePvPy7mGYt9rF+iVQayxoVfgAencHxTc5UsuJPjJ4o5U1xCX3cbwyKYU5+y1svAzpSNN2pDaKq8gj40DNX6NTduz5i5iKbeGqoqzzK7cKWgTQBZ+VnSUna662pJyElgXBHI4Z0fyeHEkhRfwKQhQFTdJNXcQ1/ToORvICOixFfPfSnDaozMgpXTr5302Ds5fuqyVM4YPkHPpYsWTKPd2fPHqThzmsiYfOYsXolXBrNbhuzUy6IDQ+30d3QKPlZitTehGotl4dpb5XmXSnHMY9LRyHtf7CEsTCfCJOQw2I/bLYPVX8HwsBe724lTpWVkyMnIhA2DIOegfVAi8BJHjh+TvxtitGdENsfOnQ//iaaGRo4f/55Zs5ZyYP+3TLiUFBWtxzqoQKGfoGj+Kjqry4mVeZFXMIuIRLF0jZH5s5bR0im26bZjkME69VbdFL9PffxlRGDi9OkLXL1aTGJ4FCdPHGP1lttpqq5AlRKWsj17UQIvPfE8fpN6Fq9dy0RrNUbJ+THHmLRoNDpfoEz8IXJzr5HB9R+q6lvIz0pBMRGMKSqIkf4xsdWQ6auouqTCWqfunSIDuHe4i8K82cxftgZjhI7Kc9V0d3SQNzNfFrSB6Jwc9vz4gwzfoygmHVwtL6ZoZRG7v/6FBcvWUjhnrsSdVEj7RTpG6yiv+wZb0xitPVcwBahloAlba3UymN2oBYO9UqNMyoh36ZkUchkRMNCr/FHLjFGqtbR12yUa/WQI9ks0Kpmx+E6aGqsoyJvHjLnLOXZonxBRIBun3h8drMYl5OQdD2bl2lXs2fMNy9YXkijrcubUUUHfTGobytCJcYeE6slOmSHzSSdSKAkgkKHVKdBLQlgERa9WXKGtQwDEOiodFoPCPub0nT95jqgwv+lPpAXGBNBc0SA2Ng/bWBm/fn6KG7dtlAPuJUc48/SJnXhkMR36SJbkZgr+JVJx4iS5azfQXnOZcZWZfce+RWkdxNLRTkh4BHaXneqKejJm5tDV1CiLvoSmpibBxgDRYrFBQa122SiDWid5G05NeS0qnQaVkEZCSBG3PvwA6XNyBCFdXDj/lTB+JAUzZwsGhnLb2hXy+wMgbexv8BcqGaa/3iNsPyoDVYXX5ZAFN6IYs2ERWwsW41bIDFJMuNn2yEtExKdy/uwlEpJSRfbekK7OFhyWCIuNIigykiijSYauPIY+VIjsVf781HP834v/J5YuMynRJMjqT0p4IhdL63EODwhey/wLD2ago1vIr4mBnnEmRewUeOjvHZ++2FT11FO/256Vk45aqWZwwIJXNUxj016O/HiK7759S6ywS6y0lYaqQ3ICE8yZu1YWbS21R35CF+zHzg8/xRxagJ9qhNJLdWQVFhBijMU/IYXE9DSiEkLpaGwjMSMdY6AfoxIzOskXjSx4T5ssdICezdc/gCksnLzZReiiY1iydt30Vb6h4SGkLkqnsfY8H338Tz549180t/cLIkqle2ME+ca5TrT86y9+wCXIqdCrZU4EMdDfTUREAqFCU13N3fjLualDtZiCzTIQZQO89unXgaZu9TRgGSY9MW9adrpay7julodISM4hLiGTI4d/JS93EQHxeplLM/j1p/dYuHQW/WP1rF65kcuXz0kEWQUqVOIETqw6i8SvR447UjygGa3EdKKcv8OjRqa2RGMMk9ZJVKtnbdhuCjeKQQmLtzYTm+AvbXwKn8EgktEtcjHOcJ0aTbJDjE7JTzs/ZFHerRSsWStPMM4cGRJKaaVQWezGi624RTxwKQgJUZKWPge3HFBsSrr81QTlp88SLic+xc1ZKdGExqZi6ewRhHPwlVDOU09vJ3Xqjd/JYdkEf3ILlzJr/kquyIbbRntYv/UWBsevUpQ0mzjBxR8PviNzopd//vNXvvnmY2l1sVLbOAaPlsL5+bIYbhzDfUQmykzyyHHJcQbJeQ31DOIvVeyvCyE2K51eyeXWmlqZJ81kZK5m/0/f4dMq2HrXZtTqEDkf6O0e4vThL6WiL1JX00J102WhPIUgpsSI1p8g6Tqtwp/M/GwmpMvDQlMFYz00jw3jk6hTTL2RbwjB6rWiWrM2ZHtD50Ea99qIn5Kdvqskh85h19cnmLM6iLCJIuHjThrLuliy8k5mFm7ELjxr7596+yoMgkMJTdDhGkcssUWwModROVGfiM/UHe0c48MMdg6SOnXxv0aLOcpIX0cPQQGhXCo/ydLNd9He0ESgPM6oZYhsiY2e9j6u3SoVFzdFOOEsXngd/fZ6OXkjDz38kmzGaibtVubNnnr5YQF//9f9jPXLAojw4FYha0BAYDJm7RhqcxgO99RFRvL3ykmUkz4mdToWrNiIZ8wlMpVERdlxGd51QmBOkqJm4pQZYPYP5trNG3jrb19RsDBFMtrAD198LlQyJoPTw0iflZFRJ60tg2Lg3XKurdRXN3KxuEIKo182aZBJIZuwUIlJo0ds2ctor5OIWDFogsa2z0tdh0PVxS8n3sPQP05jRwk11VU0lbqIK/LywLbX+Odf/svtD9/Dsb27OP/jAaGKdjqU9fh54zjUIZIz7E/NkYu88Od/k5GTSLAYns3pmrbIC5dPSMRUyPSfet8wnKTsfOHc00I0o+TFmTGaMpi3Zr0gqZqOphaKj1VSNCcffVAAVkHCv792B7fc/GcMXj86dG10dV3GrEqQhepk94XXaa0corq6l+HeEZYtn8ugGKqlv0M6Ohil0zt9IapKr2BsbBQpfll4QV1NEFGJmZhDEhnq6sI+MUJkWBiNrVdZtWENtnEbmZnZIjtXCYs1y/Ad5/ShK0yq++Rx1VMLx9j4uHSkkSDxlZERm1CbXihsHN+EDO4IqK9qpKauHUvdIIM9VgZGvHgmnKh2vP2P7QfOf8uAt53ErCDOiMIatH7k5sxhyXVL2LjqWZYvmc+Xu3di0jgxOAMZcjXR3yeDcc4igf0w3GYDVYdKmb91PakFeQyMNdBwtU6MMVd0XStPNEpa2gzCpc0//MdHrLt+pXCvaTpjyyou4od1WqQU9mB6R1pRmkb58n//4uLxfRz45TPh4E5qTpRKDAwTFWKks76dztganGY7Tp+HuUtjyU8soEqG8+CgMPKwm8j4OKqrLmO12ITZbVIkViY8YsvS8jPmr0YlQzU2fhFK6b6GstO4Jm3MWrYah9VLSEKiOIgKtZ8/nU3tBIToRbCCqblUSnC4LKgQkk/lk1hRsH7tAqIi5DzKOqW7x0lJT6S7c4Ag9dSVZmPTHiOHKFHnRaN0M2obQtWta96+bPZWZkfMoNYiOFcUjXtIQUBoCObwNKr2NfGPrz4gPC6YPpnEew5/Rv4960SC6lFZbWTlzuZQzVGS0/PQqvUEDreyaPn91EqF+AVpCAmOYnTUSmJKFrYhme56HdFJ+XJyLtKyc8mcsYTxCYsocqWg6Flp12riw2aRkhtP+sxZBETEYB0dIHVxCjZPN1nC6Tn5C/nw368Q70giNNmHIXQ+ipQJdr51TCJGxeCwFUd/n1RyDKOTdokDr+S9EiR91H766df0V994Dx21tZSe2S+INzZ9q1d779R9GXulS0XGpCKnrnrwSYdotBoZ+j1IMtHQclmwVNYmUivV7qKzvw2bTcGmZcvxGjwszMmbfsN72O6Q59KQmJnIvc/9lc6GSumCEbH3QFQfvf3a9vK6PZR0lpAgw6XlqI+ZSxbQW93FmqWP4DUNExwbSG9zv6CQl3NHS9AMalj6yDYqan+iweePSjojKjyOBE2cVGUrv3v+WcIFsRp6q4hQZnLy0g6Z8jbBwQg5GbsM0hYqLpVMv17injJZQdUJjzC1zzv92s3EZBsHfj3IueJTNJbK5ilNXCi+yIgMYJdTKcN7HmtX38hXB97lrlXPEaXNpKJ3H9fct4UbHryB+x67i/DZyzj87Q+ykANyopLofjqEHAkKCUSnNhNsLpp+S7K57RyTXiU6Py2xmamCiYmYg0XkJiN46Xcv0tKRiGVQS37uFf74ux3s2u3mjrukk6KtDFnCCdEnMaMgg0FxlB+/bKarfzNN/btJjM/HOSbCpuijruwiK2+8lVc+epvP//MJqtae89szw2dI/RvoHKvjqSc/JyMrl8uqSjR27/QnJzpaGrAKHprdZuzqRmLnhsh0j0RXK6IR6SI6NBFPSx97jr3J2lUPMn95PgsWp/Lph/u4fts6QdBShtqsLFi1VvJQI/QwgX9EsHRHCtHpcVw5u4OrZTUsWL5p+lKP1ro+YiOFqBR++NQTtNs7RKdVoHcToHPxw8cfcfFMMQnhoXiE7TOy8vjhm39g9OvgT7d8z5Lrc6VAXKy9ew55N0QRPSuQW343j3W3bGTTjXew6Ia5HNl3XPJeK8cTIKjcjcM1Rkisl+zc60iMtQgiT3DdtWf54dc4Fi5o5atPfNxwfR9HLsxk1sxh/vZnGxWlGhoaZ3Op6jhtEm0P3Kfjh10+1m3O56dvKlm5PguF2yQRh1BVIz98/h0P/+V3KEY7h3z/9/pjnN1TyfbXnmHeinUc33eIxp5L3HffH3jxoe3cev8dnPSK3u93MDwhLX7nTez6+1vEbjOzqegJwlsDmLl8KY5RO02t9YJUbSxYsoj61hrKdtXIZtYw/5pZXPzpJOvuu4HqllJ0PYJ10lHVtaW0t72PpSeWIZGHrMX9MnTTOH/8PEuWz8Qmw3ZALDck3IRXrcRuGWfTomvZcWo/m6/ZwO5ffyJrbgI5UZvpcB+gu30x5ftPsvzxaGbOiiEhNBu3ppJBe7i0twq9Ri+UZad3SPDWOSlZLt2mHKehxs2pd8t59OUtYpaRHPtqSEQmGo9LYkbthzFSTdmpkzQ3nEZlUsrwHZdB7yHQP5CoUAMdg0NEByfQ1liLdUKiRS9D06Jj++cvEZOr5cjX/Qw1l8u8saA4dXSHb0yyeuX1W3D29YFIynBXO5Hh8bxy5m/cmXw7L/18K8/d8TZXxfyShsJoUVbgm/r0caidAK+GbKGPE1ePEpVWyIKcmfhpzNNX9k54JvjD5seJnBfJmnnXUT1cxidvfsg/Lt/Cp5sqePiNB3nzlYeEdjJZvPI+Ttb/kbiQCFIjHuJy+XNsvv01Bq+qsTh7+OnLT7BZHaRHpVLTXCnzwoBelN4qQzohJJW4WWaR0nGKilJ45pFyTOIdk4KQWsE7v7AgHCMj+JQaAoSVr309VxZzQixRJ/8Ih2hi6Xe1ytCTCFJlcObjKubd4+L0N15xlDHW3V/E2ESPRNFVruxolzyPROE0yLwYIEBy3+OwERxolE0do7qzXxDbxWi/lPfUqxI+mQn6QIyCC/89/5HEpwrFxVNnfFarTghANNunouviMMZUNz80bGDEsZGkmlx2uP/F5zd/xx/2vMJc/2Q+L3+PooWzcVqn7mG1gKFWq2h1J0V+M2hVn8QfLfff9bO0aL0IlJdr1iwkv2g+6WmZxCWFkTjfgd45i+KLR1h8wwx+2PEPBt12UhKsjDtzWZm5kg8Pfci15ifp6G5g+aNzJb4i8EvUMtTQimW0iyzjJh75v5t4929vMWxrZ8cvP/PKq9/R29splnoTAZLjI2MW/KfupOZWExcriOdSExVThH1EBnpEFKaAMNo7y1j2YAhjnqkb4uTi9ZkIDo7l7IFKInJrpJoj6D+ezlC/R9zlA57+djH6QA3fbD+Lo1dMU+MmIiicwf46oszJ2P18OO0jWAfG8SqlS2WmTL3eY9Cpic+Ubu4SI3328Ve2a6auWvJJ1g73T98jN9bsJ602jG6OlhsXb+XHk19w+/W/4T+ffsvlnh1s3vgsoT05vPDQX/A2jqAWW/NJJd18319IiCqUKj1OTuYKPN1qjNEm7nzgN1KFgxQIYyuz58l0j5q20XM/XCZ+iQFde5zk5wN0HI9g2w2v8/m/32eWbjO/HHuXldet4usfv6TN+l9OXqnG3TuBKTyb0vpfyElI4a8vvIrJF8CGpVu5cKGSE3u/pqOujejENOk0Kz63hvhUqWThfYfHhsYXJvjmwmAyT3/KZOpqtPpzfbgHopmMbiDWIAs4PkJOSiE58etkoMrmhR6n96yW1tZODn19XGKmnttfXszsTXGY8wy0n++S4ewnxGIRnFSiUkWQn10oxeFi6qZxI/1CLVEBDHTbxPrbUM2MWrA9YVYi4WJcH338NhZDD+lh6yirOoYz9CiFCas5U3qUD/a8wcO3PSknugGzoNe22+7kctMVanyNLE4pIFCTQkJmOjr/UBbMuJ6Bph4iMsNpPt1AQkES0ZHZlJXW89On79B4cIyohaFYmveTNWMLxYOHWFfwIOE50VQXF2NR/4/lq29j1YoHRc+HuGnLQ+z6/DPGxU4z5ywRmkpAnxiLOg5MGWrWr97KxcFvaL3oIDU9gDFBxKlsNYfF4nSPiSFLy6sVxEdlC39Lcep9UtFObCJFfv7+xCdlYBRJ6r0QwIhtFD9TC3YRqKk7RGt1oQyNeIiYX0nDCQtBBvX0Vclnv7tK2tIYYmOiSV7jz4//KsEkG/n4v5bTbxvg8tkSBrs6iBbLzy6cgU4ipq/dQnhKAKqwucPb18y7jQsnqqkf2s226+9ld90WmpWV2NqTKYw2UiHj99G73xMMjBReTxDVjyHQa2KitouEgGy0sZOi3anT77BrRLFVSrUIRRADPYMEJCiZ7JnEL8Jf5MbDE9tfw6E8LsZ5DYNRE5j9IogLy8TutXHg/LvsOvZftIoAvth1iJSMEEoGmtCaJ5lfuJAzR8+SFBzHjOgCEv3CiSeDWF3Y9I0hzp+4IOquJyJZOuhUGRbJf5VHiEQiRKl34XQqiDRncs+HM9j77SGEUGnsqiY0IBr/kMjpT/RNiqo3X20VxpfoiXcQGRGBzTHKuGdIlH+Y2demc3Z/A26bUvQ+iCt7BCquSSXKfx6zbwjl9FdlnNpVgstmpbNniJf3PCs+sIhTv3xLR7OV5Mw0AkUWVX+6/7btLuUEuTKAJkad+Pl0nGj5nlEZQEp3DLdtuIMw81KxShuKADVJahPOjhqePfQgD9z4DAqtk+/efJ3MjBlUyYCLCIuRRffy4c9/oHlgN0uLHuCb3Y8RpMwgf142Cvlvl+znJP9yKCv/mPaWH3E3F/LJX16XBdBiGp+aAsMoPdmUN10lKiCYUYWD9Tn3SledIzsvhxO79woZBMqMyCA1ZwavvP4sMf6RmJcGYO31onK7ue2am4gUcpm6I+mcfLjtH3eSuDKY2vc6WfG7DOZvSSfvxkDqD4zLkB1moKtZcrkRc1CodMYInRVWOirGSS4QYZLodIsIOWVoL7kla9pwm2r7sLjamb1EYkzbL3aaybKbFvHDWz+L09ikolWc+aqFYztPCo7Hct+b97NgfQH562ei+PCzz3zLi1YTlqrmYukRDhV/zML8J3nn3T8wK2c1+rzB6Uue5xfeTHvlEUgw8+CcP+HVi6H1hMsoGMZP68+QTO2D596R6igiJX4GMckJWLtHGfNaOLXzb1gUKp5/9rvpC/or6naSkbBRJvskR778I8POIoIyJSocKj7e/yoZcwJYV/g7AoMj8QQp+fKV99l051KO/nSWnBn5dNW5KB36hRfufYunZF6kZoQL6s7E69JQ2VhG3rJZHPvgkuCoDLeEcDFiDTmzi7jvhftQ+duI16Vxp5zji/tX89OuUqJSFajNejmeCXxCGd01PTBiYNwNfpl2cA5zzewtXGy/gMdrl+FqJkIo688bXsM1rOI3v25lynW8iqlLDOGlrU+J+o/z8H82MXNeIU+u+xM+Z+j0na1DEsNRJMYE+HLnpZMWpqO4uZtAhYJFC5ezfqMY3S9HqG6sIirHn+HuhQyPnyYybgbF1d+z+fp0Dv1UQ1zymul7ZvW4utl664PUNP46jXZ/vfFBLh53smPft1iUciRmJ0Vzc2TXk6m9UsWEyoWt106EWzAt0o9EbTh9A2a0AX3ToqGNNzFu9eK02KYv2fY3ehn0GYiKVDE84pUIcBAgFhm3PJGRin4UMXqULh+LiwoJSgvEILHlN1BISe/rzC9aysC4P3ML3ez7pZOwrFQOv/MNllYnuSsiBZE78RNi0emNaPyVBIqVpkTMY2LgKl9+9w5KEbCpW6d4Y0bJyrmB3d9/wcxFBYT6pdJ+JheSrpIUPcaVExr0Mf5MDlcw0JxG7t1HqdgD8UUStyZh/t5FuPpiUfpHqTAEhdCLGp8w5NC4Bb+0dKorz1Pd0czY5DBlp7sYUJ3h7hefJDTewMakjXz6l7OSUfM5fvzQ9Amu3zCLuML3pk9sQ9EtWP0zeee7/7F+xTK8U3egbven9vwY82duoWtikrnpC9GrnAwFCdBrfWgSs3CH13Lk0HnCg/0xysLmZ+cSLDkdbTShNfoR5qegvWkcz7Ab76Qbs9XMi+v/yaF9V/nuX3v48s3vuGPbcxSGr+DWmQ8TqG7GVRdL61AbjiEL1ZdchPhZidK2IhGPLkNsem4WyYvuxj/Ng1PbiyVEZK7+AlcrTjIx7kEdOIWWgagKh2XBTLgGT+F1Su2MdVC8/wIK02EMoQ1YGuYTLSQWJPPDkOYmaNlhLnypJCTHy6TQknt4Jif3FzNrowzSlMyQ7QaDZOFINyarEVeiINSFdmJzAukt7+fGu+6ivPyi/GCk6HIL+UHB7Dy8m8cfvIey7svM8N3NoodDKNvXyJH/tmHUpeIWYjhTd4L77vgPX196i57KMSLmzZIWGyMobByltGhj02XpWgXOdith0pZNY42YlDGCdBPCyQZ6hXM7Wntk0TU0S0ZqwvSE2hdO35D+hade4sGHn8Lq6kGfLOYomDoy1os5MJniw+eFKLK4erWayJBkbr5rM/Wne0kKy2brqvuobKqirLIOvV8McTPjZBh7udJQQ2B7EP5BJqGNlZwq3kWAzIhn7vk7zl4jhgV1dB5yYFSGoYnT4ux3In9k8c358nM59Ld1MNhRjCnMQkS8FEqAjeNvOyWyxjFFj7N23QviD61k5kbw7a8foVq3bv720Ysq7n32HvI3peOpnyV83Uel4gwjVhMdY4I+A162PnQTk931HL3SjUIGTcG6dVxoPEW3/TLqWg3zl2ZJe1UyIAgXlbNKhGkco0xqr38S+uBx0hxBHD96EefYKNdsvZ4ze4rJT0onODJEMtfNpFlLv7eXaH0ozf19BIkrPHH3vZwoK6UoPVyqfhG/e/kpcYFNYoFCLskRDIxU0nLJSlx6GL/s/YY2+0l2fP856YKATfVW2pqPSFVO0FZzmm7dCX78eC9jlibyIm/j3icfxX9iiM/+dwitGOb5I4cw5Uue18niGSJxuwZxBH3H6UvHuHvTAZl37zHkkIX3xqD1VwglRWDvU9LZf14iKh91kB+xphxsYs/NPVWM2Ye48bEb6asx4lObMQSY6G9tliHRj6qgIGJ727DsvEklsZvLpLS4xhyCnyNUDuQCG2+/noLM2Rz+/AeUQQnEz5q6S9FZjp8uxS5xoRUdXpSXxsobFhC7eC0hQzEYNFp6azukazTSATtoP9uEUQaIV20nLzgNP7WP0uP1RKXHE2gMJTY7kAZZ6MTIHKxj/Yy0ih1G+7N332HJ+WFSQwtYftO1/Ovff2HE4qKp4gTffrOXAJ9UndNKbe0uvv32GEe+PinSFUWgW0mHKLvZYJTBaeTypWb0cl59vYOEmmewfMVa/DRewboatJZMrBX+VLaeRxHhxBwfzOTQkBSYm/pWPykuHSuzNvLVnlOEh4+QlnWTPPY5tFGS8eogeo53EZ9TQGt9OVcOd+Gv7qG7JYDCeTamPsja1t1M//lKfGaVYGw/+TLEVacP127/8p8naBupJXOJmbqdaUTHN6OplurMS+BU6eXpF33scsCXWs5x8cdL2Eac+I8H8sL/XYelpYUmq43OhmbaLRqKy4qFGhro62vEq61n2dIHaCypZKJvUAwRnn7i/3j/m/+wunAFoTHB7D+0h4byXjzuUTG+Cuov9WEQzh91OvCPnborh4mH7rgHl7OcqtpWAggmZeUwXZWd9Fks9Pf30zc0wfCoRBCgkBzWBA6KrJnwDwvhP++/x2//8DiNnSfp7LayctWG6Y+svPXB31g+70YuN37MeHQXs3PDuG/jGxz99StUQmObF2yhL+wCo90aLvZ+ypN3fMW8BTeyc98z6CbDCE5op768j5aaURyy+VGBQ2ARa1T6y6Aenb7Fa1eJFZfaQ3Ko8L5ykrrLdUwa7KgaGk5tH7JXsHx+IkF2D0sXq9h83b2s2no7VSXjvPGPt9m74w0GVTqCTQoWzl3KuJzc0pXZ9LS58C/K54F7f8+BvXspO3qSIL9AkmYnYu/skrxW4BsZEEwKlpiqZ9I1yWf//XL6MukIEakPPtuPfcRO/8AoHquP3hYnkw4laTmhqKIm8fa7YMLHlmWbKCupY6zPyqA4RdvlAR56eha1pTYMKgXmSCXOEaGGIDczZ2YyVNbPkjXL6OvoZCLeSV37FZJDUugQStFFaSneXYE+RIPXNoQlsAJnq5dQYyC+aCfLclbi60tjxNdBUEYgtZVuQiLS2PHTP+i0NaC2BuHSNNF/WUPCwkky4kJRKiZpvtxOcHKQIHM4JUeGZHaFE5FkZKStj76mMdkIp0Sbm2sXrET1r7/u2B47O549p5qYd+NKmlU23NoIfjp6iJaOE/zv9TdZNHsDsaLRc6KSWF40gyefeEoq9XaKjzYR4Brm6LkjLJA4SFi3Akt3C8dPnmFz0Xo67W24Ox24xn0kesIZMWow6fXEx8TJBl1mSsoi5aAL89OJiQwiINiPcIMfRSmi5P3jzMvMmb4sb9jdzeXKckJNkSxbNQ+Px0RV5SBbb9iGJtyAW9By3GPj8K+n2f/TLtZdv4a2hkYuDNfiJzqvsShpvOIhJj8Kg29cFN+BU+VgpGWEgWEdpvA2gmZGopJiPXLhFybGWgUjNZRU9HLzxm1M+lfQd96FwtCJ2j3JmMNH4ZxcLh/oo7vHSUSEBz8Rx0JZH4uhd/o2XO4Oiyz+MGGBepIy46ma+r4Qsdj4vJmozFFXt48Nt7H6oTnsevMnhnp6mLEoG5/RKJU/Qtegi8ycOdNfFPXyP76hY8jIRKybr3/9J1rTKL1S7RHyYA7XCE2lrcyKzibGoCcmLpD1K7fwyOPbyUiLZ1h2ecgywrw5C9h9ch9+gaHk5cVMv8+49b7lmMOjuHK+moxV0YxOjhKk0tLe248v3EO6KR59hAKPzk5FaT0rNy7n1737SUiJpeRsHY/cdj+RsX78570PmZwcEHoJ49SpPpy6USbtEyQUpJO9XHAxNBjbcK/gnkoMc1w2MUi6UuaKIRZzzDL8FF1Ex83iidsfoW+inoc2/46Ll3+Q2AhmcNKLMXgSrUdJ0iw/hi95MEyEUtfYQXSg/HcZsto2edQJHbWXBshdmkt/SzchgUtZtnABa1du4/zpPvqbzggJFqRv//uz37Dn28vkX7OMm7Zs49U3XiNcE0H50TNU11eSEDKPnpgyLu2o55YXbhdKqKC3rIfxLjvJGQFUVl4lOjqGsMRIMtOi+ebgXhq62kiX6u9sttAq+BYxO4cjx0+hlirLiE7gmlk3U1pXwvz1C+jqtmOpacVPaRA+tnLHzTdO6/0jTzxHU+MALYN1XHvHYxisgmH6cIzEkJIaQXRkDGvn5/P475/miaf+yNo116GT2Dp3cR/OgalvAjOz4d51gooyOEOTuFhRRoQ6kbDgEKqvthAwJ5Suhkpuv/1WGK8TomoSgRnBkJotdn1EUFRH+b42Wq01QlK/m37tx+OZwBvqQKfeQuHcKDoHGojIz2X6vsYjkyhSPTSX29FO2lD4KWmqbqaxVmjG2cCCeTNpqZbo/P1nf9qeERrO5xf/ydP3Pcvpr+v5/e//xJXeM7glvAed/RReOw9tpx/pIRBc4ENbYqGut112bZzU5Bhi0gvImxuG1VtPta2LP9/5POFiazqTnl0nD8hC21H2SXSEh2AwGAjU6amoP8Ud9z5C1owVNJ5oYO6GBfzuyZd44IF7WLhYBrSgaqQhRjJdL/yuJUCpZOaKayiprWRW0XzeeO8NVsn//+LNz/ifkNXouAGlqQ+3QsPlqhpu2biemzc9yYq1mzh18gR58Yk4enuwqLxoVAHMSixiw7rrKSkpY8LPxsyE2aQr85iz/lr++pvb2bzhWi41S0zedzNh+sUcPPF/+Ek8DkrcecdcNDZcka5RMDMzQyChX7JcxfjICKM2G3PmpuOyiXT6mUgOn0AVESHSFIY2ZITrbkpCFReTuD0o2syhz/bQMn6OnHwT5y/XsmH+BvS2PhShI5gkAgpm6yhuHKL6ZAeKOA9FBTPpOW8hfUUCS2eEc6m2jczYtbRNnGSgJojZot4dbf3MLlxEQmQg9TLMxmW4rt96M/t3H5q+vM0y6pHKcbNi3Y1EGOJoamjivZ//ydWzF8iIX8Pt9/5BBGcxlvE27rvvCWzWAdJTEoiICqC+5QAdV4aZK9XzwJO/4/i+74nLzWGisY1laxazsOgGjh/+mpqyKtmkpWjGjQxoR0X1g9HpHAQbQmQAKlFXB+Ex9nH0Ujd7Kn9Ab1eRk7iKtuqpO1+oSJYqbqi5NH3dytRiR0YEYopKJskUzjXbltJaXUtlRSdh4QmoA+xkZedz8OAVHNIRqct9pOhm0dnYTbr8Ts+Aj1MHL6HKW+S3va3uAgsWbaL+vOCP9qgYWTlbbrqR8z8cJ+O2MvpHwrkoCpuWH4Y6yceZDyvZtmwbw7oJ3KGDspguFuQtZd/ur/j2vVIig8I4X9UqmR/GH5/9A1EBs+mYgOiMXPbt+oF7n36SLRtvpmj+HFLCYxkasUzfPTQiMwqdTUhEH8Lxch19PQqKiz/iN+u30iRiERKdgl9INK89/jShfhlsuGsZOVFzCDbreenZZ3nzb1+jMURxaP8ebrnrNxgVMRSuWoxz3C68fBaDQ/Q81Iu33YJqwotCMjlhiYqg2BTURg+z81JIi43lVHMVtz+0SSrTyu4TJ7B1DQom+qGLUYsBZ9DeamPuliLeevJL1NGpMtOcdLTUEpQQREf11B2OHDgmfVIgc+gfqqO5wcj9bz2I2jCPrvI9qPQTk9ubj7Sw5d4bibJGkBCYycHKQ7LDCVR2HqK50R+1UiqrvhG9x0tWSC6His/LCg5hFrxLjCrg5/0/4z+ZweyFN6NVBbFl2x/o6etgRupSbtq2muq2E9LSGsaHJ5lTlMkzf3iO7tpqLpSU8OV7/2POjGTWrF3A3g8/ZN7S9Xz+lze55bpsMvOcNFw5w/7DP3PiUh0X5M/nz13lisiZZ6iNiyX1lDc2cur4YS62X6KlqYGK2vO0drTzybvvUNVwmqiomaxdtYxDYsBffH2QK4c6uXiihAVrp64Vv4Qx2cgHP3/NyX17eeaJP1F8/DhXuq6wMu1hIvWzGGjsofXiRYzZceQaEhhwqWm8dJbGyx3Tl9ZFJtipK+slPipFzNuBRiMxO9KL1+WHw9ZJb3cseQl+HNq1h8rSXwQ/zYLDMebts5Yv49wvO8nJmUVo1hj9Zz0smZ+LvyIctyx6cIqZ2Mgo2sYcfPjiDsx6PzJz0wmXQVldUs5Yi4NlNyzltm0PU1pygS2bFvPNz7s59O2nBHiC2PPzeTavvhGD28aKjVt47slnmb1gEz//7z9iej8zPGLlf998zt4jp/h6x1cyWLtYvngeZ48dE2Lx4PZX0+voIN9hJ126oFMstN/WiznEzEBbNzMLIwjJm7pWUU9BQRoJqeEkFZrYcO0aPv/4C+7ato621obpGysnx6t564cf8encZCYGYncLJ04EsKQomwChmdDk+RQYN3K27wSNY01YhlvRj08pvoHBBIneT04QuyqIluOd058QtAtir0y9Dp/WTtnZbiYsOtxKC2nxkbJh8SKA7YSZzCKLMqBderwyXFV/vu2320+1HCY1PpX8OWlcPXeFkJBRwlVRWGxT7+wEUjpYgjHEj96BQforBjCLKa7MWkSLnEiFpYXxhqnvoTvPM89/zvW330d4agqzZ61A5dTyzcnX2X/6IM1VDQSHmkT1w9h02/W89c6rVLT3kLjMwv03/52O/jZycmN5Sow10xDEmLeNL349xrWySbbBLkK8GyjMmy8HPsBvvj7Bstyb2Hfh8+lb7lWNtrH992+BqZkTZ2pkWF3H3m9K+OG7/XRUNqNV69hy/Uaee+g27n7kMcqkxRVjWomXU5S2t2ORnM9IX0J1Yz1mnPx48FsuXS6jormYTTO3Uu24jELnJVKj4+Zt11F7rp6YzIjpG9NPOFRYJ9vwiZWHBxrEJ9oomBNLSsJd2PpPMWIXZveJqEpKdA85MAcHoNj9rwd8BUtWodKF0SFZVzBvDU1t9Rzbv4PwRB2hqbG4jQ66O5pEkQ9i6fOhEvb1Dw1lQUI23317aJrHywfqpz9B7Kcyk5caRm1bj3SElv2njjIsmj4vP49Jt5JJJdPf6/bKi3/jmtsFT5/5P/RBk6hVbczJu4lxn4KSi8fIX5TP3s/3QaCLpJRkjHmPier3iGxEoxQuto0N0X36KJ++8yTqCZWYaOL0t7jc8tD97Nv7heClmrbRrunPkmo1PnluF16TlmMln9BUc5UAbSCB45MM+FrpsQfhVtvoLW3hapeD5bMK6OuqpW4UPK5RkoW4mi1dZKfGoVdEYreMSte4GVbbUTgG8TmD0HldDAyM8+JftnO17Cz/2rmPvMBAEnJW0dFYJjQXydGrZWx47EZUPu3Y9i92VmGLlIHY1cepPTtYI2a57+N/0lbTiOVKLQMlbZLlGSzN38zDdz9HTvJKPnjtezy+SSJSImhzjFK4YC4GteDRpCy2zsDCgg08/uKL/P53f+Thex8iQB3MstkruPGm61mUv4yWxloC42NQ+Ow4nWpmSLR1dA2RMzOLqIgkomRT1Totq9dcy5zC+ZxvGMA6No5a7c+404t1yEJwXAqTMi/iM7Pp6lRj8XQze+4qjGKw735/gHlFawiMEcwbskmuXyP/bubooTOYAzxcLu0kLsvIpMRfTV8zj215kfLKy1y7Yh279v3A1t+8gG7Uir21USo3lay4ZP730WmZQ2UE5STS3TbV4aL/lh6iQ3V4nUbpjE68nl5aarpQuZqZt2gh/m4nxScaMYRr8AoEHP7lCxSrN6b4yrv7CHNMMuvxFWwOnClRs4zg6ABOHTjGhjtEHAS1BocmsTQe57EH/o/Z6SIYorcp0VMXWPqLXs8mO28B5rB4nGJkf3z8eWyTLq65eTM+hx/jctILr1kirBqAWXS/qfUCw8orhCnni8CYiI5K4L03/8Ejv32c9uYGxkYmcHkVVBZfROfsFVMM4LJfAobYTDQeJ7bRETFaM+GRcZiaDvLi71/BrhnmhZf/zOiFXxkzptDQUC0RZWST8H9bbRONVZeYkPzNkGOsaeujuqmLW+9cgm/cy4WxCoz+Bn676kHJ9yA6fVWoteMc+7iMjNxIHnjqUV798BN+f9dcNt78BnMWJjDm8HLzNdfx60+X6e0sZoIggnQ+RkbV0s0unAHjrFs+hxP7ewkJV0/ffiRpZRI2bwuqBffO2W6v7sI/OQ517xiJM+dTUvazkEM2RqPYUFAHZ3Z/S1LkDFSaAHoGe6jr6aex04YzMpFf951mfsEqYpML6Orp5d9vvSSV5CbEOU7JpT1cOnyOm25Ow+dREWgM4IcPdtMg0ZOnS+TowbPCvh5Kmw7TUn+BPb9+Q9nlE8xfsYH20iqWb1pH8OgAly8el9h4iNf+e2H6e+ccCi29NZ2Yrn5P2HAtW5+8n+VzFxMSGU5i5kLqrpzjhvufxtFchtPaz2B7PTMFV6sbLWy4eQEew1Sc+fO35z/j1TffJCLbQ5gvFpurjvBM6Zh+NbYWD+EJRuZtmEVy8kI++OFDvv+lkj/+ZiN7z1QREqRn96dHMC4wMRmiJmjEx/i4UzzAhNNfJeBhYEnGSrJTYnD1u7FJfCqGo7Dbp77u+K4l2z1dTXQ09+IahPrG0ukPrB7Zu4OqwSuMTVgZULaRFByJKSCdHV9+hMOrITMhmqmb2QcFhsrfh9Pe201LX9f0fRCXXHMH5vxsAqOTJA4cXK6oo0lU3zx1l1BrHx3l5yi/cJqQwHGK5qQwS+LDOxFDdbUMqKSVfPjf7fzpjif44c1/E7RoHQFpofz3pXe5/pF7GZlwEx5gnn6XJz1yiI6pe+jWDTBm97Dj85/IiBWj7+2gr/4ycWFK5q/cTNVwMBtu/D0NI/tRGY1EhyTwj5fe5Oj515kU664pHpPfm0laThT+xrjpT2bvazqOXYz79dd+4MnHnua151+WStZSW9XJ3/7+EFVVA9xz6y2U9zRztbgepc1DclwMlU0txIlA6UMmMfqlU3m1GHt/ixxzKPWdzdMfWFD89d+P+GokRlxRKoYdatTuUUSR2Jgyi4vS6v2jDixilp+//hEjQ2OS3fk8+vvn0fmLnsfG4a8LnP5MpVPhlMUPoK25FrV3nJjAEMbcVnE6NTI7ZbEgc0YegTJoD+7/jrjQICYm9czNT8HqixLFVnH3HQ/y8f+9Sm/rXjKKZsuw9InB/pZ9H33Nfa8/zzs/XEYTFi0uYGC4e4iU4X1c3f8j87bdR3vHKAoxZ6NTTHBOAW2VJXzw3o9EJRkouDmJIRmQWn8Nvrax6bsvtcjQX7YyGGP0uDxWEJFTxygesft4MWO9ekLyVQyVOGioa+dKbZXQTS4qrZKkOBM6jZ5Hn9rAD8cbcWkFOYe0pGgN2EddaKKUwuM9xC9MxCuipuxqZ7RL5Km3BW1cgICGnxhpWsJ2l9PE6OAgM6OuEbE4Q4Q5lrKaQaEWGwUzcylcFkFWWh4z81ejNQRw43W3Ti/c9TffRsaMLAYH+nDa+oSAXCI3i8kJnUuno5ue9m5ZTDNDwvexfpJz46NcOnEGgzaYYaKJDY1l6x2P09JVTYhHwY+ffMmWh58iNX+O4KiTxJSZNNTWkrpyDjXHT3Py679TkKjmhrVFNHaMYHKOorE2MB6Wz9z5Mzmx5yDf/vQLCVnJfPfFXp7688MUZaVReaGEmPhE5sffRvtwG0s33c3l3ccZ7lXhsiSREJeIyThTcr6Hm254iNCwEHLCskkOT6ektITfPv0CF84ckG6yERMQSHBEHMsWzEfrq0c7GML8WflcrSqnvnaUTdfdxlhUC8PtI7h0qShNqQw5LPg7xpkYg8SicFTZ+SHb77/nN9SVl3K69RAaMS5kiJmDp+6zomR0aJTL59tYP+t6Lp/4Vn5RMMnnoLxznEtSTReOlTIwNEx8QgphMVGMW8XQhHfrqq4SGSkzYMBKqEmJUmNiaHRUtHickIRATAoL5giTPE88nhGt/P0Ii5cv5plHniQhKgSVahKlw4VjYpCeigu4PGrG4uaSaA7lwzdflgE7KNQgfnDpNAHBVr788gsGRwN45LH76OzvZ8Pi+RKVNiY1YyIs/Tz+7Ad8f+qPRBrCaK48K9hp5CFxArtnePrGPDr1JGkJWVh6BsnOyaO69CBheYtYsmwe2bn5gsyXuXSlcfoW5MNCWTt2HSNIm0r/eAMFkRs5ekQ2xenh0NE9UgBzqGvpQKfSTX813NUjZ8QV/LFYhsmeuwjVg3eu295vtEvL2bl4vprX//gOh3bvYdgyRJ9w59CAHYNeT6A3lEXX3cnZxn8TF7CA8o56oYxhUgqTGbCMT98BKcKso3D+XMKjIli8ZBGLV20gKTme2PR0OvsG0EnOuMQK7RMTlEvbZoSYuFJxlL7GSlatXERJVRsDHT0YNFPfDHaBCOHiS4dOcrmuZfpTEg2HdzFr/grpnCH2ff49j770NKMDLhZdcxvHj9QQkxHEQLd0V59FKiqE/uohhgcvSCUu5cTpH2mraCI+f54IUy1ZqUt59eUnZLjWEZWomP5UdX916/QHdUtKzlDT3krFmZNUVbdx+6138dzTfxVi0zBsc9E1OsEnL3/NW4LVLbKxpXXH+OMLf2P/gcOs27ReKnsYqzzOpG+E+KT5JAdP3d7IQVJqIAoxaUXJyd2+osXL+GTX69jsLvZ//yN1p9tFFhT43F58MokTM8xMdPpISREuHhskIUhydf4CXn/iWf7vv++IrbmZNTOPXhkqjf2jRIZFMj42wahrgkk5QH+tCJXaxdDg+PS3jDeUV+InSKnSuETIhqa/tCo2LpKuugZByhhmL1rMqFVPdEQwZ85eZszSwK033SoqPUprQwvNPd0EBiqlu1Kn76Jn8PaTu2ojQ+39UvnnCYjQyeK3EB0QzLHjQjy5RsKSZ9IskdUwJIQSKn//yzmuW72MH3b9gGPSiWvq444CBhqtCrd7EnEqNDKN7OMeLCNW1mWvZNjdRp9rSETLR5ifFnWokRHruESzk1ChlUOHDvPOu3/lu6NHuHftb3nv638yZ9Mm2qrOMTFuZ63MqcunZdG//+L/fIXzcjh17hB1Z3upH6jDLAPp0JGG6S8OUUzKg0seD1unLgqKZtO1m0WppXU7+wiUfHNN2KX1PQzZ7AQYFFwqLqWxtpW85FgUfnaUI4G8/emn2KyDvLr9CRRKDQqDinHbGApJMh8mWuoaSY8Lo3ts6tNofsyRDRwe6BHy0dPR1Cb2W8jCpUuJ9/MwMKlgdHSciuIy2ZwiGqqO0NLWRXx0OiZ/HdU9VUSEhfHc79/k7fdeRKGYkPhrYrRH+F4dyKzYbOqulvLYc6/z15d+z9FTZ0mdGU1/xyCuqcvojDqcww5k3kvme6U+lYz19PDotdfQPdJG2twZuFyw55cLUs0jUnAQEx1OV0s/KomS0+e+Z8aMG9HKY/l0Km548k7OXPwRRYvYustDRl4qir/d+YDP5t/Nqnvm8c23X9Nyqhud5Gxv39RnHyelGrVkJYaQlZ7ButWzaZJqvtipZF5eHgFBAdyweQvf7PiMgECdGKoKfz8DSr2TD/71CUURBdz7zDMMiTZn5WbS1djE7pM/y4IdwhgQgkL0fEJOMDMzbfqKg9qKZmJigmgX3h+aqp7YQFRen0TIqGy8mllaLU69mhZ7JMlSzaJsKFQK2TwFqalzSUtZjCl4QB5vKdesWy7HtZ/bV15DclIaztE+7nrybtw6PxRjk/ww9alohY/u/kZCTCbyY9LRhPrzwTd78ZMZZBI8tNkGMEVG8eOXv8qMMXL9fYslx4NQ+vlPO0mGENiZ8nZ8MufapIu93kl+//vf8cQTG0lPXMX2P9/LH176mMINCdgu6mSTuskpDEK1alP29q13bUPd4+P7X88LmWwlxC+A3MQEls5LIikrnoToCPT+UpZ6aT9fpKBVLTnJAYyrgyT/LmMZHWRoxIZ1eOr7IMalHe3ESVX99qXX+OC1LylcWESQIOGF8vMYdRMkZRZxqbSYQH9/pr7jyC4ZqDWFy+P24RHEjAwJJXPqOyVGFVK1ZllwyVyfgQmhhwRTKJ8fOcjg4BCJUQbBRD8hhofEKEMYlaw//cNn7D+xjy3rbsE77ubw6T2EpESx5rrryCqaz687vxOOt3L0+GHyZuQQ4RdCa4t1+rNHDU2y6dLdr7/2JosXLkDvlJixdrJi2XL27/6ewKAEjp45wahnkJSkMImhWBKkMJqae9CrfWjESBfJzHn8kUc5e+kT7r7nr0y6UvF4xnFP9BCXECR4nYbqxcce2/7ZvvdYOnslA5UWOse6iZIJ79XrCAoNwWcTwA7SoZ7QiE25mJAI8Qg5DLR0o7G3YByrxtlXT2TOTIKjg7HKz+skDUOFZto6W2SBEwkL1fHL/h+4Kmp+9nwxOu8o83IiGRR+nfo29YqyLvIz/ejtVZBTMEPsdUIWoFOiQYXNMUBXRx/hgmn28Ul0Hju1Y3688doLXHfH72Q4zeT0L6comFPI9qeepOiGx/CpY/jH+29x4tJRssJiSIkRUQuNo622hq8OnGBhQQgRQlr9bcPccN+DXKm/SnZ6El3VLRysLqevvYMTFy5wuvQUIel5zMktonPYTVnxKZYUJYpZhxAVmCtqPyzdGki8+Ipa7+ahe7YS5LeYoyd+5O03f+arL+6juOQ84UHhsjG9QhEeugaaUC2/Jmn7otR17N5xAbWcoD5CBMLnwn/Sim1CgVcVgGdyTBBLh1sWvW+om1aplCWCRU6prt4JI2VlV2ksa6D8xHkMeKXqr+Ae62Hc0UJNWTN67ZggaQmKqQ9XeWVAGcyMjnhlIYxMOrTMLMwTCelizKWit7uLcbudFJGQ1o4hZmZnM2fhSrbeOfUdGDPpu1SJ1eui6kqrDGgzkdEJOESIjpwrRoGTunMn+eL7L3nzLw/zn3e+pr6rm9KaEs6UnhBbriMjyR9TeAypWek4fDr+8/o/0PoFYzZ4UIRG4i9FEBAbIt1nIzEsFrss1P13PcR3+z+n4pgAgBh4Q5edgcEaet3901/VYBXkjYiM4Jw4Ra0IlSFiWEzezVD/iADAcsL9M7lSXSozSoHJJN35r+fv9x09Us/y/LkynZWkLzFxVgw1Imnqu/QHsXmHBIHE3GSqr906j/1fnWT2/GQa65uEIoanq3XuvBkUZIdz5MJliuJD6HMYmFEQjUGdScHUPbQS0xkbHEHjJ7k/6ZWTHyYpJRHl1FCVTXI6hP0lu7sF35rr61m17XYxWZXIyCA6vZmxsakLdayMjk+w55N/Y5ScVbl0hAdKvo966ert4ZvPPiA0OpXcpIhpm73uhrtYsyiHtXNllowrOVtaRoDeT7JaRUikZvqbvZKygkmJTMYsXWA0xVB2oYrzUhyhASJ04gdp6fkMtlTz6Y8HuHPLGvzDw6XL3WRHJ2EzTHDpWAkTwuJTX4BlNoXRZWlnpDccjHVCQtLFIX4oo8z86daZPH53BTZVsVi9zMnEaP/tU7fWrhBGDY2JE7RpImTqW24To3HKcPt/JJ0HfFvl+bYv7S3Le+89YseJM5y9SQKEAGFvaMsqpaWDTkgH/7Z0AW0ppew9QkIIgey9ndiJ9957W5Ysa1j6HumD/kqGJZ3zvs9z39etc877xop5mWP0ZJbEMTbezQO3/4CTF08RJSElIa9IUmMCizINjLvDuXnV3USlFLIwe75obQ6RgnNTYz4SMlPl9zLDvuBqKIJ6acn86dc/Cu6/IDo9g9srRimG3dbRSfHycuoP7ZOglYlbdLav8zQjYt6OyTY+evMNGfwR1l+/mbJ1m8RAdfh1Vv73z3+xYOlCimSCh4XbPS4XdZcvcb0k5ur6KlxeF7M+N2ZzlHS4ErM6lc3bbuOjtz6hZbSaxrZOXIKhqYnhLJlfzOJV88lPCS50H1w4WcfPf/oYq+av4HxVoyDiIGeuXCb4/MyChalkSA6Zng5+0TGLWaniuZ+vJ1IxR7XkkA6hHv+Mgs5OPz//TS5X68yi+3YUv3l4RyAiUtqj8Ab6rnzCkCKDtqrTpBTahCjM3HF9OTUTdrasvCm0EoRV2k+rj5IqlWYW175YUcGSzes59vpBUrKTCMjgBVNYR1cLf/3Tb8ksKOLP/3xF/CEu9Fzn3TduEHnRcJ0Ep+qayzhmpli5dCsbr79R0uCAkJORiIhoWvuHyUxKp7+7heaaKuHfj4gMFx8YbuTfH3wk2GjHGFyWTyios2WIJKncWjkWj89BbIyZC6fOkVtcSu3lContkaHVO1BOiZlFYQmLDX1hZVQrqevoYMv2HXzzwctSbHPER9tIj4+XrJFDeHycdKImtEVnz/AI6slZPvjv2yiTw4mWqtdGquiu62H9hs3UV53DbLQwppHcEFAwOWpnXp7kGaedMy0DxOki2HZXMr997jCKf//9j4EtNz/Mn3/+G2HlOHJWWkiOX0FSouiZ0ILOKCDqVzFQX0vi/AVo1BpcMy6Ca64HH+pyi57GxMXw0Xv/oEP4V2OWICL8HrzjK7jyQ3B3gZiEQpTeKU4cvcziZeUcPfw1k4JtpXll3P7wIyLyAbqFgjKWzyczJYNzx06yWqr5zKEz5BblhLZDQDrFLTITXIBZb1JyeN8+ZuXkSleuZ3ZyRgzcjkYVyYpVS+nrm+CiJNrUtCQ6mhuEdAZIkPe9dPoE05O9QkUjcuxeKSIwRi7m4rGPUFk18nqRiZgEdM5Jqd524rMVxBkT2Lr6Li62HyY+IZdIUwpmgwmnys3eT/YzMjRM7vJiCrLTKEwr5JuvL+DRTGOLjmVyZJjIMCOJyghBYTXnL/ez/hYTKkdv786bbrqeLdu2MH9JPgnJSwSNYoMLQWM0WWWA3SIzs6QWz6OxpoHTJw+GCOLy5ZN0tzfKhLiprjwrGl3I1Pg4ickJwT1HEM4J7brl9HpIiEmX4GBGORvcHNDCYGc38xYsoPZaLyWCnv967V2WrClg3vzFmG0RodVJg2vnBh9HaWq8Kt0VLtilID4lEeeUvIfOTHZ+Hjl5WVw5fkIoZ0KywCjemXZqGy/R3nAK1VSjfKYPl6MXW5iBpMh6wiKymZ8ULgk0nIzS9aHFd8wGoS2LX1JsDOVrNhIVJbqNnkeefpEL5/q41trLFen8nMxEzl4RPBZS6+5pZ3ygi/TkTAk7y8WrXJzZd5CwZJtotk+IKoXW3kYcUzK5GptI74RQmIWGukrCwzNRXaxq2GmSE5UykoPREvA4xJkHJRlq5MMdMjBn6W6ro+LsIWn1GoJr0FZUnWdiYIzo+GQ6e5uFwSOYENZ2SjqdkZM3RUQyJxU+LnquQpx+YIjxqUnh2znhVQ9epZuatuDGTKOkp5RypVreb8aDLTjR4dH0tjYTEZdAlxhrbsF8CTwRxMREY5Cuc8vP6QRnZxw+ksV7ErOzpMrKcE/PsXr9JnJl8s+duUxJST76SItUtky6mHtUVCl6kTdLTArFiwqRHMSNW9ZSUlzGxcsjTA124xLfCK6WEfAN0j8+THJKmhTRIgziBQdPVkheSBW87ZEc0suwY4SBqU4Czm50IsPp6XmEqZKINxsoL0iipXWGqNhY/vz7JzjxVRPdTe2UbEjl3IUxVM888+Od/cMNYhCjIgNpOIRH3YKIB/d+hE5gf6CzQczVhSm49omYoFGvouZaIwuWLRA0HA0tlNPV3vH/v12suhZatm/poiI5eD0zcvBKSZDNDW0hTMzOLwktN9Lb0chN2zaK90xLTP4B5QulyovKefzpRwWzxhi2TzLR1clAUyWff/ghyZYkjBKSLhw5QEN7tZBGBPnFRTReqZS3mMUrg5mXm47BYqKprp677r+X4XE7wavgegl0xfOXoRQD9WsNWKxGGquq5PULmZm0E+afYeWaJfIzeXIcpcyXMTh44SQuQcHJkU7p9khcgqgqscqHvvMszU1XcQtG5+aspr9jnNa2NuzKLumafqZ6uugf6wKLkJtSR7w+kXNnG7EIUFy8VsOXXzSSlKJD9cOnn9mp9Yk5WlS89sILKPRjjPa0ScSPZlLgPyI6jcGRPpRGGzOjXnyaOQk0WhIS8kJtPiwp1CLp0+WZIX/BEjJyUqQFu7HERjDnlYq+0iXVtIS0jGwMQhonv/2CjsFJzp48x7zCXD757ydCIGYSI4Jfyz5NW00Hv/z9bySmf0ZRyTLC1LM0VF8lLSuVU8cOEB2XRIK812hnK2oZwOAiC0111QRXrP6tVNXK5Ws4f/IojvEJTPK+RUUl7NtzQPAvV7DOKPF9gqT0DOnSeHp6WqQrE8QDhNwSoohLyqV/tId10jE1Nb1SSHYZg2YUXgdWMf/gBuJ6UwRpKdkid1JUIp2eOQOpKauIsC3k26/PyESOU9t5mZnhYfr72vH4g7ymZn7pSpZuXsncZABVYKJ3Z13DcToaLkkidDItkV6l0TAm5vPFu/tIy7PJLFvQSEXMiAQNtncTFpkkGmUPfXfh9gSX7nCTFpcvlBAe2ovOLLrdVHNNNM0X8oVBwbH0jHS++OxNicVKHKJxZjFP98SwyIWB51/8Awqdht7hFgoLihmWirnl7vvxKP0k55bQ0db3/x+wbRvg6IUTHDp4XEKMGrx6qbQKBgY6RfctRIXFi6wJ3ubl43QoWLlpK7MS5TvFc0pWLOWl5/7AzXfdJ8l2hA9fe52Y+Gx5XaRofiQt16rZ/+1Btl1/A++9/T/Wr19O+cY7aKm+zFRw22YNWK1apsdm8Qec2CXA6YTn463ZVF09IdDRSWminqKFRRQvWc5XB8/KePZIwQ5IzuljdLqTif4BNOEWVHHx5p0p8fkotYTS3ehwnziujUhBp8y8ZPxelVQ3oZ0ZI8JjySteENokJC5tPoni5sF7SgryF4aW4w7uYRQVmciZM6eEhTX4FWr62gdEajShtbJm+zuFONTkZedw6Uo7XnU0P//DTxnobpe2bSTKlkyuDHKMaKlCpcI/PcDXez6TAQ6jaH6+ZIJMlDFReD12bt6xVeJ3HsUShCaHhli9+UahlXTS8wr4dteXMokSnlRtfLP7MHHZxVSdv8aGG7Zz6rQcmwyyThd81nSOhNQ4Sca20PJPRTmxHDt8hqLSPDnnKF56/v/EUmVcMuYR3PnRLwSmkU6fm1PI682hHW76OpsoLsxEL+fYN2WicHEETRVdLBCKsmjTae7vprNtkInxASYn+hmVrKNYvaAkMDU7y3fv3Mi018ysf4yS7HTGnX4xyyHySpeGFpe0CgKZ1AYhknBM0QYMwqPjk1MYbUo6q3sIbrjdUluHREV8wqZWafegB1y5fBWDBKyRwQ7h8c1Mazwc+nJfKFW++tKrOKanqbhylpWbb0Lln2Pvx5/z2I9/GLrq8u5br7EgP51JQbwTp89x647H+dfzfyAiN5+zZ76SDpvmv6+/zPiQl+7eftHxDlQKPd4pD+XrZRLMglExxRzb9yXX3baVd17+lFVbykkVGfnPP3/HI0/+jM/e+1ywd5zy1WtCO4759Ra8AgXvfrSL1OQCKb6AmOIkI/3juBUDqOfCSM22sHnzFvqbhLLCVaFdupblF1N5+iPOnegkvsDE3LQbaTfONU/hcU8yJeQWK8WTsHAFiv2f/zXg8YQx2DOI3SNvqhC0k7aO1EYQm5Mu1ReDQqhhemCW/uFeCkuL0MqAtPUNUnHxHIV5mXLyXtrqBNHc08RnSBIVGnLYh7hQ38iywsXESNI9d+wbentb6e/sCLXlHXf8gC1SrcFNPmqrKrGG6amSsHTo4LcsyFuKc85PamYU0RJArtv6XUmZwW/qvBz76FPKlxSJ7v+HTeXh1PWMEyY8Hlxgvmh+IUnWeGKyFqAX/Q6T45ixu2hoqBGCGpNB6uK+Hz7G3nc+Ij4nmqKCUjF6KxbdLNea2oiKzght93Bw77fUtV+iQN7v4NfHQmvGBNRqwgzxtNVf4MlHbhRly5CwZmaopVqoTy0YDM29x8iet4AFZUtwyHz7xwZxqUd44Rd/Q2tVo7emsqSsGMWpL14J1HQN4BxxykFaiZdkF0ydMx4PY4Nj4tIloW1rlqxfJm2fIANqFZpx89SvHiXGZMYqTl557RpPPPakdEByaGFhmyBddV0t/33pBWT+iLJYScoWdm1tRC1RefNNt/Cdp39DzcWzkmLzObBvDz7ptvmLV8ngCQHYO9gt1GLVmcTYtbhHFJQsLJYgdRsH9n/BZ6/vY7OkwCWLc7j/xz9Hb1QGG4wtN23kxlvX8tRTz4ceZ9x8w3UsW7pWaGWAiCRJsNFzfP1hJf/49ydcuShm55hGYdCQbPRhkYn67M33UQ5cpd0XzaVrFyhYsogVqxfR0dLHYIdIhKOT4pRFYr4iL4KWWpNHinAZkz0DnD1+EY1VR0RUFEsWraSnu0rgyYjHCQOjjfQJlb3z6meSU0DRUXM2oPM7JMQoqKwbFtO0iyN7yCoowRwwyYw3iI4XhbhYLScXvHvXKtx6suYkOx/9Db/69a+5XHGQ8vJNYqp+LNJCm7duRB9akc+Py+UObd/jlve8uO8smaWJmGMTGL/wDamrtovDtxIVn8bR3V9w4ewlkrLU9HT6BSHTqW+vYlnZBglfdcLraUJAuVSdOY9V4+eN174gJz+ChlHoG+qjd3BITM0sNKMUI1fjc/sk4AnTm4wkRwkv/+OHtHXLueRspKfFT15JMiPjU2gDFgZ6e2mt+UI6ZBkXKzsZmRgkTgJOpEXD8JCJlLgo0eQKepo7WbFhHeHR0cyIdLTU12MQerI7NMLwwiiGKbIld4xJcWkkJCYnJNHZX0+4jK9XH0N1/QCRUXoUI8OjgabOS1zYs4fxWSVZhXm43FpaJfY3XD7LsiXXc8dTD8tg2mhtkWicEINnzEOfa4Dd779LTFQu5avKMJutWA1GVpcvQquTEOQ18PEnr5E/fxFfC/7dsP1m7JMOOmtbmbeqRAJHcAtON/UN1Xz7xSfEhSfKpFfzwJ03ow5tLDVNREwYuUWFaPCGnmhrqm1i+dp1vPDkA7gUOvKyEjh5toIDp+uwmINLzSuJTtZhNNvo6uwXbdbIr5UE99yLjg0TY1cIrvlQCO7FSlf++ncvSPT3CUYOE5jroXskisyMRdj9g5IxJNT1DUi4csg4nGLT9vWhrvH5xDtG5+ht6yEjKZmpgF2ISSeFOMWIENN43whZ8wsYbhnh5IkjLJi/hpyCFMITkvn8439KDjJIpbf2BuZ8fkbs55kdM1LdcIbP/ytcW15CdnwpS1eUyAEpScizykkoscngKzHhUXt5+6N3SDLYxHCyiYuzkJmfI5HYLDrtxS+J1Ce6vuvzz0nJKAreBkBEahrzSkrx+WdFA7tEUpSk5mSGQs0r//wDzokZclPzsYWHC9/OolKpJQ+EEx6VyNDQAI31FTKBuyWWt7E4O4nSZUtovFTFR2crMQU0xCfaCOgUhIdpGRN/0fktjI+PS/XDkhULqalrJeD2MNQ3JrI3hz7MRFVdO5eOHSZeSAiNgX2f7yEpPo4RhZ2xPjuOuVm6q4/y0Hef4mrVBZaUL6ckP466qk5MMUlkZCQItU3R29PH9OgMCZkJKEXj933xMTpzAPsYlK0ulnHLwBDop0YClerJJx/ZOS5IYzGl8O2Xn5IRsYDfiBbrIzwUmWa4JIkrf14xl/YfFUKR1rWKKAm0GrRqFpQsoFm02ygeYB8a59Cpvbz3zz/h9U3SNzhCzYVKzOEe9h97G6NRRV5qMZESStwyKZYwqXSRHG8gIO7uYGHpktBDuKM9EkYUBg5++y4FZWVotDoOHvkKg0oj6Vcj3dZJY2sXybHR0v5igrFxVDXWER6ul86IILUwXoJULj6lHo99Wipbz7Z71kjCnEFnNDA95RfOVjDnC64rpeCdd//Dlpt3YIvV85fnX+TWu2+ntkVk1qwWPncT8AuDKcYxxUkWiUkmMSlCClSBwiyI2F/FH373e2QmKcgtxKEZpKXzBP/859ts3LAea0Rc6NvW8iWbefe1/xJnDYbVLFTfu+/JnV6DU7TXS3H5Ynxaafmrp0Wjb5ABs2A22YRHJQ5L+4ZbpdpnxkL7RqjU2tCqnelZGQwPttHVP0l6cQYzPcFtD6bldeGhtLjh1rvwTji4+Y4nRDsnSclLD2GiQoLV//3mt6xavg5LuDa0GuibL7yISkz4fOXnrN+6ieSMLEaG+kmLyA+tJmcNkwxw6jD24Qm6x0dwuhw0N7czp1WSXxjcnbEo1I0Ggeswo5U7H7iH7KI8WuuasYu3KH0KpidGmHUoJdg5JaTJD4rkRFhWExfplVBooGe0l6VLS5j12mlo7KHyzC6uiay98JvX+OTdt7h6tYW1azdw8KtPOb7vCjvuvwFbTJwIoJ5rJyvYfN02/JJZfC6dFGseKgmOFkM0m9cupKm1n4npERQT/T0BrcEiKc2Fc9qDKcxId2cNtRUniIpIY9nqJfSKcyvEoBTixmNTAzLDHZQVl0kQKRMZkGrwufH7PBw5epAx5yjv/vUfLFxcgjEpDI1TOFdwzCoBJDNHMCsmFotSzcqN90lF/El+72egZYyA1SOTms5d2+5l0juKVW9iz1evce8jL/DOe89jMmuZ86ah93bw7ofnmZm1S9eZpCBcJCSHY40PJyc+gUGJ4edPVLN67TxB1RTR3XmCqEaZTCt7P/yE4KbkQ/2jdHf3kVEQz7KVD6BVCHW5naQXJhGmjwxtpe9xtHLp3FmGxj0cP/kJ9++4iQs1V0OL+ztnhqUY7OQmJIZ2CW5vb6ZQgpUy3iDSlE/L1SHWrV1Ox2AL7WKqq8tvpLf6PDnlW0kVulE9eu99O4Mr2c9JehwZG6ax4hpOSU/X3/k4YcLqrWP95KTEY/J3MS1xJ2h+2emZ0uqRUu3B2x9UuMUTRiVtTgxdExbNYO2mFcK1Kq6cO0NuVpbEZysZJfmMdA9ypbKSkuI19HTVkRproq25kWee/TFnzp/G1TiOOSKChcvX89Z7f+Tx7/+NwdZuMtPzsCb1iDQ0k5O9SQYxQ5DvnFSuhoBI1bQMWHtrcIsGpUzCiIQdN73dQzSKNHa11XH+2EmhoQIyo2JYsqGIhuYuoTBBPim20qU3MjE2Sl3DBSISJZMIj88ryeKYmGBKXCbtfQ3oA8H7fqalYgPMzDmIj4yU4nMKHTmxT08w5RqjtaOL9uYezhyuoGhhLP3jvawo28imDXfTKcyvFJwMj7TgFu9RdHV3Bbo6WomMEyQcG+fAgS5uvu9WVDaPGIJVkErL//32+zzz/B/pu3ZOuHoB3f0TxIm+Ba/I9Al9xKdnSYXPcGr/yxKixrjWOcnWrTcJDdmpOHlQJmSStKh4OakIvNpJkY96ksNiycvI54YdDzM60itRPDGkyS3NdSQmRzIkEqJDKEgxSUJcvoSYSPGd4L5GrWSkL2JJYanQhlvwcQ6H1xW6JWLOEolX2LuvdQilWYVSAopFOjdSBtg3OSNp24BS6CU6uMqqfYJtD/8coyaesZkJzCJrNRVVoQcN1qxeT74g6ud7vuLwJy8zf8UaIswzqK0++ttHycnLFm+poL17SmTRid8vSCwTr5QiDAuLoku43qDRoNL62S5yE/zeZvmaleC2CBC0oPrhEz/e6XMPc+D9M5Ss2EZWhhFbZDq9rZL0hE8v7D9MX3M/STE5GJM1EtPfpnzpdRz55B/kLd7I2MQQer1CdD6K+u5Wegf6UDmG0AXkIFDjlhM3iBkmF6dw7MgJMrOKmJV/A5IIGrsaOXn8S459c4jxyV7OX95LYdFSLPpwwsIjRGMllitNovlqjtbuFFKpZ3C4WUzRy8NPPcOxPbvRiR+otAZ0QkBmn1c6dlaMzxDaEGTCNRnS1OCaupOSTDVWBcE11D0zkkvcwZ0aHxCySmC4f0i8ao6r8vmbbriT5pYGhuxCJ5ZwXJ4hYfuFfHP4VYqKihiWINTa0YDBZCFCqje4u8HadRvkmKYlLKlEfhTEJcQJoclEeOHqlSqaGho4dfqCkJkYfa4k0qnZ8cC1C+fwCdqULCvF7dTS0VEvOKQXIrlKRfVZkZRMTIKIj3z/N4y2neZsdQ3JySn0iEGW5S4jLSedqQ4HreOtHDq5H/9QNwqtk6muUeZ0PhITMqm+0kZheR7Vp+uJi9CRVFIcMjGPDMi5YweJTohFK5UyJSZsMRsYHBhkdlLPT366UyptKda4cF74v1t58uFfculyA0UStfF62L5xG+OSgo06L2qtGbdDoqk3+O3nDB5BTqsEnOmhaSkMPbMGSa5iqEYZrODGgVHJOTz64G8RIqDi2nEuHXmfrLw7Wbp5Icc/3cXjv/w1nRXvUrbpUX7w2Ga2bFxHWX4eH3/5thh3CS75rNFZIRuFSYpOQVNNuxBVOnqzn4s153DNzgkqaxmfmCD4j1I7J+PsR/XbX72wU+dXYItL4h8v/YS2mfN88MlbMhBfoY9zkp9wA5b4DqpaLtB6tp11O27BYtTiGu6hKDMF1BpmJCwN24NXXjwsKCuXQdrE1IRbzHQxHY21ZGekEzM/l5ZLl5iYGCcqLBJzXAxjDjsGt5KCpeuZV7yEPBnIpKQU7JKd08uLmF9WQHfXNU4e3MWf//hLzCIFl5rOsWPrYxKtmyUPjLLzT2/y0Qf/Ci1bm5WZxkDPCPHxMaEF74eCXTcnPaUTCNCqhH7ChCpmJJiZeen1fbS1NZGYU0SnYN0xCWjqCEtowxOzMUVoxMWisoXU9Q6QJJh3ePd5kpIdLF1zIw2SZYZaexlRStHlFYg/CWEFl0vp7CMhJ4+OllYBBz0x4cG1BALEpsRiC1PhtPtYsCQf1fPPPrXT6xd0kkq+5bYHuHruPf70p12cu/CVhJUJvJppzh+tkWRpQp+qYP9b+1m7+V4iRJP7rtVjnuoWSoliuBVi4sMYGWxndmpSzDYPs8T7xMwcAoKWFQdP4PR4yM+KxR+mITkyRaTDj31miIvHviEnMZfiJcsYvNpOXVMFS8tlInLK0QjPT82MYFf1sXHTdRzf/xUfH3qTSAlQKkmBhw69zXC7KrRbGGLe6uAluXBzaO/RYQlBep0kVPlZs+SEmJQ4KQy3JNRxelvspBTk4J4NMDHST3PXWXIKy0QyoomJTqKt5gJbBXevXe4MXhMXs3Vy6tSXHNi/R147zLBzGIVGR1NzPVqp4L6+SXQqP4PT/38dACQNK4yCqaG9/qT55iYwhcfJ5EsRtM4c2rm6bAthZgkL6nD2fSwBKaGIxYs3SD/0SyqbpHh+Ou2i3amRN3PL+gf58J1/sHz9duILShGzp31wHJ3IyfC0li5JZinp8VRfqCAuI14qe0pivEkqR0lHQ7MY2DgZMYnMySA4hkbJX7BMPMTK6HQPeUXLWbJmAxs23U5+7kL+99ofeOL7z5Oens3Ceeuwi1llpidTkJZAmCWRpWV3cvDS12woL+PU8WpJfUYGBhxk5+Rg7e3DaTSHdgQLBitbYpQYbK8YawR6rYJkCXbjA/20CXf7PFNMDg+wfMuNkiH8xMcmsnjjEmKjUqhvOCdUNsu3B15ncnSU6eng/fUOMWzxq2knMw43A8P9dDZ30N03TXfLACPjg2gjtdh0kQxPCW5LMaQJftddaSQiUryqLCdpZ0f7ZVrqxnj7pV9yy/V38NyfnuF83TcyoLGMdXi5cdstJNs2U7ZwkUwEfPLFX0OG09PULrOZwlhw/ROJy59+9g16MZ+EcKEDSZtXvjlN5vx5Ullj0n7phAkOzl+6jqu1FShmXUz29WGVwQ+LziMleZ7wfy2X91Ty7aEPWLP5JjZuvoXtW8uJiQhjqE5CRtoEhtJIUgM5Ep4epWXorASuBuYCdnnPPizWWLLSMhiQQKWKjsMUG0VwK36vLoBjVMLU7JQYuJvr7/4xWl28hJpokaAuhkdbxQ9kkAK5OJ1tzKmsFAf3l5bJOnXhEKXFS4WoymmoPSx/NyvjYg1ditSajTKpGsYlK/iDnSZSFrx2kJKSxOUrzQTmnNTX9oRQeWjULoleuk8Couqem4p3Tkx4GPc2Y8uRSpV0WZSzAHurmq8+7OUv7z/Hn597lU3brqf6zDt4B9Q4aOPkrt2sufkWKi+fISapAItPxdJbtore2/jk1Vek9ZwyMNfT11WPz6dEbwyXSowLPVWXWVIo1aUgY14a546cFt3rFR0clLBSistZRWJ2Ci/97iecP3taqquXyUE7ERGp0mH/Zk3JLTjC+mjy1TDs75ZBlZNXBcSDpItGe/Br9GTEp9LS0xv6vV1ePzo+hVFrwS/t7xOaCt6Inl+0IrSRrNcxKeThCk3GjMfF+KBMrN5MTEwMfoWGybFB3DMBwcx4GpqOicnHSBG5sIlUrLmumFhJm2p98B7MSfwBpDukaycdGNUu6huH0cuxBW8f8c4Isk7N4FD4UH3vJw/vLCleRWb2PI6/XcVcpIdATwzzFmXznSe+Q27RYjZs3s43e9+TN+lm2Z3l0iYXBIBn6FQOszBpET0uqVot1J34mI9+vovIedEsXrlJ2s+HyRBOZEI8zdVNwuynKV9bji06kxrBvw2bthEugeTC6RPSdn666yrF6WfwTSvon+pgvZBJWJyF7sk6liwTwxtpDX1Zlp28lBO794pZD1BULgydWcB3tz0kCfYgI8OjNLU3ib5K7lBFiYaC1q+RyD8jA6AQglDw8I/+zNSwg/ERO5ZoLbWSFvVGNR7xIqXQ1oottxPcddEuAajh2mWiYpNDMtrZXMOcZxhLVDRO7yRzQkLBlahXCF1FhkeyoDSBlPgsRu3DgqQ+wuOtHK85yzef7kOhN4YurCgDounly+N3Dhuv0XSthpi0UtKsMYhHsn7Ld1GZBH2OnhJcDCe3MFPkIVIMpZa0TTdJZfdzdaafDFsOPTODJLtMoRvzb3vqLlTTkfzx539gYrAXrDMc+vBAaMGzxcuLBNqNwsXdzC8twiFINSfImJGVIYlvkunJKYnrGuqvniPSYOPo8QOsLd/ClYpqSctteLuEBFItxFjEAIXJ77z5aY5+9n5oYcoBRQub7l3FPU88yOPP/JBX/vwGztEBSYERzEqA0Zl1TEkRmBVKCTjSeRYDNZWn6K+TJO0YJbTif0oe4WHxJKdoJADtFoNdxKRjXCZ3SnJKMhOTPaFfB/dkfeHFPMkSsPPXvWxY0yKDP83QSCpqk5M4YxwzouNep5e9u77CGKbnX/v+xze7u0iIn5UkH+7eGWhXMNo0RXC/n5ScTGrPd7H2+o1ERouTpyYzoGwXTZ2l8trXDCUHOHXxY9w24dTpNqyJ8+m+WEXhqlLsbQ5Ge8dpbDzMQqnMLGFxn7TtdL+Plu4rKAImwuIjORa8Gyo8PrTnqC1ymnNV1WSk5XFZBru2sSl01+xccEd1nR+XBLe+/k6mlWNSYX4G2sZCu36dOnGKb94+xI67H6Sxcj92bwvP3fExK7dny2TOcOOj61n3ZAph2XrWfS+PHY+s5sb7t/Pdx3+FK62F8RZVqIpdAaEQhZecrAKpYq+k5kxGpNtWrezkxOEYpj3tocuEKrN0jKoZlVvN6+9YeOyxeqn0CBYtcYcuKd51txOrKVGC0yBL1y0UD3ERbgyTgBTcPHeOk98cwznZz8/f/TOK3R+8HXjv3ff52c57KMhZj3vKENqW8vJkK+WJBXgE83646wbuv/4FGv7eyNXefWjLA4TnxhBwGElX63lwywv89Jlb+cerX9E12kW0PpY3336VUa1MwMkGiqPMor8qSgtySc9eyD/+8Fth+EWsvfV6pjwX0frSGdeclGq+zFhDFheOX+HmlVtpGGjl0vkzJObG41PNhB7AivLHY02PoK21WbKRm6gEG8vKJajVqIi7zslrT/dQvmoRqx+OJVEM2hYmk+7pFzlIF82dRe83MK0akY7tD92M5PDPMCUptfIDOzq7lYf+nMuul3x47U4SMosZ7z2Mc9pC/tKVvPnST8UojWgUDqYdSpGqAKuXZFPV1BlaK6GrcxidhKQs6bwrVwYwmsx8cOUVlNMR/PSBn5IerWLaK+Fo46qCnU8/8wt8415sERni+GZhXTcf1bxIScQKomLC+PDwWxIMMrnjpuupuXiJlLXrMPQOkV9cRnd9E/MyFjEsyJWYUYBVkp9SEmFKaroYlYfP39otbTxKyfxiouaZ6G+ql9Q4LQRxL//3lx/ibPByzw9+wVSgkdrK86i6S4i9oRetBJ/8otspyMomszSPusYWpiWtLlteSMOFRon/otMyCTqfjsH2GTJKzSjt0eQWrBTvOMNXn1/l2oFKGo9c5f3/BLf+uSYdKeqW7ReznUahVItOm1AHwliQvp6oohnmr17E6S9dzN8yQkxeBBpXFuPOBpbcH06EpUTkpp2AYo7w4JLf+miibBZGRCKjpKILF6TT2+1CoVMwJMg4IJjp983wwT8+4+Tub4jPzuenL/+VN//1Jap33v12p9oULjKSK607Li4Ou648LIlTRZ9PTWF0LmcrznG+aT/X53+Hj6r+K/KnZi7ZLmhYQr96iKpre0iy2jh99j3am86Tk7YWlVXJaJ2dBx97gAttZ0kwZLD5hu1UXrrC9c+uQ+kwkShxfMVDN3Dx7HHOt/yVu+/6G8PKg/R0S8L1BCTUtBMrSNrXe4yOKr1w+WK2/OBOVhffwOXhNq5Puos7v3c7DZIs0xLzuXPH8/R2tHPlfE3oMXa9VcOUUy3p0IhWo2Zsok9kUoLanmni2ELLyVnxhj7GA20kWzIYmeyloLAApSkZv12LJu883/6nnjBfGXplAucvf8A9f1xPQnkcjaeGCJiMJETEMzA9TkRwd19dNFZrghStTTpwDoPJhjbgE/b3iOz2c/LLEyy5ThLpqhVbdiaLbo9N93Hxyrf0Xe6ly/w+0SyjJzBOd+0JQbZ0nIom+jogJU/Chm2an258jWt7L5MeNk22fhv5OfNZueoRBue+oqdzCpdU6qq1WzEao0iyRZFqPYfOaeaLM9+ydft2jn94hoxlmXx+/FG09nS2rfuT4FQ4FR8OEJWdyvm3Klk67wYqz1ay4gfXkaBKJPE6Cx0HWli0/SEazn1G8cKFnD92il/99n8MjDZRefIIk9KxZyqvYI0IRytJ2CjVPDXtItoWQUJ+MV1N3dK9MaiNRkZFYq6crKL/SjjWHDUz3hFcPicR+kRBxDhyYzZhLG7B5bDRXt9AzbUqTr13lbX3pbFgczrlOzI4+P5ZkRYjRw5cRmfwigQiJBTLrEeFxmCSFGqQX/sJt9joHxoIhTDVr37z251mkwqTJYIe3z42lW3i6rk5ej3VRBv6OdV6mBj7cuz6QcHApTyy7nEZ5GJJe5OEZ0XQ7Bwge8aHNqwQa6yJ4vQ7yS0uRD0bz1D3GSLjUsiQ1rLElqOYuoJyxTijwsYqXRwOXSMry3+PNmZQUuYaLjccQZFQz+qyjWSnLgttae/zGTG74qloucLZjmukLluOSDkx8hmzplaWLbpbUmC78HwD507U8Pn+w0SalCTHx+KZm8MTvBw455Dcoqcofy19gn2WyBia664QfAAqNjIBgwQ69Uwu4/VRROR1EQznDoUOLcHHNCMwJrWTuMjB1S9byckv4NQH1xioH5OiiSF3gwSyFSk0He0nKtrAvS+tourwkJh5Kya9RqgnHqNM/pjLQ3isIfRghGoi7MTO8UYv8TYNWdE306s7xMGOl7C7+nGoBeYnkkJp8qFbf4LNmEDvUAdXu5oozyojSidcashhr+NT5scuo/ZQJynzE/CL/BjFWCKFWT/69DfML9wgbG5DYcjlswO7SBM5K192c+gm1LnxWQyGSLrHrnL4zCfEiKf42k0cO3KeQVsVC9fdTG1fLa6+IYqTJRFLyluWuAiTGL4tkMC3H3xG51g9Q/V9ElJMbLvuNg4dOYw+zCbx3UFClA2rsLjNkoIpLIaMm2aZ6bUwNzPAxPg48eJVgwPjwaAdukTXeDC4j51eAhoMOgclZ1gkOI6gl3/Lbsvi4nvVId42qDVkrMwiVmQpuKBQzhoxzy8a6K2awKydQWkx8fO3viuDPUKzxP9w4fh4q0HS7wyqv9y5c2dhWa4kNZskr1au9n1Kc2s3XXVmHrvzjyxLv4XsgkWhxR17W5owS9r6suP3LLJtZ9rZR1ffYTJrl2DIUXKscg85qYXs2fUZaWnpXK3cLRLzAPu+ep8oczKmCDOpkWkM0EeMPpJD5x8iOeoG9r9+hANvfI6rcxyb30qlTGpR+VLhWT+6SQ8Rhkz0WVOEW+PoqD6NQZWN0+GTYDmLRmiir7kWk+j3tNtFW5OHdWszsEq2GBrr4c5fxnNm9zi/+PgBGk+PUXJ9OAXXJRC/PED31Qk8dpEE94TgrAQnpZvZaelClY3x9hi6alpZtDJZqEq8wNkdyivzdyRzYXc3I0N9nPumnvnbk8kMW4BG9P3iiSbaq+tE5yWgNXg4s6+G2X4PCalFPPjCw5Rct5JoCY6q7JiCnVptBkZrNb5UIx2H8zh8+Fv0ikjKFuYya62grrOX+Pg4asa/pWFYyW9vfYVnj9zAPWt+zsXDV1lw2wo06jDGW9uo8+4S1NwkJJNHTEQeSkWAo1V/F0JYSntHr7y+mZKUeaRElrJ/5+GQFC1dt4WFS/M4cf5L2icnKY1eI3Fa+HrVg5z+Zhf1laKbgTySF4Qx1RQpGPZ/7Fh1P2eO7+fE12eFZALMmoM0omDxDzIZqFRw4vJFcuev4eLuQXKyE1lx/XdJyc2mNO1GflzyOvmeRaTepSU6S9zrzhJMxR6KN2RhyPIJFhqk0weIWDrDtc6TGBU2ytKW0zR0WepdaOfmLDLmL6Ct4jLNp7uJKPNjMcRz3e03cWrPWTFzO96Al38c/BkDrnYOf36G058dE/+pxKzRoVi9KiMwMmkXpzWRK3E6uNT2SGQVty56iv+9/iaxukwmuIZHK0nNrMCc3MWCmJvYf/AY4WYb0347yzeto75FAsv+M3jMfpGiZ9Dn+mn96iiZq1YIxqXS39zKYUGn6YDE76FJ0lLn0X8OtrxYRu3xM2KCrWSnxZC3w0Z6VAaJKVeJNP8atTD0S7ufECa28Op1F3nq2e8TUZhEeXghp2tf53ylk3BNNOqsgPzsJIRHMdrWxm2P/5STjQewN9kxC8a6nTOEJSXS1zKJ09UrQcjFmgU3ikyMY0g3c+rTAySWxOPwOaSis5hqT8KdWI+/U0KZziMToWFBQRknz14jLzVJkNMW+jb1RE01A90t3HT9St7/8iQGs2QXq4nhgQFGnAEZ02x8pnFJvnYcZglf4lFGkb74pDjyk0SSOlskOU+RlpJBbVc7kcnRZC5JpulSNfMWr8CsiuD6teuJEKz84sKXuIKrYlsDLCm7kT1vf0FcVioz7tOEqTIkdadxWoJnSckq0lYOkmt9jC92PcT2G59G7Y7j4JUTtPc2Y7SH0zvSS29jOy/v3s2nr7+MVzMnQBBNQdEqLtTskWZRk1YYzURfqyD5OBXdrTy6fgeT+mRRkzdYv+AlWrsasBnUnD/0BvmLnuXbg2+QvXwMfYwavX6Omv3DxOfOwy9jn71kPV+88QorJHb0t14kPH4J1V+dZv6q5VSdrRZYmWLJhhQaBXRyiiOlaMOY6fGQvvQ2hnu/JSW+SPJWhUSUFKkNH03N3WI13SSt1OCfMMmc2mHaR07yKiYDM0xf20Lt8B/JTV+OKT1Jwq1FvVNncxGY9BMhE26Oj8crJ3O2cT+aCck489cy5KvB7fcS0M9yoaqf1SvKGRuYJqCbw63xMdypYcLVglE6L7wkkQFRkOamM6iT1SSnp/L8737L4KleyDHzk3tfZNen+7nlumKax6/Q3NbL1SMjLCvMgMI0GiuG6BlUcOHKCG3tLfjM/0MZsJCRbuGi61WMOQ4e3vE3mgenmJUwmrQkVZqrGXRqaVYlbb0jREpGu3zoW8ySf2z6GNbfujF0vXpxTDgdXY2k52cRp5Hg7Z1kcHAQe+sIOYkZtDeOMue1MiYFMBPbz1ynUwpIhy4qjTY5nuCd1M2jQ4QJgMzop5kYlgxU30t0ik5ykwNl8BpNoljB5BgJwS8pwyIEmhz02H0Uxhbx3a0/5oe/fAKFQsnCnFK++8RPuWPHd7GGG3n80V+zac12NqzYhHU2Us43hjhvIVtX3cD377yXp376onDEctJjFgh5J5JkDHDj8odZXrCE/IQSsrLWUZxQys03rSMpoVAyaKtM7jmuXylFF3YDX1UfonxJFiPtU1ztaeKRu+8WeDRwrfIM3+w+JuPk5s7v3Mtnb/0LnYCbNeBhyNGFe3pA7NNLvoT7Hnsn9tER6mSOwiRfbll1G8dOXWT57aUc3LdLIo4bZfwQvae1oW/Ug48GJ4SLDcuc9NaeRG3Vk5qxhICyW0RiCXklFtZunM+owspzv3meUwcaWLH2aRatyKH5ahOWpHySMiYYaTExeHmAR7/3a/Zc+h3Tsxbu37GDU9+cZHZITWyKHrXJgcNvYP2KvzDjmOP41b9TkPEE/SPyM7MdqMrnp+80CqFPOSV0Z99PeexGCgSE4uJc1FQ0EKkuxOFqYlneUtRS2Dajn7bxHuydPnSR0ZQsXkzVmdMMD87hD0yQvy4Kg8QK3ZSZsPRs2o9cYX7ROkaULWT4FzI0VcnwNR+Xm68RtSmcvpoJttyeRUNVH7YCA49tXMGpzw+wbt0NqDun8fbGU3lazWh/BLUXEvH6k7nUIWxToCPMUEBv+zC1I410tfazdPkykjMKmRzoxmAMxplWUXs16SmJHDt8nOvuvYemmioyYgs4f/Ual47XMTHhZFbr52pTE6/+bhfHavehSxOyDtexYNUGyaIu4Y8pssrn0zo+RHaUAOScn0hDuBSxihGJDG5HDyVZpdRWDrJh6QM8es+z9DqGKY4qJi8/QEbhDCXxG+iZGhQs1bP1hh0ULcjjjfcfl4LewuXDx/DGzoiq57Lnw98SOz+a9MhVzF+6CLfSyVdf/k2y7wwKYTWJQ8yII/7llRfJKy7m1KVvxRkKefq796ASFX7j439SKGLTMXCCeTHfITnzh9gkIxfELsY7GBZa/b0oLolLklKmx4a4547biUhUS3wc40TtMXntRgaN06hsyVhMi6npuMic1SvZXgRUkRJ6vtIbOcOSnC1cqHuT2p4h8jIzidX42bj9floqL4aoYLhLxcIFBXQ0TKD3z2HUzmK0xGCfu0JK9grRjD4mPZ18+UIX6+6YT3VnPXZPI609n/HN5xeJlGTnbDiPXmfF5+hGZwtw4PIH9FdnMFJTQ9foaVwjXiLLPKiEd82uAsY7FfQ7h7l6+DxaSYHGuHYGa9UodQgvpkfszIhOlRPqxz59iaaeqywsWsiH//yQe5b/hNgiBUelkFuHR7lx9VryM6O4NFSBb0BDn2MktBWXKT6Kex/7TmhTiHGvkL90lEI1K5Gvg5VlEh9HhhlpHKShe4hKAX1TgZ6xOR8JjgTMEVbuWnc9vV0T/PqXT5GdpOK9109gjIqlsrYPVbQRl1h7bMFCCsoKGLjWSOW+qwxKaLAmB2i4cIZtN/yaqk/24RoX9bxSLylTi2lOIXncKUFimqlelzSpk7yYIPOd4psvzoPE1DsfuJW8jHhpci+3P/IgX594V4pJi9qmQiHM2C7NY45V0CNR0jHUTbhNR9vwEC6nI7SrbL9rmIE2cQS7VpKPiVHPJGvWrZDPHURprmTGF0tSwQAv/aWRv/z9RV584x9suqmI+rP1HKz4Pr4xK4nFpdKQ9bRVn+XssS9olcKoaJFi0Xh58d0/oHC0MzLqYUbbjE2dwis7f8Xg2DTdbVWhu6veff2MFLiTru4ODN4AC/JXU93/Esc+9XO55gBfn3qbg29+w6qlO7AKUpnSIti+cTuRqkhqTrWxaEk57/9rP31TEwSGvKQUJHP+6ytoZzrwqi+h06mwmqMZ65rCMdqIvddNis2EI6EfrVHJUEUfDlWtNEpwjccBvBNbmW5JIHtDR2jz2cJVJbS2dTKndIg7eChbo+Pz16uJTR6no9/AjfcsYv9r72BMSCXM5mF2REVmqZX6Ax3yuTpUJic+rY74nHwGxlsZudbOsluKpeYMxGcaZHyKWbHhPiovX8DdNY0ldQ7vXAoxSRP4h8OJyVQwNtmOKikjfKdKAS0dfRJnY4mNiaDb0SbFNc61+stM9kSBspcpUbHEsFzqmiu4JeEeaqVgMyJLGFGPMD0xTHVTrSjqYkYuNjFi9TF1oUui9ggTPg9ff3SRbs0EWpteDsDGQEsfygGPcGGA793+KBdOnGS8epZOsZhNm8Q54jzE2kYoW74Fozee1OWS9uaMxEVGkFqSydKNJZTlx3P1Wgsd410yiCOMdPWK5XrwmwySHTQ4prxYVNFE5tnw9XsxiK2dqvoWq0eSaGZ06N704f5BMotSJTAVohLGU6gtTHaMMt7THdoNPjUrk/NfncAujDk0LdzXPy0BUEVpRhxXahrwuI2iXhJ05gL4MyN4fPUdzArKeQz17HrlEstvmGHX2x0kxUSx4ZYdNLa8QVnpWu659XFGpxysX76ei6dP0Fx7lerKy1yp7+dnzz7DwQ+OMtTQxkTnCMaYaTkXNWP1EyIgs3x7topNi4JrQHazctFi9nz7KXfeu40rF8+z5YbtfLzvv8TkKDEbFjPmvcZMlYHE+Cx6xg6TKjlgfLCXuoEWqg5XsOOxHRzY/SLmRJgSIfrRc3+WcNlKoiKeodkhPIJdEw0uUeLgd1dx9NQOkr4iAeelaWY6/KzYGkf/qAvr4hlmvUY2FD3FN0d+R8HCxVJgUbTIGMZYvBIyh8AbR2J6cLn3UeYvLEI9p0YrNjE90oq92y94NY1O8lj2sgV0XxvClBRPQqyWuLR0yUtTEpDPsXnNCuoutRKxeJzwGC/a6Vh8+hmqL84QGxvOcEsbYUITETEepjw9dMgYWePdJKvSUD24afFOhdLFbauLWFVeyMY1y7hh5c08+fhv2Xzjfay8eR0rV9yJJSqJrJRl7Pl4Hzfv+D6z0R18s/ckd+Y/gcWWwmR/PV6tkx7BheCmATf/cDUXa9qYHHKTKh3q6XYRlZNNd3UnN+auodndw8KCWBzDM3RImBvyebl73Y3sfW8fh77pkQCcD5pYLneeZ2pInEImueHyV3RWDIc2WDl24AwOYUa938SsUmx/SRp+pYLJviHGRpxERFgwGhS0tHXz9Es/oXfwLFMzCiwxRi5drBYb9kkosnPjutt441//pKq6kabKWglBU6HmVPsVDFU1BlfSC61NHLwbOzE9Ab9qhj77OGFhRtRTARSB//98QbzHQHJyMt8e2S3NYkdrmOX8GQ+tNT3YTBHcfP+NXDgmmFGQRnqai4vHBmmVwnYZRxhqdEueERwSx1i18BY+OfwpKqefjJJs6k608eabb/Dxm58SYzawcXMRA30zoQcNB0bbaesa5czFwyxIn8fRqyfJXFYiYXqS+mu1WLVajHkaFq0qoK1+gG4JoFarhdMHPyZhUSYtdWcx6LxMWFuJi0qkU9yuZ7wWhX6UquOjLC8s5aabb+PiyXGm9HWEicIOTYzy8Rv76NW10zDURGLBHEmjtzHqqKdi8m0J7pHyORO01J7mB9/9lK8OfIQ5PCBoOUlGahHpOSJGKjejdaNElbgxWKIkS0VKMK4jOed7uAaqGOrpIy7czvSwHa8IkMHqp7PSztDgMHGlUai0AQZP67Eku1HhEzdqQOntITEym+gkJ8OuLrRqjWCWIGemNEpnP6pf/fndnanZK1m8fR3feeR5qkVt3z/3Oid2n+GXzz/NTMws773yMzJUpfQPHkDtiKKtYx9awZDCtChsMRMUZihZMn8Z6+ffyI67f8QD25/k4qdutE5Rb9eUJOl+LBY9UR4da2/ZiMLqCG0A//Af7uf0O3VkbYxgfkEBs744Guob+fMf7uXq5UZKpPOP7v2clQUl9LS3gUsVus3+0pkrZOSLMpuyiBQVWDtvHT3V3fTJsd+zbRN9AwOYFGbWb1kTWg7t678ekvA8R3dTH9PdEzy56Sb2n5Zin3Bx+MQJxuyzqF0+VIIz3uDdOWoFvgm38PscMxM+wRkFhfPjCfdBbkYW/lnhQq+e8ORg/NYKd/uZn5+Jc9YrTdYrTZDGRQmDYossK1tGSlqaBLMZjn1cRYTZKmrcjEHCsEYC21pRZ4MhgszcGYYrTaH9GZatKUHv1dDd20Vp6RIW5a/hdN0JinLS6G40UZyp4kJvK2WL10gROVm7cAm62GiZ0E5ybtczWRMQXr6TgfZB3HMj2GKVzDjFaSQsd1ysY9guQf94PdacUWYCXs5+NY4+2UG0YOrYtWmiForzKpJAmrVp4DhhulhcJyE+byEPb/kp/zv9VzLn6UnKKWT3nz0MKyrRqvKlMOdYVL6QxvOHmR1XUTv8P9yzbuFrBWZxy5GuLgZ7VZLt7OK8Ssa7fNQc6xNMDaB228SZr1A0L5+K4zXSKA7mL4qX+ZjDMWHFIoGzs2GMqBQD7nEFC0SUj+xrJ8xlYqRnAnePSs7PweJ5i6ntqAO3CJBylo4zk5IVC8QN7Rd25mVLWt/yEFt+dBNL1saR7H6SdVtuIFd46vD/znL8WCXPPfccdY4alty8lu3fvY9dlw6QXLKCMyerKb3zJ1Rca2BS1OHL9/fxuxcflc7Vc63pAg0SMtLCJSyIBS+Yt4NUUa25sTGK89Jx146Tn28hSVQmWmciOlLJ2nVrCbNksmLRGmJUMeQlZOHyWwh3WkQxi8SeGuTnIxi1D8p7ehkcdvDh2/sZbZjk18/8gj3vniEyM5ah5m7q+hoExSLRhSkI2D0sWV+MXlBj/4Vq0gvCWLpuPkuL5omVprH+ujWM+cfks01EmdNwi6rrxBEWLcnHbZiRCciheMF81myVPDHaKsiiJMxqwBZpwGQ00TLRQU5hIUkJ8Vw8Mc6///g/CvK3kTLPwsn6k7T194nzaUi0phAn6vvQoz/jtvsfw6RPp2OsncnJYQJ6CemNzURpLcxLLsQc3J5Mo2Xrfbdy042P0Nc+JlgQxucX6gUxxAl9rfgVklMc/SyKLpBM4MA7ZhEHdHKlqZ6f/eTXdDRfIsoqOaMngUirEp9rDp8E30ef+yU9h3tCuxEkpcxDNeQhIdmKNSmGsLys0BNzjol+YqdySChKoE8Qpau9mq3l5cLKfTTsHSXca6awPIlV121kbnqaLE0CjY3HJDhHE58Q/OYlQHq6De+MG1uaj2tfpZNSaCdeE0ZbqwL/VBQpJSqmemKE32dEueHYO43krrAxNT5LTmQWczEOtFa7jLEeW5QR9+A069cs4dy+JsbF2SYc01hd4rqSODfcUkhvtZoofybRmnjmpeVw5507hftFmP7+xas7v/n4beoaOqiToo02Fgk2nKW27UToNufStZt54cmnWXFPHPc99RP6r+xjz6ufsfGu64hwq1Fo7Hz86Rtct20jf//jK0y29ErYdLHn6wsSyjxEOyP4zavvMeXrYUbtokXTSdHCBRzdfYSIwgwunKwgvXwjTR2TIoDTZBas4LP3/o5iwsvha8cISzZR8+0Z1m/MZtdXH7Lj5vUkxGVKMHJw8nIt0dIkthglv/zZn7hUeYo77n4Y1YyO8blxolU60izpZGbHsmhlOfOKismSgnj+H3/gkfufYHXxzczLWE1eVhlMWsmOzOO227ez78gX4gBTPPa9uzh79BoF87MZHJniyrnLHDpwhPG6WVLDyrh4tgmVOSW04keUShRl0hlaZywzP5wLDXtRGZx8IDYfvHhy0+abkYOlramF4c5JXv/vP+Tnx7h8+RTrVlxHxYUG1KYAP3/413z3yR9LMUnxrlorIflhururOVH7bxo7jtEzNc1//7GbC0e+winHPDTQTdfVKZTTU+QXSdEtXUdEjgmjSkPsvAWhtWocjiTissNJSrMyLJmmp3OCPFG5bt8l9LZU0lKiGNO3UJh1M529x4gaKJTPbyHgD2PUNIVvUMEzD36PuIQAKzffQ+M1D4vXZlFSdh0dfbWceOMK3fWVZN+SiNOuROGOZaStXZrLhyVdiy0sltFuOxqNmz/8bDf7rh7FKZkwffEiLu+vwywoookMwzJnpWRBLs1yTvOjo5md9KCJCz4D7CRSwufp97u4/oGFgn31KI1egltmm6Ksco5qkuPj0IjLzisOPksmbh0zwpxOS921L3H2RaMarxnb+ZOXXuO2bVvZ+Zd/8slb/8dPXv6UluYrLL7+VrpajkkRl1NbPSXo0kRDQ5/wtIOpw63UjF/j2vEOJqTLnPoJFq2fz8jEEBVHOjGoDESJJf/41w8TmxYjbH1FDkyCiDcJq9KCPyOMrhOtbN12lzDmbmxZVsanhokoSRLVdpC9JpNRdSWd9mo6hGWjsxJYJuEruNTKqRMXqelslvBiwj4+wrLy1bz+3mssLiwmLMkgQfIa4VEpaKNicHl9oljzBRM8BLc4mhj08eXL/+VyRXATmAFaequC3/gxJuHLF+3g0EenefGPf+aHP/4h2WkrSJbiz8go4TuP3UfWwhyWppSQdzskFWh4+LEHWbk1jff/ewCdJYvC4uU4p8dZdt11xEohRURHcO/jj3Li3FnqTzRRVFTGXQ8/TUDpo3R+GQdOHeHmG2/gpY/+xIW9bdy48i7u+t7d7P76c+atTBNFtGHUGvGKMqbFLxTEkVBaPc6xIwf51R9fxem/wg3bcll3Yx758xdTuiESr9VNtoTP4FpwU712tt8ZL/9VMqtwY/dLuLX4yLAEb+eZlOKJo7ikmPHheLIEfawJ4RRklqJJtaARtVwoIjDW3kl2aTmHao+xcGkuTYNtJCRAccECIkii4svPeOLvrwqODNNfOUNPVS23PmKlr1lDSmKKhOkJus5KkPcICSV6aWisYO2GXNSGdHwj3bRUjoiYCvZ5ptAmRmCQfGD0qZntmsTjh9isCJFrJyNXveQsjaChchzvnJu8tEyUSiWJYdEoVEqM4TBt9XLh0jlpSAWlmTtovlTBzdf/jJlRG6rkPPXODkcz40cDfHv0d/T2DPHtrnfYeN1qDp57mRNvnua6Wx6VlGwQxdHy0M2/JHdVOU2jdSSqU9n02zzu3XwvR2ovsk3YsrpikF//5efkRRuFUR2Yc7KISFPRePYQi7Yu5ZXgmhWlKSRFGBjsdHDHhgXMRWmYqJvgjsd+QMO5M5itUQQCk+z69hBnv24OLQjl0TnF0osZdBkxxiaSl5QdenwqMiaBguRiUkXVXXY1X3y6W8KNFr9rhChJ9WN2B411NUz1T6P1u/GbbdjScxicM6PwKcguymLfZ8fZeP166q9eIb8sHUOclkh9LD3NtSzZukQCTQzW8AgKc3PFjVazMOd2FubeSHfnCJ98XU/fxWG++/T3hSNTyV1UTlluOf3X6vlKnGnWGSZN3suDv34Ku8vDoX0HqD5SQVdTOw889QMJUwa+d/uDwttFxAmDN9V0MOmYITuxnNfefp5pafRvX9nLQFs1edk3hZ6krTtThcY1RHxksgTIOdzO2dBq8taoUhQuG+YpI7MDo2gS4jh6cZDmy9cwmnzi0GWodTpSYktZtWwpbnM47r4xVixZTH7SdqqunJFsYuFA3X7Gq72sWX0rqUlF6IxK7t34Xc4frSKgmaUoYgWtl5x83fQfOR4L1ccOMuZQY44Oo6A0h6snphifrUajnGOWdLzdwW/DXMRbk0kwJTE53I/X46PzeDFTVBGujWRa4aQoKoPxzkESbfHC9jBnmRVR0AreLpAmT8Dl9jEy2Ce4ZiIgohUWK5hS5sVs86MJqAgX7FQ7nZKfYjh65DIRialcOPUlA44zqOY0mp2lt2ax48HHyJ63GWupjnt3/J5LBw+x7bY7uHquhtwiSfjqIZLjSnjtw2clITdhTjKS1uCnqqOBY73Hmadeikmj5sb162hynmUiapao4mgm1MN09QvT2ot487OPefG7v2fR8oUoJXwEb8E9OVJPf281i4uW0jBaSUy8FFWqg972SR6490E669vpnRiR9L+C/okZKXo1NZXtxKRoyM5ZiH3Gz7krVylbs5Ur5yu44cZ7xKaXExlm4szhShIirdx1j5yXyHbxqtvIycoktzAdxcAgSYYAszMWFq5Zh3d8XD7vGWKMwYkIYLFGMjYjgxkezWB3N9/uO8xXb++lZMkinDMB7r7jCT796BS159uISsulp7UVxfBIaAmOf/3mBRLk3BfmXsecMZItN6zi6pGL7H9nF/YGca3weFKjcoRR1UwNurl0TUTDIm5kiOe1l14J3Y2aOz+Td/7+vjhpO7/496vMW3ALcWFxfPz2x4wxzEPC30nJZSTY5rFi/m3C7OOUZa5i+GoLRp0VXYwOR3Dx4tpGGdtSBlsdePoljFZdlawgYTM+lWizjsK0O5nsb+f0uS/IyCwkIS0ejRT74q1Fgh4VxNjUoVv+Dnz6BVu2Psied86jVg6QvyaMb0/vJz4+lxFxzWPfSDHp3HQpJmltbaa32YVxLooV89YxwmlSFq5ldk7P+JnjxG1dREJiMq0t3/DrX/6PXks7M0P1jLv6aWofwRChJlItbpaop+rsMJmpSRL0h2hsrmTO7cItc+72SN6QwHvnkltolcY5cbBTxi+C1MgYpoYniIiNkdzTxtCgi9ToSFRJcaadvt5p3vjZ/7F9dT7//d/fOPXuHmaNajSihuEC+acu1xEeOceHr37On176s7Dudgaa2qifqiZ3UwRRzOPW227hk0/ekHDYToRKmKyvl7ZTXehcdnKi0lhQWkJjUwML1y2g4uxp6muusGvPSdQNCizxGo5+fZgSCXxxEjzf/OggQ7OdBJoDxMWu5qYtD1Bf5cDePsSxozVcaT2JyZxDREAnCLCJlOxCSehlnK8+RduJLrrtHSii01g0P5+WmeAzSikMevt44+2XpVm6mfZOk5hkZRIj8SmZFKUl09jfxd6P3iRdVPuj/e/z+QcfMFbfyWT3BC+/+18uXTrB8UvN/Pvfr/DKG++SsHQ9aYsW4qw5z71bV5IUr6Wzq5mvdr/LrU8/xN79R7hU18vS9QXU1kr4LRNU2fMm8fNMJEtgfei3P2FUlGYmME1Xdxu33rsJvdbALbfdSkJGIn/9/U7+/fa73H3vo9h8No4JzujDZkkpTqTlXD2uuSlxiwHSksLwOXpxTWu5eGQXafkQl7ZYxl3DXMDKux9/SntnGw2XWygQMSksX4PBn0jF8eBODSqa+4/h0nUx5pZslRzJB4c/F0RJ46uvT3LDshvZ37CfrNxF+AX9bFlm9pz4lyCOTtBkiJuu/y5TUxpm3HZiTRbi9OG0SdZwBhQYYq2kpiwkPz2aFlUC5/ecIds2IkUaSc/lVsbGe6k40c/EwGUeuO1mrjW0MNKswmyCGLOZaacRrc1NirhS05V6aYA5wjQzgl+IOMGUy82qDdGcr6tkckxLuDEa+5iTruZ+zLlxpC7fxm3fuZkue400RRyK5GRrICUyHr9wjyPgEpWL49lf/I2//vcH/OX3MjFJKRw48l++uHyE5qYm3njhE3p8zaSmLmT/3pfwfDOLYrsRpXo58eqAsP03NHQ2MnRujO/cuoM3T+1FO2nBaNULqxvwdAUov2s+Or0vdA9FbIKNhIhiqnvPEOaOoremhoqKUe5et5o9Hac4vKcOtSWGu+7dyFD/ELFRSXzx/mE0EvSygko1WMevn/kJ9a0enD291M6OibIfwOAO528vfURigpKoeCPtPe28+5vX8QW0LFgzjx/96OdigWKNPldosxdbkpkrx68ScHbin5iSAfWQtGQt/Z0NvPfJN4SZZvnOA/dLQBI+XLGePR/u4aX//Bmf4NDUlE/+q2ChhMGIOCVP/PYDauvEqS5fEZfM5vP/vMLauGz+W1/Bsz//Kbvf/Q9TEgg9Ch9xiRYUegMmqxG3IRxbioURT58gYx233VsuDT9G2/kRKZgCIpMs1AjjumTclG4lOUV59LY0SuhXMzHuxaoVcbK40Yk4TYvzGcLURNsiQ6sDjA46UE0E+PTyc/TVaRmeaCDKZJXc1E54djazSnjl/U/ZviUXq8pMssomaCMiljiPT3f9g7s2fw+X+X8EOr5D23ANFmMEPmsYr/7vHxQvKiBzshyFLfhddjI1ASfNtZcwCWQ3T86K00OnzI1/dAyjNFNenILmq06Ghxy4tHK8kUp+uGMTr79ZReq8OeJUMczNabEmT3D5hIu1WxYxPDVFcoo0zJnzDI/0E2uLIaBKI9mQQt9kExNDXbgCDkwGK6qAB6PUsTJ4O+ugCJtkJcXidZmBpMhMCVUrWbipgC9OP0PDp2oJLGLxW1K4p+i39DuqxKY+Qj+lxCPBQKdPITEjgx6x1a8avmXzDZtYunkdk+MWlCopnkEnzz39OGWPz6PyVC3eq0osEWZsai2LN2bS2dQVutV/zCuFmxTNessK/vXtV9y+fZWwmZ5DVUfwdlo4U32ZHVsfYcnqWzh3vILiG3J46uZtEnTDMKsV+GdtvLHrZQlo9Wx55BZOiJUOzLZLMySGbmrOtc7n2wPHmRoZ547v3EbL1UvMm1dGQKvkat0FinIK+XrP27z1/pei+mmcu1aL0Awr1mZQVz2CSis51avF69NgNgckp3i55851tM3p2P3OHopF/TfdsJmt9y7j7MWrrFh2Cw/fs16QIJGcSAOKfhe2sHA02ihKtj3D2lsXER2+Dav5HLo4P2qFWrLELHPB7+JlcqadfuZG3UgNo1H40ZmCt8HqGB13hG4EswgrqzUafBJmMxIkvDvmmB6Rold5cLth7doc8qNEVOIsWOPi8Lrm8MwoGOry0aKsRGGc4r6V3xdH6yErqgCdzhFaHVklCt12soHRcB+R0eGsSt9A00glreMu0uR95uS/9qFJOd9t1NV9yIBbz8DkEAtL1nHo4CfEuiUQqr1kiXrPRrqZURYy1HiS9hFxoEgJyMNjNHdKQyktEmTNgqJ62gRnV62O4splSalaO8kSgOelz8Myl0tj+1ECFmi9JugVGGb+vE1U1pxEF+WmrDSPvv45onQLaBJxTAm3Mjo1x4pVZVg8o/zrf+cxRhjJyNCSbltBx8xZPLNWFDNjEwFDmBH7xKxYSR1fn91Pf00FzqkR1hTeRpvpvAywHIR0UFSCiTFVAE9vn9itnpSNsRTmlXLo1a8pKEsicWMuDT2X6ZWAdqK2CV2agqiJZK5dbUD8QwY/yNeTvPjskyxespz953Yx3O1iQqyvpbGT6+YvprW7HZUlTIJlJvN2FHFh126Ky9Zj0AWVz0ReQQ7T0t0t1c0s27yMRx68BZPXweSol3AJkc/84DucO3aW/kkPXvsMtuAVvxYJRjER8p5uaZJZdDYzg212oo1Gtn1/MYtz1qBxevh032msxWPMedIYvtRJW1c/t6zZTE1/J8vz0yjasJhdr71LR3MXO//6Gs7pKfrkWFbetB3fjIPP3n+F02eP8/PXLoR2KWy9VI2joprIDdsEKZJDy5bGRWmRHC7HoeTQrmfY+fu30JgUzAzaQeY8uPbh6vJszlxswRZc/ighuHthGF11/aGdvYIrtwXv1PSJdXt8fnzynn4JdsFFgDXyf3qjnviIKEG0YRKTLSRF28jOX8gtK1OY8BlDz9OnpMZLYJcC8Q3hkfe73HuYxYWb6G9r58vWDh5d9whVjaek/awScCUACoJdf/dPeOEvfyd7oWDDoB+F4OmhQ19jCjeTEp9AuGdaxMxIXXsLcYIxbTUjoJxlZsZKaXYYxUtySUrZKgX/KX3dBr744iDr1hVKWdjRqvXyum6S00WFZ4LxPIAm3EuMPgOtzo9KlSvF3ETLQCWbr/s5Zy/vobmuj/yFMSwr2sjBz88SZvGI6rtweXrRm8KIMLrps09TtGQ9377/FYr7bskLxEghaxVgNahkAL3Ywo3sO9MWuq3SMxTD65++w5W9/0JlkA/PSA8tTGCJSCQmJiWUhBXCujqxjGkpuItnjrLyxiX8493nMarCSYlJ5GTDGeZUBrpPTxOVosRmMFF/oBmlWSP2EnwSIoOBayOYw20SMiMoWriOUf+4TJ2HqfEJsWono8NDWCRt+9xTFErDTcwaKcmIleNsQuMJMNUew6/++hTj/gGeeeQ73Hb/DvLjyyhaUYJ7YpQvX32bnEWrmTGP8flHe4SHwyW06bnz0XspLC6U8NTG5f1nmfaPhLbvN0fqcI4FV7jwklE4j+buBsKUBsEBvWCGqKXYYr80QnFZseSLrykV/p0Krru+cBVDllQGR4dx2oP3sptD60gqjAbmlCrsMhlDfa1kZqSwvCiBsx98TmxcHx/sOUtJaQ67939KnOBGRGI8f3j23/x+53eYX1ZIXs7tvPbX3whevIl92sc96+4l3OJiycaFHD98kUce2cSe46eI15lwi1PMTA8zpZ3AMR3clDGe2dl+dv7lSTzdytCqTx999h7P/uxZHO4RFJMB7ML0R6410z11jZsF2Zw+NQNXhaUnRW0LE7lVnPX2B25j+/XrwBUv8z/BxSvNDOnmUPcM4JSg6xFvuvneYrqr3FSMNGDQRFFT1UpWnoRjETr3eBz3Pr6EXbsuMdTbQ0JKkjilAb3KHXqkaMah547r7+LrT/eijJVCbRxFY1aRkZYgtCBZKzyarPu20lE7JLWnp2vPeQaGTYJmY8Rn+Tlf0SxBO4owXQTj070Y023MTZrILi5DUVweF1BNebF7pwhYLWQnR5Fxs4S7uftoCvwby+kIbnr2LnQyeL2XhOHLbPSfvkTJ1rvkIMRjvUq+OPhHHMLIg73D+MbsTM5Mh7YqCqhFQfU2zKJeMcKXyXEZFK2+gbjIVCIzikNr3GsEZ4JrtU9027l8+gIj41UMz4zi9s1g0s6J7XukwbQMDrgwaG3YVWqSo7Lw2VVsvWML4+3NXK7up6vzihRDEe1V7SzasozEmHi8g72Yo2NInV8gSiYfowygEI6tb7vAfHGib/ccEvVQcbaphg2lW5iYmSAjK5tLJ0+SlmgiKiaBiekJ0RcdU8KXySkyiMk50hS9oeXkjQYRAq+K1o4roefYZkYkEI4pRFFUknd0ocWVIkVh9VHRzLj8UqBTuKem0YqqxETFEtzzcGGJTOLJ3Xz24VGW3lTIG6+9xDxh3nu2/JY9uz5nzFlBTFgmJWtWMTvVTe2lKpFupHE0oe37gtuXCOIyMtEmWUOKW4oluB71nLOf6rYgt3pR+OaYsDvJSLJR3zVKsgTxB57dTEZ0sdi6k4mpYd4/c4KntjyKQjMrwbSBntbh0P7sKuHtiLA0xnqdqOMqSLf+kM+P/gZ9fArho2EE9F7h4xa0c+nc8vAm7rv3KclFEdIQC3jlxeN0ufuJsOgkgIeFHm7MyoihrrWJZ+74K27VDEdEBF0jw5y5UE1mopLC/GW0NzWE1stobJkmPlIrGUuQbTYxyHOCfRpU1khGzCPEzaSwuWQNc2V6Xv3Jr5mVufTo5/D1zaCQCddaISFSQ1FZEaqtzyzamSO2fHpfE7aICDlxmLw6yC1P3k/9cDMOOYhYjYnd++p57EdPotdH4zcbBfKvCJOVU3GoQXjsNHc//iO8lmFR26Vc993NlG/cxFCEk/27LxMemU3/dIALLd18c/QYu/fsYf9nH3Ox6iRJ4gp6g/D29Ah+9yRdV2sZ763G7BwT57PjnBwXJdeTGW8lJVZHWWoMBSkplC2eT3hYFGPDHSzIX8D04ABh2lSGRtoYFG5tb64kITsXu95DVFgCh3Yf4JN97xMV8MvfTcjkukhITGXPm18QHZuAyWJhZnSGeeWFUhQdnLp4kPrGOlas3og2zMqCpUtoHZilo7GFpUsF1/Yeo2BJCQ4pXHzCp3KMrubznPj434xU13JpzMSlc60Uzs+VJplmbGBIODu4QZwon6iNUhBPceCvaKoO4NMHQvuWJejFAY0m5psMpOZGYHe00CmNbJ/uof7qeU6eaqC+pZXepmHCwtOF0wuZmnBStHI9tef30jfaz7zgTk7ifg1jTkoWZ5ApwrWgeCkWq5a8/AJBiVlxVBsV+y9z8OQFxmqceMRRHCMzDA00cqmnjsrLLWRZElFLyNVIA090dcs8TNHR5WV8pp55Ges58NYXghdz7Nr9tQTQNBYULSYuO5ZP9n4tAmbls6PncEz0seujlznwcTWtvZ3EZMbglLGYjTQzKq4WEasmJt5GeGw0Bk8yTvcAjXWCrv7Y0JcEiYlahpyT4nybglrI5JyTGVwihP0UmcJxC9unpBZQdf4zFIF0tq5bjMEyRsxiC6krCpgWtDNIzahkLBV3/2dtQOUQWxHrcl2RAFB1mezcRLoG2kkLy2A2S4fV72JqykFO8SaMsU55w3VcOnGeCX8vRQmLiTClMKo8T3xcLvnZS6nbVUNSeTE9lZ3sOyVM1ithSoKR3mAU1FGQlhFBUnISqdmJvPbSf+lqGxML05CgS+DBH9zP4S+/ITzGSnrmPIZlslu6e1BLt3qVftYvvoOKqmNEC1oMjU2SEWWie9Qp6KXEK+cxNwFq5QgupRuFoEakYFhaZhJR0QkkZedh1cWRmFMQ2rTpxIGDqC05xMqAv/T6n2hoaUYdXMZ6aTY6rUmK2EVkZHBvhjlmvT7m1Br+8dc3+frfL7Nh6SZMcVY+/NufcQqSKERlbvrO3ZyWUDpvwTpe+M85GtqmcRlVPHbfCkxhFgmWehySG2ZFTVKmm8SaT2EbqEJrNKOev4nOtgZ6R8cJzClYsX4ZkxM6CYt1gmWNRCTEMt7WRGFhDmMuveAIXKy+xrzCeNJLorl4XkF5eSld/ZXUXRHHyQojf0EhjSe6iBVWj0icZXZYgSlCh9Gh5eaHXuDFnz7IhQtVtA/00TLsICXfRMpSBd4KK+ZFk9y+4kFmLeEkJaXS9c1ZEcIEca869h44yaaNhbRcGsTp8ZKzKZbrYu9k5e3bxKHKUAuK3PDdHRx452t6OifJnmfkyUfv4dTuQTwxbYKNUUwFbw+QwDmZMkNqYh5NPU6UmtMMn1ASbtaSEBsXupW3fcBBwGzF3TtFUmkkc9OD+PxqwqIMbFqwnmstA9LstYx2W3Ck++mvaOfxh5YTHZFH3cSA4MxRcjMFHZ/7xfcC3c5G1KnJjLx/kmhhrPrPr4ryqRi2uTGZNMRkx6MadjNpE1ts6kEXm8bRY1ck6EjCl9S7/pYirtReY+XmPPJiFqPtjoVIP4Vpi7FEpfPYE/eI6CnoFdWNMEeQlp3G+NQERpMa81zwu9NI7LPBBX0kTal0hElwtI9JYwU3DVfMSWBy0dvTLjg0J9gTRnRaIsMdo8y6xrCZ9aLqgheCCUWLVkhwlg4WHo4xJBEWoRaFGKSusZnb1m8ne0W2cL+EqZlhegaaKcpczvt//jtrNt4ojSsB52q10EY/1nB/aKnXjMx8vMIJxcs3oNFF45pW4nT5mJDiOPTJHvzzM1ks6h68ApdfmEd7bTdVIhSauRm6wwSv1CaUKj3ugDK0ScuMIN2MT0F6TAzxphl6D7xFf+UxaQA1mZu3SzPraWy4yp0P382ZUzVY9Ab2fvM5G0sziYiLw6+KluMThPPM8MXhOsESsV+FTjLVlIRZD9sefxCXf5RPPt0fKs7WjnMSUPUsKVuOcqqfZ3/+Gee++g+HKi9IgfZiiTeKGIjF+zTMTARwTQVo7Ghl/W0riZJjz4mfh14Xya7/PkfJrdezYtXj/P7dR7DZVJx4pSK0Ns5k/yx2OY7m6npJ2GbyilOFudXc/egNdF1qZSgwjW5W0GPORlt3Lc899whh/oXsPfK21MwQtiglPWGT4nIOwtxWCfVefKM+5pVkoBPUdLstVHU0My87XFANxiedKMxS8DJa6mQjp3dfISM7iuJEkUJnCk7JaF3tvfK5brwirKbZFHRJYygevL080D0svOPz4JuzoMtJkFQ/RH+3hEGTQt5OwZAEieiZTH76w6f5739+SczKZXg8V8VqvDLADvx+CRRWJemJMRRHL2O8x8UNt20KPZ+YniVhqe4IYQMKVAXRob1J5mVms31DJkMeZWjxihEJQ4pAILR5Y7hVjcMxK8XokSaLZNY9TUJcLCqtgOiYkh//5ndSMB4unLnE/sPvYB8fkuZQCe/qpAjmiDeHS4fPoHOMoBFWNYotauLzOH/kFKOdfcTK3+cum0+sLYcD33zBzTfeiiUugpKSAkEQDQWFqXT0D1JTcYbElFzGmo7L32cyO2MgNjJdglUSc3OzXDh6mtPHv6FfGj9zQTr3Pf0dogXDzu37lkUbl2K0ZLL/QB29c2L9M35yCnLQRBs5vq+a3NwE4gcukF+Uxqcv7cTms3P9L3/P2YNnOXP2ELfefgeRURmCCi1ExETSPzJNSmYU07VV5C1eG9rsMix9Hj945FE25imZ83tE4QSdFOHY56aIzSqi+mI1hQsLyIicz4brVvLIjhsp27iBdhmD4OaNwW244xbO0SXI79Y6iSmYQTORLc05zMLUBE5VVJOVn0tbl+BkS4v0U4CaY+PUVDfy97/u4qN3/o+1BSXsrdiPWbJURVUtKo2VjQWrsUpRhr59SYshI06HYja4yq0drdnLpJxLZmwGyzZnsmrF/Tz38/9jLn5IhMongXOWbUW30dRXyZR9VgTNSH7OGgxuFYcrL6JM7ZU5UlJXMciaOx5BZQpjuq2TRsG6CKWRjs42CjNKqZ64hqNrhPgFuRhm/eiMcr5P/PDmQKY6mtLF68XG9Zy88ClXLlQwMDeCU/BzUXqW2EcPC7cup+5EHfgVKMIVjI2Mk5wWScmGRZx6/1hoFVqtzsi6hWVMjE1RmlxM8fXJpEfdRV9zAynzijhXe5qFhat54L5bQ4W5YuNaUXEP01M+rGHhkqQjiQoPbpzpQyNQNjI1hNGjoKrlHDN9w6E/l0/HGmEgICevk5/R6S0SoDRoPC46hwcJU2ilkNKp7ewIre/cKtZmMoShj9DLewrf5yzi3LEPpMiuZ/c3bxPnCeflDz9ksH+cHz97G1nxBYQn5LHtjq188fFH/OCXf+Dz996lv/oSq7duo7gwks++OE1ZYb64VTx9PZ1Yg0iiV4pyuSlds5Ld7+xClZnLpMtKaul84iSQnvnP30hMSuDsN29iileTEBNF2dJyVmy7g97aEf74tzd54Lu30tncLThxGltkuDBqGjaTjJAU0sndh9m6fTNumbjijHA+PXCa62+4iX+9sY9H79rK9x96in+9chMjvgCjMwEe/9ErPL19FdHLSgUJApKnUmm81hjcmhSNhNN+EbcwccOUjBySYhPl11YcY92cvXJUxCaLWXGlLeu30NLQSWpahBR8B/Ep8+keqhchdxJriCM5o5gv3vyMvR9/TGXHcVTqBEYbKjnYtJs3/36e4akOCnOyuVrd8P+/OZkew+VQ4ZpxSGGWoI1p5fotWWy94Uk+ffNL1NZpJk1mWvafxhhlY2RwhsKUROZtLBdM1FHRdzb0UI293Ydj2EP6utUiWGn09PSGnq3tP3eOskUluI1ThMcX03foJDNzGgYG7KiW7ViyUxPv5eC1cyRGpDB8tZ3pGegb6WdMlNE1peS+B+7m0Nt78AkeOCRMuIQxHdJxLr8ocnA7WqdCLMaL0qcmP6aUTZvuQmlOoqvJTt3Q/yjKLaPyShd9dbW89NrfuLFkK+2zA7SIcup0NgmCZgzWMCwGDWqtBWVAijksWuxORWR8cNX6FOHQVawq3yiosI6VyzaSX1xOpoSr+IxMadBIejt7JPSGY5Tg6HDPMTga3OteT7NMFH6vfI4Ov8dO1bULIgp+xsZbxSniyC608fWJbzjy1W5uuUlsNSGLm+9aI5lFQbQlivf/8z/CRTlS5+Vy7uwJ5qb8MlmTRCbauHbqrHD0pCi+ScLVMJP2CZnc4dBO4ecOfUh35bcsTYslWuvDEKHF7hyUUNZNekoqhaULBMui2fvb57h6ZjcpC3N5+623iU810HG1goCo9kj/RcINXjbffBObb7pdmmCCnuZq1FERFM8vZXTcw+I0g7D7XpaszaRk7b3ML9vCRF8jF6q+IK54EVNOFzmxyfQFd2e0abjvjqdw9k+yYPMKli3ZTJic295v38JvHcLhGyQ8ogi3r4f05Bx6ehuYck9x4PheIsUZA8YRhlsHJbQOc/7MIRRqWCihL6MgjZwccU9TOlpDgM8+PsDgYCfqeA3pMsYdraOYhfXbuoNbZHpJT82ibyq4J9GsiJSFt0QYAsZert+8FasnnUut9VLIk+KCsUxLwx0+fJUBbw+xriJ0iX5BMjveEZnjyUHMUUmkJFiYlXm5b9sG+hslN0pDXq08JSgVhtrvIGtRGYrf/+r+QJRGFOLLAyy5Pp+kedk4hQP7mgc5/dVx7MJMzn43GlGF4FbDdmEkrXJOQqWfyARR4QwLwy2TWG1GYVEnCMdnRcRTkrGaJVu20tdey9oFCzna/T9s09m89r+jzN+yjnC3j6hYA0ZRKyeRRObFsv/rb/HY7aHNsVMys+jtD65hqJWOHJXwGU2ycGdCuLCaySTdPo7OpEcrXmKWP5sZH/3/T6O4hM0EfYryM6QBXdKYU1yquIBdBj54sSUyMobgLr/dvcFlptS4nX7Kl82jvrkDjVdJ3+AQhenJjA+NhRwqO3MhGUvm8+7f/8Ntd2zms0/P8L3vbSOrbAWHDu0NPXzQOdiNyRYu7x3GTduX88TDP8dm8QvTbiU2IVs4WE13Twf9U+OSScQmFZAUl8Cy6zfwjx/9RXKOB5c2OrTGWM7SMpyTwdA4R7Vw+vob19PR0kF1dRtFhck01nYRET5NakSAM5fqJctMsvbG69h8y/fEqY5QfbkCh2aMUcc4EUmJpMSL4nWOM9TWTV5pClfOVNNX3w1hwSeqJBPp5rjje3dSd61SMoCPwrwyYdyuUBg8+s0xMlPT6RsbEyHpElz1Ep9kozA7h46OAZKTM6iQpmxuGOLzfX9nxcJ7mZvtYsOSHTRPdsvcqlhWsljG/5qIZ3A94QALl8wjyumk1zlCX58Tj1eSmUUh52RjbGCWyFQVt1w/j9tu/QXbNj0o+GNm/oIMjjXUoA8zcMv8m3lHxn2mu5uU4hj04enSnFnY3MPMTsv7KuwonR4SjGEwPcGYwy2ZMAHFiYq/BMyaKMbdvXTXTTBv4YLQw8BqhSK0Gfln+95hsseNT+FlrHeM7janNIpGFM8vgcAtISv4zYBLVCDAbZvXse/wKaEbf2i9XqVeE9qOU6/Vct3mzRgsqaQUpksBTsrrgttM6/GoZpmRAzPoVIIxksQNEcTHGnEKR/okjJi0GuR/nDt1no6eKRQePfESI7yOuVAYzclMYVaaI/j0YHDjxYCwp80/x+ZtKzi477gEWAVzgTl5b+Rz3ML/Ej0kBKekJhGbGMnFynoJuDaGJCgrhDEdY6PiXF7yEgooW1XOwaOn8Mq5j/e0Ei8srxMFGnFMyGuyMRiSyUuxoRcGzFl8A93ChSuWFvKiNEWiRSt2nY992i5qZmT3m/u45wcPMDnVhUJUqrq6hTEp0t7hHsoXrRG3uMjNokinTlXKeA6E9mfc//XXvPq/XXz7zUuCMVHSxFMMDAcbO5oHtt0G/Q28/MGH5C8yo4srZevKNbzz5r9JiY5m2Kmh/WqtNJyXX//pv4I84fznD0/iNxlZtmg9zz3/W2mwMMlCM5I5xgnIfGoNBrxqvwiCT9AlQEBc2yd1oAheDXcE0JnVgn8+cSKVNIkKp/w64PejcSuIy4ji1L6zmGJM/OKu33PVf4YbN6zixNfn2HegStxTxe5dZ9mwaTkLJAcGr31YowVjRBs1+gAO55z0vxLRIMI1Cmyxfr77yCa23/5Tfvb4y5wWhVbqHUxOwg+e2cJrf6lAqx/hpiceonOgj27BsojgvUvhbgYmHCTqo0mMjmR4fFhQLwvF/g93B8ZdJ3CPqEWl8iQ4T6KVBPvmz9/i0V98n38+9288syYW5qWKIg3yzmcX8UhwUMvJe6Wgw6WQp4Ubg0WrExY1GyW+6iMkuGkJiF0tW1BCdmw++oQZklMX0CXqPD7WQ1xiJt6ABAVRYbeQo07YTOV3yYkKBrmmmZLuFIIJ7Q2mlfQcXDCnqr6VDjmhUckANotBGDmC0oRlPPyDJ+gT9Q8uCd/dO4BFlMQ16xXONfHnF39FmoRrXaJKVG2C3jE/t93+IPV93Zw6fIyoOGmU0WHcc3MoxQ2ssRa0alPoK0B30C+k6a0aLd3SCNNit6rgvr3iLn63G5vVKM02x9SQcGxeNoNDrlCDtwnvx8t53b4oF4VBx6GqZromxog32fjPyUp++72bxIfk3YMr8q69kZrKYyHVH5twsmDtDbz1ylv87vmdvPrCL8lbU4RBrQ7tk6ZQ6nnsF38X9r6e0g1FwqcmDn59jdVL50vRWRgdaaJzRJpQ5yEqKoHKhi4pzgjuufcOvOMu4ea3SM5JpUkwJkrtwhjho3TBjbz35ivUtUp4S7IQRhTnW1vk6ALymUqs0rBKUfrgvTQzcz7MEvyNWjmeOT9DgqtmKX69KFFBXCS7Dp6XQNrHULWCX7z0M+68KZ8vvrnMD576FS//8236e5tl7IxUtg/gHZxiRWkOfjlvn1bJweOVRBiUoRU3Wzsmg9chxfnmiA3X8vijS3nk6b/xrxcqJZM8hVsoIzJZT1n6Fvaf2ItR6uTNL34c2svh5X3vMtctozvsC+3h5gzumxYwovjR5rsCtzxajkc+5Oyhi6JCsZhSpjBLWHIEn5qfnuRvr5wQrVWGdk+dmvCK8qlC2xumpsaglSawJYcRafWhFVUPqnu0TYdTPmTeki1M954nu2AllQOXGBVuXrt4KftPd0hTRAljTqKRsDDPnIAqT4ozeDVLikrt9WKXQg1e4dNJQFYplAR8fiZmpAEmh/DJzzmuunj8Z88g5yzF5sZssob2uHR45qTQ1aGHFxqE9RqONhBXYAreTEBDfRWjYsFapQKPBNn05GhauwfRy0AFt6SNT4xD4ZDPnvGIcslEa/SMCm5Me0TFhPsj9IJakgFGxvpReIOFORZykBjBNaMtAo04QU9HHyr5s1mxjtIIC4VpGRLCnFS7Pez7+jRxUWGYRTlHnT7uuHMVHhlfh3S0QqQiuPD7hYPt/DO4RJy44Hlxk3u/swOvWynvPcE92+5kzYpbMKaaQ88KOIZ65BhGRNnCSE9LC319aRfXCm78KrOEWeap8vwxlKK8cbElVJ+9xIG9X0hYtYsDFdNUf1bUfS2DXV1S6C3ctm0Lx46e48knv8dXu/ZSsrBAHHCGzRvX0981xMfv7mbU6+BaXQN+ETKNSgpecCva6CNvXgKv/Gkfp878iwV5m9ny6CP86RcvonL18+WFBvprj9EzNkPWvDgSZDy/Ot9HeHYaWucUYdpIatq7UXlEaOKFyzt7GRz3MifHHyvN+L0nnuXTj14XNNLxy//7C7MjyylenBpcb5/nf/0KL332Sx556kle/vG/UWWJUDa6BKvCGBuawCJInR21BNXvX35mZ1tdEwdOnGdDeQExEsBmxJoOvHeSpkvt7HnrFEvm5ZGVkkFhfrZwpJkVSwrITEjEIF2dmWmVArTjcwhriaWqVHNYE+QgIiLpabkmamyjb7pXurSbaOH8KUnIHp9bUKADm9GBSe8UuxwjRgoxuMSbMjxGbGzk/+/rpZlF4xljWq1iLPgtQZR8VtcgE+0u1t90n3Cfl9rmeiZmx1BLIwZXHVUqPJw/e4w5lV1yxAgaaUCjqMLZiov0VjcKtlgoSrWxeam4l84kAdVFbEycIJM5tEbguBR2XLSNCGscjX1jREtYs1ijyEhMFTsNx+ecFpyyifIoxT3G5XVaUZ1IOtpamRiaFGXPR+OfZf3WG6WxWonQKSW4O5kQt2vr7BR8clFQnM2CokSZhCRuuOVR8jPLKMxdQnHJMrbfcgvS01w6fo777r2Tv/7kCf792ttyjOnc9717+frbo7iDjzReOCsO1YHUNgq/JnSrsEZl4d1X/83O559n/uJccdfghaJMKSIHw53NCK3hk/zVIK44LzddGi6akiXr+GL315SX5JNVsJiBrk6yxZ2efel1zOKmN916E4elQTWxZhTSfA0t9VjUGoZHJ8nLyONH33uCOY9Osow5tGz7rKcHW/QCrp1oZTIwy+WmKjySMbzWJJbPXyXnuhCFJU1QJpFIcyyDwy6cUg+LcuXPbAbSIgyYkiPEWaOIS0oSoRljQcl6vj1ykIYmO//4+x7q2t7njbf+wAO3vcj3nr6F1YuDC6TG0y11Nlo7IgSiYFrcxiaCm5ctQiOEoDj1xZcB7+wQCGfa5MPffvET8KhZsT0VVc8ItsJ4rl2oJ9wWRX/fADpJshZbHBNTQ0QYA7jEUlXhFnqbu4mPT6S6sTO00W6RHKQuNgafSwbW2UvlcWGoiDCxUh3uKcGEWQceCcFzSq+gzwyzw2PCzFHMS40kNj5cwm0U0wJkJim6cbuDOeHGay1dElJlMF3DzMzKoGRIgeqFmQem8IrSNJ+9LAjkFkdJYto7+v83AJPP6e8aCC0vMSNhSqs1s3xBMs0DDk4dO4dNGjKIJ7PeALffvoXBjhYpbBst7cOUrV0OY12Eheuk7Wa4WNEl4TWAXwpdKZ8XvJgWK85X19iGQeETvBHLlfPNzYxn2bZbmZvqY/LUFQm/fk77DNRcqQzZ7G233UxqeibHTnTT2ljFy6/+g+j4KJzTM7hcdsZlnN99+2XCkhNoa6zGrUwUB3EzPD0lRSV/PzCASyVMrdfJeSmJNAYfQBYnNCaQJMWYlx6HzxCFV6MOrZ1slvlKELcbae0lIzODr7/4lOaWK/TPqlhcWERXQz0zLh8ewc50EbCj355i6cpiea2GupZeVi1ZxWdfHmBWO4fe5MU1MUdcvJ7U6FwGZS5u33EHc75uvv/Q//H1p28wNOHn9Tf+yQ//8EPaW0clMHcxKOydn59DjwiTc8aJSZfE2FQP9gkdiQnhtA/247JLiEywSAaYwSCO29rcgyVMydLMn/HZmeeZE5HxBy/ATYyHsKqs1MgPf/gwRen38bvXn2eqy8u12jO0dvqIjFFgCDqOzkVGXDqK45/uDRw58QUjo+PyB9lkiwLW93RS3RwQ/Ohn251FtHQKTwrTeaaFKW9cSVtlH5WNrWL9RkEFbUiBCzLDuHJtmEU7yhmq6cIftKnsAqYCDs5erMAkA26N1hEmha3RmtAb5gSHzNTWDpOWkMbZM5fYtm6+FHU3Vyqn+f6PHqKtqZnoZBP7jp0iIBz82MM/YlTdw3BbF0rrMhTTo+ilax19Mkg+BROjEyxYVkbFxUry0rIYGJCG8HtIlAYsnb9MikxHel6u/Pk4dgmwC8oXSjPZQ3ciBjexDI+OCDmHQorIFhYpkyroJP74+VvvcuXK12L5c6JcWdKQOdjCo0iJM1OyaAWz0qj9PW3Cn8Hl7SZCVzonx/sxWbL48L3dpBetwjHaydljn0thWrlh283kFc4XvJCAL4Hy90//iJIVa6k4e5RHf/8X/vGnfxKhnCJ31V20VJ8mLdooap8TWujJq4wlXJDo/ImjVDV1YB8alPAcEI6XPBO8zcAtATGIYvJ7S5QUf0AQLd6K0RIpThEgNy+KcMG88AhBLY0xdAenMSIG+4gbvfDxib1fopf3ae2xy5wpxeENVDd1c8+DWxkeGubyleDFIwWLFi9gtK8HtRTl/iPXWLEijpf+dIiLZ/fy5kffkBi8HVnG89yh2tCurb/65eOcuzpAR2+31NUY379vO4f37OdoVS0uOd7gVo4xEYmC0DrMYREyhhqUk31MzblJVqxmwnuG7rFxYhItMmdzkhG1JIggDmjdxEgmefKmhVx30/Ncv+QntPR9K86uxC3is3BZKgMNoyie+/FjAYXHiVFU4cSpCpaXLUOT7mCmPjr03eiVSw0EDC6QQBIbn8OEqxurOY7MlCyCpVrTUBNi1cGBaXIl8OnCragj/EzZNaSnZlIgfNxS7aa38QIeUV6FKHRYdAo2s4GLtU1E2VJZuXYFbWPd9J/rEVuz43Ab5LXxRComcPVJGpfAU7xkvXCrToJhlARHXWiBT4XbjkZnEJUS51B5ZGKj8Tpc4gaCGMLcwfvSl5SXibfLz0qIDOJNMF8E2dI+Pc3k2CSB2TlS8hKF54a5eqGC2mtX0MvkT0+6MJn1NNY38+Ibr9BXfZVr5yvZ8cNnRHHAPj7B1Ei3oFEavZ01aL1+YjPmYbVKqJaMYDCpWZqxlqxCacT+PjIy0lh1+xPES/i1mDVSZMFrzloMVhMfvfYRf/rniyxdsFqEoxWPKyCumEBd8HYC4fnc7DyOS2ErMcpn+6SwBcckLiakhRMdZQt9bRrQ64mMzeHQF3tD56iSBlcoTWCV8GxNFKQUfBqV/KDSoDdKyDTphdsl6Ou0xKcILmiTiJMMEm6NRGMKl7E2EpsQg1qCvd+n5tLpSskQaoaGB2Q8laxansGhcxKy23qYV5rIeE01b30kBRZj5MHND9Ft7yI+N4PmmgZBOyv20S7Sk+J4/PEf8Pm+c+QVJVNVXSuh1iQZrC+0Q8yBYxXolXPoBPeCiDgqHRt8OmlV/go+O3eEWKmDzKxkrnX0Mj02KEK1jGt9J4hR5TExKIRhsPDDJ0tZsOQetiz/KXO6Fhn3Ag6duIiiPDU3kBxrwlQYLtY2yLKFq2k4UMuWB24MqXZE1DQjk1IUo26WlcYyMC7BbM5OS/80ObmibDEmZkVV7Bqxs7gCCT5STtkdFDllosZ1wslNnN/dxfCggyhhwqU3l3PrtuulWJ1cqqygSdhWJ+HwSuU1In1pfP/pp0K30nokmKllQNUKaRoJnL5ZJ1pJ/LZYYf7OCSkmLfpAcLfLgFi7TJ68h4R0ilfPl6L3i9UjiR46G5qIEOa7cP4gJw8cZXnpCsqWL6axqZ7aqtPSAEbamgdYPK+YSMEto9HK7JwMsvD2suXLBas8orq9REVZmJDiTpaBc83asQjr+9x+jKLivtlxwYphph1uZsUdBnqGGO+QghD2DBbCrGBH38gg//fG+zgkPJol1Jskz/jlAM8fuSQOVC2YpRM0Ok93xxh/f/UVTp+o5P7Hd/DsY7/kpu1rJCgnSqHPce74ZzhcKgb6ugl4g08m+VmydguVp4/gCozJhHcxLYF0VhFAL6IQEZ5OWnISV+vaiEqIZctN6+jvbSdCKzh15ip/eOFpviNO2dbXgjVOBE8czKbRYbMaJGTbhKNNxGhjMYTZMJotgrCxOPwqklPTUCnjReWHOH3yFL1tlRQXF/DIs9+h9sIokzONLCjMZbi9C5dXjltqSSPvWVF/nNtWbcAhgb5w/nyOCz56NGHilAW0VYjzZwbXnjfR3Ngkx69ly8qb+frU/tA1j5m+NmqaR9EZVQQ0Hsryi2ho7cZs0uH3KoiMM9Df7ZNGdPGzZ5eSX/gQ3//O06EdnxU/fOKhwPZNqyksu4XJySZRkFn+9dtdEspGeOa5zVyq2Yu9v5QJKVhPRyfKIArEJpCev5yFq9YKK+pDVu0S7vIJi6p1Guxi/xGxcWgtOmExo2DRGOOCFeFRkYRZraG7GIP+6pgWe7SEifXPCj4IyITbGBjt5z+vvsDouVG2P3QrlRdOMDHZT3RStDSNi/GJPikoDyNDbq6/Ya2cpIH2tmYJtbFk5C2Q9xMWvtZEZ2+rVHrQjk34ZqZCG2WNdvagNZrY8cAPCAiWaTR6Uc9huusaiI8Kk8YtldAlxx2fTbI0okpcp6+7TY43gvDEZHmtVZrJw+yUE0/AS6cgVEZ+HkPS6GpR3mN7j7B+82p6BZmMwhIGi5nYuHi8ASc9bd1YxFVqK88Kqxagii0QsTVgEbU7fekiZquS2ckJwUMPYXELmZzwsGJNibhFcBNJJxGRltBWSJcvHBOR8DPjmGTB0hVS/GryiwtDxTssfz897qCztYG8gnyOHzlK2bJFnD/zFergvdzidCo5/jhxiOBdhcbwDGovn5OAWSEqKsJh0gYvIrN6xQ2kZibIuLZy6cQhEROX4ITwuUVFrJyTWeZMK+cSa4lBkjdKcQLn3AwL4laQKK/74IPXuHpmOPgcYginDLOCvnpxBgmtSgM4BSG97klWbl8krB3HitVlHPj8JKUrkhnvGccpGXFBwW0cOfAf7N5BGetwSovTqK/tIinFRknkFBWT4UIZCtKMNnrHPYyPTyOlSEaKie7zVxie9REtwfaeB5ZRvPhRFHdevyrgUhjwzkQQk+1m6vwUd/3oAbFvI+UbluMTi3d6PSJOPrFZsyieQYKHl9GRUeEgrQyeBDNhRIV8qEkKwx8I3qjllkJWohQL9QUX6Aj9E2ByJLiykpm6ikoWlC1lcLyPoe4BWq5eIyoljJT0FBncbkYcwt7y3lqFm/HhmVA3W0UN3N5x1LNeZuXzPLOSGfz+0H3LwaeF1DLYlsh0mutbWL5yESePfY3Ko0ItjRAZGSWF4eSjL/dKMwrP3XE/urgM8suKGOrq58Cur7hx42IKlq+ia2iA2NgkXtv5e578wzOi9sG7JoMr82qZFMX2i4KOSmHvuO9+PnzzdZ78yU9obW1lSsLU8Ngs2RLuRuTvE0RFRwdHiU+Ol3HQSOGOEBMbLcg0gcmg5dKxYzhnx4jSTHO+a4KYuEwyJJBGZhTCnIq5GQ+Tbjl3lQGb2klf/7i4hYG1W29iVlAzIOHZMWMXhQ2n5lIF9VeOMT4bIDE1S4BSRcW5k5QICnVcO8+UMPGC8s1S3F1igWpqrxzFYNAQCIyGvjZ2udVYIqxojKk0Xr74/0g6CzhHq/NtX5GJTpJxd3dbdxcWWdy1ApQape2/3m5dqFKqtIXSIsWXBXZh3V1mdtzdM5m4J9+TfOXHrzDMJnnPeZ77vu685z2H4vIyafpVnD3zAdFwCpGwDVd4HiFFKuqqUTpVDI+ekaaaja8iTEsOoE+ScCyVtrp6SXyl5YW2NrKSdaK8qvi3PwYZP7U+Q5wsGV04Nf6UU+zGXN9QrzjeAqc+uCC4GWbV5maZa53MU0iQKpvOKyMkmwq5ZVc9+05dRxmIyDwLDooopGVmMyM1FPGKonuDeKSJ64wK3GoDqToNp85bKayY59qA5C6f1xVdnIgdcqzD4fHGj3hZdMwJI0VJTBHlFXxITU9lZrBXPrReEGZWOlrs3R9mdm6MisJqCYQJUmhGLkr3h6M+pqV4c/Lz6ey4QlPLSkYk3OalS+CRokzU6BmfHpWgki2IEEZPgiTzPoryismWv+dto/Lf56VbgxJSS3DODeENiJoIM6pFAZ3WcTJLC6TRHBhEkZ1yofPzTowWi7CpRtxnltT8XKYmhyjJr5TB06CNHY/rdRIMuXj+uX9QUljOp+6+EZF5LKXC1czTPSOsvms1+t4Jzpw7KQpeSKkwpclilvBZIu+tjh14IZaeEv/W4Or5C2y5ZRcLM3Oi+HJN8r4h9yJVTUsE7ULxW+rllVVS2CFR40QWphfjdzZji7WMJp0gxlT8gYZggoesEimwa50yrrGlxRae+83zbNm+lJk5N/c9eL/wcezE82B8n8XUzFRcC1YyMtK4cPk81RK0vfMu+vvaqVm1UhzRIaoZO9lKRexcZY9wnyUpjYH+EfQiREHBP+f8AoX5BbzzzlGW7xDXPvEeo7NjJMv4FhVbmJwUEdMn4rLbMYmQGRKz44+oTY/LvGYWiZN1iyGHaF66jQTJTefP7GNmcYaAZwSLLo1ZYejsomxGxmWuMiUvqP1ojRESQ+KIeiU6nYhgSIKONJ1Ra0QbyRfRdMscprIwpaOupUDE2iKBflAQycgZyW6eFCEJqZ9+mbP0DDPR2EkkIoZF5eICEw6SxG1mrC7sHh9nPzrGtpYSWicFZ40e8tS1KKxWRzTil0EUzQ04hdFkMLoE3vttXTKpufF9TiwZSWgT5AOJEum1ifhCi7zx7xcpKi3EYVuQjk2QMNonOqJBcExYKUMKdFGUT9QxT/7Z4ZaAo8MoQWh8eIr1u7fTe6kPZSLxbypm7TaGenrJsiRLUo6KgsCsbYayskpRL3ESYUa9hCKlhEiX24ZzyiUcOoPC4CXodlNYJFY8ZcUuEzgx44odD41OFGr18uUEFmWAxCnae9u5dOEUIbH2+poaDh37UK44md//901y0jM5LDYfESwqr2smOS+fe2/bwcr6InILSkT5tNKAi7gl6D79zNMcOXEMjzdMRX6WKEYVCV4PRdUt9A/3igKrqVyyJO5SpbX1XDxxljR5vYL8HBLEmTQiFqGwOEPsImXEHG4Xfm8IkzBn7GZPXmGB4NppSiuyhF8/oqVlvSCekpzCDGw2Dx4Zy9iYRgJOKe4+6hpbeP+ddygsK4s7RrYg1vSo2L1XMo1BwntKBmOdQ/Las/Et7YoEO+cED4OeMMbUJHLL6um+3i8heD5+HPPIQCf//vMreKUBYzlIJc4cVYWJSCg06bQ4Z33Ywj7BmETKSpfgDAg8CWrEDkrwa00khO2CEsMSgPUMT05iFDXPzS6V4JvD+Fgb470jeHw2QbaIiFdEilsbF5HYHXZDkh5DxBB/WJyFPFQJpvh9G6/OgFGdQbKITmy8iiTPLHglO7mcmPxuyRoXBCAKZDrHeOzOb/PBu69g9U/GtxqvFEy0LkitzEwtRGMLshZiN2RS0piZGsDgnxVbqKZNOvMf//iFXIhCgkeYpUuWSuEFMQgH63RmJsYmyM624BcciB0P1zXcRbIEg3RztqjslHzwZAmomcyJ6iaaLRLs3Ez1jZNVVk5UCtAkA62PsWNqKmOSmq39U/gkI6h8JlG52OnxqcwPTRIILEjaLiHoiu3h5xOlmRW0MkkzTMQXNbmDSjQRtbCrTIAmVRi4CX1youQ0Ff6ol4/efYeiAsGinqu0Cdqo/AG++4On+fDdw8J2AZ761v9hiczSYVPLe7v56O2PySvP4c77byTVXMiB948JquxgpHtEXk+FFj9/+dkvZQJN9PTY+MVffsmlE0dkLIooKK/hb39/ge27byQoxXzxYhsV1WXS5InxmyBmi4GRri6iJgPZKcVMzwzKZEiout7N8vUrpTBT+OqXHqJQ0OrTTz3EqcOnyCmqlIlUkiLj6RBRsAjXL9pDjAx3kJWWwbQ4a4kUrMFowD0/z+zivGSmBBGRJOHWsPB2JQniarH9xbtarxH2q6hoKsTlWKS0qp7eq5eFlgQHPAtU1TaLG06w/529lFYWkCnFlykOOCDhPTFDw46t9/L4PTfhUKoFiZTC9iH8klmysnIZEwVX6CSwinBo5doz85fQ23UVU6KZgLhp7JutRUE3j9NPUnYK5RL+zeZ0jEIR1ukJTssYqsTJJUaxe0UzhzWLtiEAAP/0SURBVCQ75SdlSVFL1pLspxc0ypZQHNTpRITL0SbKXIQEu+QPBIwixpJd1Aa1NLJP5vYlipuSMUQtDIx4UQz3DEZVCbH1Cjr2vf0qVs8kk6K6udkGPNKtM5LuM6UbM9MTsS56RXUz4ktUO/sGBDViT32oJbj65XeMEnhS+fiND1km4aKoXDBEGM4vQWp6bgqvz0VpYSWKkFhqTi5It8XukDqdi6IORlEqF8Z0C575RaprljA1Oow2OU0UMCxNMxdfyhuVUGkQ2/e5JVx6PPR1Dcn7ZjA4NiNqZaKsupzF6TmSM7Lkdab55OOTmDLN3Lx7F++/+a6wdLf8tzSCPicWyQxZUnjt/bM0VJSRlFbJvKj0F57+FKkZecxNDQoixLaaXieTMM5gW5cErijukAN1WEFJST2hhJCEzVyUggkn//cWl08fYdNNt9Fz8RLD08KHZfn89829onzVYsPjPPGVz8dxK6IPc0l480tf/xajg63C8Ar2f/Q6F6+2svuGOwWNHDJmC2zcspXYmfK1ZU387R/v8siTd0tDB5mTeRgYHWJJXRkKQQe35I+QzIEhOYOERI0IQwDRJcZOvkO0pEUwpxCDViEh/TIZIkQ+tYVL58+QKw7g9ETBs0hBZYOgqSL+gEhvTwcfvrGPL/3fM+IasT3LV+ENuvjnH37NRXmN7/3se/zwW78kElKyZN0url04LPgWJSRurE5QCgJJUepKmV/swSGsnaJJIr24mMmFiGDogiCOk02rdnHg8HvkCSKmJDVx9Pi/BDN9ZOiTSckwsbq2GnNwQhpc3FQRlmB9Kb5sPCN2fZL7MguLCLgXxHWMJIjyZ0qQVgo+x+7EB2MP5OuNWPSSO3QpRMUtFN95+qloSUmaIIVYT1gYOilV+Cj2lHpWfNVejyigx75IWloq2VnJ8Y10Ys9PGqOG+M2aiChcICTWm2RkckbCYuxbGJ2C2cFRKuuW0j3YIRdqQpco4Uf4KMWShUtM2yKOoEvUEQw6sQpbxRQnIzNXEMpPRl5uPCQaRPVmhBeTUmJrKrQMtXdhnR0nGvCgFIQKyoRqpMhi3zXHvrWJPQxisuTg8c9jGxoioJFAZ3OhV5oIif1qTSZOnT0nwVlFioRUs6WYHau28MCX7mRGGsxudWAxWahqbBLbN4ny9slnMnH86AkO7DvAU195nK5rXRTG7vpKbsmVHPLR2x+SmysKptVRu6SB2JYW//3u96mQ1+gfnuXE1aOELSnxNeYqhRSZBMyf/uIHLM44ueexz3LlyjUGO0dYsWElJZWlUjxh3N7Y7mETEvRNzEmTffzRu9x0630S/ERBhWvVknPcYt3hoFV+IrjoXcAhIa08L4mQLofOa70S1oNsu2klKkHA+aCBM8L5sW+AWi93CeOmCt65BFNGRPlDPPmtJ+jriM1XsYyBi45rVxgVpi9vrOTgOwdYtq4u/m1MJFHN/Kxd3lNJ67ne+MZKaVmSN1xWaS4bmcVp3COK/+pLv5I8FGLOC0KnOGVM3OLEhfnLmRXEkf+ETnA0TZQ7qLQQCsa23JZ5Fo7vmBqW7OekMS8FlUsl4iU1lyBKLeLSZw3SuDIvfuPv4tke+oanmZwSEjGrRUCkRpQJhCUDxMbHkKgVkZQaTRDmEnFRLWnK2fPBexcYn7LT1zNDuiqFopJcKZDZ+CaVaWKNnoCXBLE2pbCqUtQo9jO92KTCYMEtF6s2mlBpNfJ6emF5rfBXhqBN7GEKDavX3BDfsDMiGJFbWoHekB5/eCMt9rWbYFBhaXH8GxVjcjbT00Ni3amMS0gbGuuTopWLlNJfsNo4e/oYE8KkNbUNuKWj1Wp9/PSJkHyOorwisadxUWo7iYlG2s5fk6ATu6kinNg/x7pdW+I3WWKPc61oakafIlnA4eOuO+7hpgduFrfIYKB3nKKi2NGRM3yy73+8/Odfs2bHjfi8PkoFLW649eb4FnrnD50kIE0zMTKEMhIR97tGrSjr8Ph1Xnr9jxx99R2qNq2lZe16UiTgl4kArGpo4JbNLQzZgtx++02cP3mG8fkujh87wKVzV0hOcnD1ygW6OgRTCit4+nN3sGL1JtLEfdQynjnZ5WTn5IuDShELT1fWVfDq3/7FhuWZ5FSsiC/brZCs4PQm4JQxnJCx8DjswsLSaBcGpCEz41tEJ0S0XL58hqL8Mo6fPEx6gRSCqF7rpRPMzU4z2H+RqIid0xGlurGREx8cECTKoGX5apLSSxkfWiQ9K19e385iYFEKNERRWakESZVktBl89oC4hVHCaj/hqELoICxFaorvx+J0KQUZg3zhO1+mTALtmo0NEjo3UNtURWFGNqU1RdQuX0ujBOq6hlrWVmZSUJzC2UsdNNfcgCeUS926HHpOTVCa1xDfSjupROrKFSBVgvXkhFvyoUvmJHZHPyKkEGB+ejq+c++0dQ5VTk7anunxaVE5Fw1VJaTlJGFJzZQgoEVnSCLsdYhCeqV4jcLcWqyTblFtMzYJO8PtQ6QLa6XIxefmx25oSLCQYJosqp2am0umWKZKutkkSqoTtMjIESXUGqisr8GUbqat/ZKwl4YxUZZQwE9OfqEU+SA2SfsqGTybYEgw4GC4t5f0VAkj6TmU1LTI+0soNqrxuvxcPHWCoweOUVlTTYk0Qey2ZXJqDrvueTR+QHpFYxUHP3pPwpkUbEkpUw4Pq6vX8NPfPEe2NHTsWmNbw7kkaGZIYBzr7xNlXsnt9z/MX//+I97897+5eOAkGglIjY0rWLNzczzwVcj7xR6EHly4TF5aDWu33MDq5nWs2byGyZFpejqukFaUQ+v1SVThICu33MTu9U2SRZySVeZx2ZziWqNENK54yDtx6AgK4erlWxtxTPmYmRlmoK+D4uLU+IasV86fl0mbprKpmvHucfTCp7VrduIWt1WKCIWCUclBsSUVQ4IwyaxYtxqfZKeikkxs4y5+89vvEQ2GWbdpG8PDndx75wqGJ3zslCzRfeE6GzdsIEUyQ5rMZVZmFm7Bu0RzBrOzgm/iVOgs2KdGeO9/+5m09bFh40pS05JQaP1kZacSDkk2K0xiemBAbLtU3LKSgEMtAqNFETWSkayQuTeSmZpCalY61sF5fJMzKOX6Z+Zs1C9djs1qjc+FRUJ0irmWt984SnZBDkGLmszKJAJjESx5PkbH7azZehO9Zz6JO2BOYa6QsIeQ1xOnBL06BYtFhz+UhLmgQgQ4HUXn6Xeik+PdzCwYuHLhLCs3rJY3V2GdsiIjg0bCk0FsPCs3D5v8LMZvpQ3V6CPCylI8yelZYkVBFGEtqTnZoPRL0pawKirffvkqhTU1iI8yMtXHVNc0zY1L2PvhJ9j8dtyLPjZsXsrM+AQCnxJa0rFP9hMJK2UAoaK8nohYslEcIuCOHeCrFRbXYk5MlCAkmGHOZKynm4xcUQyZcL9w6d63X0FAUDjOxYYb1vDhmx+LO9nkYoXlxCKf+uIXaNq2RexbGC/oZmZ4jCHh4GUrV3H53Bn6O1olkFUQ8WpoWreKnrbrXOg8zZHDH6EWxSoqK2De6pci0EkDJ8sgZ5Jokniq1hCdFtcqzGfpmnrxkhCLXhWzCxKwXXb2/usVrpw+zxsHPqL/+ii6tBAPf+bLYq1uKdoUamryRDl30NN1EaXHIIG9jPq6ckZGBympMvHGq++L28yx7cbV3H7L10VwBoio9JIVmuPLj1978W2e/OJTEvJ0pCZlc/bYeSzpbo58cJnddz3CpdZT8pkCFBcVcuzCFdbv2EK2IYVpCbexkG2zzzE9OsfDTzwmrCt8PzApCj5C/drl4tIGfvODZwkL61489RbFpeXxDYZMllRpALXgaIVksiRmZj3Y5sVN7M64uyYoLEQUHryS03bctZmSwiXYJK+plYgCj2BMSiNX2L0wNEebJ8CG1TtoPXWMl/70Fjfd14BjUbKG1FFxcSPdXa00LFnD1cMnSC9LE5e3E/FFSMzO59KZg3HELW9q4NS5Y9h757AtjMQPTp6ciN1JTURx7eL+aHBikuxCM67FCIq0MtqunGJyYJYc6SalBAuDXGCMg3OETS9cvEixpQptjoZEtWBG7NzQHJPYpIfRvgmWrl5CUWmtKMtV+f1sdF4JSxG32Jta1D+V6Zk5nv7upwlL0NOG9NzyqdtIcBvJl2QfOxljYdEuRe3DKOk6QaPBLgWemZQuxR+M37j523M/khBzQgZ1EZXwX7EUXKoU+gv/3cfIzBiSBPBLZ6/dspn9+95m66abmJJie/K+u/nPO3vp7h1iWcsywqqA5JI+HDLBFkGXtkttTIyNUSpWnCnMrRbGi0iQss3bMRl1VDfVc/DDA3x8+jXscz75mT6+rr2qehVmyRvjEjZzMlMokHAa8kYFiR4UcwkwMT7O1PgA7774HsZAiH0Xz7CuthGzMcSyFUvxhQx87We/FlUWjhVUTJCLikrDWpISpeCEPSMK1KkJJKYqSNKkMeW24RYl1sgvJgvDR7RR4X75PKrYPu8lMsF2Flw2brt1qxSUkbG+RawS1stLGrn54ae4drFDFDMS36NmQXg7tzRDHGiWgfZByhpLsC94BJx9wv0SUPO0XDl3Cae2hqBrnp7xHrRSnGph5uKiUlLzilm096GWOfYHovJ6LnSaEP2jHWxfv5myqmoOvXeawhKLiKUWl6jvwX2Hue3OnWglNA72jVFcIgJkSmN0qBPlVAKjUiuxwB2VNF0sLhqQufFKrVTUWxjvXCRLsM1tWxS3DtB7fZDV2zaLUDqkqAs5K84955wkObmA9Ex1/BjOa1eGeO1/51Ftabl5T83WDcLRoqa2cTJMOvLzE0lJN/H2q8coriqTD5lIa9es2K49/jsnT58VJSnm0IFTZNXkc/3EeQlJaWy7/TZ8wmWxRf+x/Us0YVE5QRmdLjYhgjWqBLqFZSsK6mXyx7HL744OWFmxZiXjE4NS1HbEeMQZ8iVwhiRUaJgNLcYPiHrx73/lxRf/Kg3UG9/uQhH7vl0pKV+hZ2nLdtZtW0FuZjYjvSM0rlguzuAgMztdBkwh+BXg9gceFvUU1zp5SriwTprJzfHXn2fVhu109PdSWl9NVVmJ5JTY4VXp8RMprl2/RGf3FXoHuui5flowpJWH7nqS5pYVVJXUs/3m26VgU0i0aMiU8K4UbCqrLWdYlNCckiTjZmRmqAfbrJ++/knSDFE6B8WxBPF23riC61d7JIRu5429B5hblCLXqoTDC8VdrdJEamlQB0qTjF+CkoUZaTqH/LtfgUrjEZyMSmM6hZcXJDt4mF600XZ1TILtGBMDDtrPdbF2Y1N8409LTiZnzh6CUExFk0R9W7COD3P44/coK6/AmBAVtxiObzlht81LIWsIa3TyHglIC2GVQK9ISGbVxg00N6wUQSogGkpg0TlBVlI1I4NWQbEIDlsvKzZWcMvOu+ILjd6Q5i6tzGFkbJqw/Hsk4mHJqmV0912loaKGqYkerlxrQ2/V0jc6JO7RyNzwZHxZ9Ir1G0TsCknRCRoJTh/Yf0iCq4bl9ekUS8765ud/wiOf24rGHRLRa41v+No/OMG5U9cpLDJz5lQXiw5TbLE+N95Wh8I+aY1OzVuxZCcJ001x8tgJCXJDnDt5ja3rtwor2pmcdeISfnTNDZJdXCGhbl7sKplP/v0h1bXVfOYbXxHcEawwGXnrjVdIDImladXcep8EOGHsVEM2prTYzQQFo5ODEpp8wlYe2q9e5NSRLpzBAJ///JOMSMBbsmwpHpm4UCSMLr7qUMPWlUtZv3Ejf/nn38grKYrvOBA7j0iAnH+98lNW5NxM1YZSXvrLc9x0swyyQhpVgpzf7eDa2Ys0r12JU5xCKwqoiflyBIziBBMT0+iV8rmTEwUvPOw/dhiT2s7zv/unTL6JlnVSKOoM1HoVDY3l0jDieJLu05NNuIPe+NbUyclm4WSPWO5Ftt25BVNGhvB0G2eOn8EXcAnvV9Lb3iEIdFXQwMWAYFq2XsfmNQ1kCp7kybjs+/AgBy51ydXEnmhykJySTdi3gCb2NVVihOQ0PSYJjbG1MlanB4eMqU7ccMG6iFlEyS/Oo4iq8E7HdrtKkH+O3THTCTObcUx4YisKcEjT6JV6UfIAUb9gdLKOZ772FdZt2cHhvUek+Iuw+0OCoVECM5Oklq2XrGAlryaZK6famHN107D8BnHLsDSBK/5gSkfrMB3XTpKcmSHjGmH42ike//rdXDoxJgy9UQSjWBxtOP51tSUpOX5KeLo5ytj1MWk4JRcvdPLAF57g9Kmj5OVVcfViG5PTYzQ01ca3E1+cnJYsVMuJwxdYvW4zZ06f49SFl9m5+TZCkksOyed+7GsPiWNZmZl3UVaaL3OSzpE3X2Ldrt3iGiFe/PMB1u1oQbGwMB0dHRiWEJIjSK7ENmknJdtEIDwtIe9gfGlnsqh7nn4VKXVm+ru7UecnMHfSR9PGIoLuXBKS3WK3yvh2E7GTEcIuFZNTw2iSVNRUrWRMeMw6M05tfSMWUUCb00pYij4cDnPvfbfx3a9/B590fFZyJgZplgWbnc1b1wm6KOOnuGn1oga+MK4FJwXlUgSCJpbcQpnoWV76328IuBbIlj87PbYgfBggpygvvn3arp330t7XHd/iTBUVZTQlklUcyxqz0gwSkgUPYv9z2hwSuhbFRrPFRo0MXG2LX0tsAZhBEMorzBkN+eJY5ZD3ahf7b1ndxKJgjUIvLtXVSbO4xOTgEE3C+iOTEzKWsXXwgn6ijJ976H4JklbsLpeE/VSay6sIiZsVV5TQ2TvIrl3reeqZH0t4ihCUAL1r+zauXLwsOcZLXo6RpDRxRrWelNitfYuRjrZ+UcpiCWWj2Gd88T1wDJaI5I0gKrOaRLk2h8NLUqq4ikkaMyOZ1kvdKNwKfBo/QX8k/hxoYXkabkeYPT/6E/OjY6Tml4lrjErBpAqKaOObsnpj7imuGFVksu9/JyhvTCFXQvucdZ45aYTYsqaapirJNlfo6zxIfW0pG7bspPVCN4vuBcFVCciXBgXxcti4cyO5WbX85ht/5f71Ov5yuY/HHv6shNOc+N3cnLwMZqZcvP3am3SNnOKHP3pOgvgw229s5sffeRadXvJAuoFlTSu4crZbcCYbtTZRnDCLyckpuq70kCbIUtPYyFDndT7z4M18eGqIeccYqpW12/bklRZKSHCRIZMQ2+xGJWwYe6g2EtYz3StvdOf92LySjJvXxhc8RUXd80q0MiCxZwqHUJtVlMg/j/QPxZ/dnBzqFRQyUCqhpe3sFfmZTpolieQMSdsTM+Rlx5ZiKiWZJ3HnfXcy1t0fLyCrDN7i0By1K5aIKp4SRDpIf+sZ9r39mmSABby2OTwBO2++/rZgpIOBrh6SBLWOHXqHQkneTve8BCZkAqb41JNfF+eYwOeYiN9dbFqzWgKkCa9Y3Ov/+jcr16+nZ7CVsHDxj3/+dbE5sbr5GcoKG3jhr38Wa++lbtUaXvrl71l30w28tvcXvPyX3zI6cZFHn/iaNHSU4rKK+NdZS1ZIcQ8NYJ2fZHCwG5dzlhWrNsrYOPnJT78b/3ptpH9MFFuBM4YZU9NkpyQzNDxMb/801ulRXEpV/FnYpBQdIbVTJrFMGDebhtI6TOnJ5BaUkibNPCiBfsnSOuHviOSGJhkzBxs3llEtalZYlyHYWUhE+LWluYiSygLJUMOk5CTLZ01jNuCWcO8X1YviiSpEQFSojAnsfetdTp0+KmOyhbVrlqJSacSpkvn5nt/gEPGLhT6VNow/MkNlc72o/rxkmSKuXOkT8RlkThw+ErSSnZHHwMAAZlHr0spa1LqoXFMCn3n8C0yNWsVlS+IrTxtXlhFOryLJkifumCDZxCthsoPKupXojUrGBBsb69bKeM5w4uABsrLyyMk1sXLNLnmPLK5cvspiZIQ0Eaojh8/GH2WMHaY72HuVmqXLaahNIaWgIP5MxKVTHwlaJqOw2ezRcWGbvPxcPJFF3DNubNMSrEoL0CpTQMJFMKSSUArXLhwUi46FTCNzwou3bHlCkv8AAQk2zthG9mKNEVUYu1WQQJQsdk5NVk6RKK81vpOsVi3hQoijuKRBrEy6UfjdmGiJP80fkQQWFAtGpZCwN8Pb771Cti6Tc5eOkJ0lnT47Gf/Ka9vt9/CPvz1PZXYW4UCE45cuYAqmiJ0q+Prnvos/2clw2xDDi/3U5JXQO9wdf2q8qrKCipIaadAm/IbYtsJQXtzEL//6dR6/59u8+fKf2bjpRjRi6d1XL1MjVv7hife4464v8vZHP8KQHiQ/cy2VWUb2nTmPclEhyOLjxhuF/U05dPecIxwShg4lkl+cg3VqEZ9MsmuhW9Ttmgx8Kfve2ItXuCF2c6y2NJfB/ilswRCSJ8mS63EIkqljC7dy9OIEGlFwGQuXuKU7ttBEK3xcK9cSIjUzX0KXg4pCNV4pwhQJhWGfjt7O05JkkxgdGaCgoJz+zmFmZCy9Cm98UZvLGttwaia+itQsucIblowj8f2z3/ojSSJsiw6n/PeQcHsKmRkyRi6FYJ2RKQl/KncaTiapqKoUHJqTHCEBtruLwelZ4eoJDDoD/QOt1DdUSTgcEUwxUSw1NDEwSUDqyrbok7ERBKwTNI0sSMbLJSxjccftT9DefY7B7llSUiJozDnYRgOU11by0dnniTh83Pvo57hwoIvc8hyq6ldgF/XPzg5iyWqOH8zQuK1OME/HtauzgmWLpKYryCrIY3xkWhpc8kRCCoqxgeHo4uKUBL8kzCYLTs8840Nj8b3Im1Y0cOrQh7j9OmobKhEnk4HxMdwzKbZoEIabZ9nOG0Uhv8mtux9mYnSS+cU5GboEuVDBGIVCrC+2VV3s7p0HrTEJlVLQZGaGwspq9LHbtFkpeKzCozKxIZ8dn0w2CSF6hffmx7V0u8ZZs3wJ//nV8xjLoswOuBiZG6I6q4aPzpzi6S/dSzT2vGNY+FmtlYbyMixMWFEkEz3QK42VwO333i9sGWBgpg3HrJ1bdtzLyasfkF9Rxpt//C9Pff4Zzl77hIcf/iJnD3zE+jX1WMS5Ll5207K5QYKxj2n7DC//64dcOj3Jj771S4KJLpKi6Xxw+vesWFZJWsZaDrz3d5bdkEXn+UVh6QC37HqAuckEQqI2sT0Hf/nss6SJA8VWIpbmZtM2NCnN6iFFmj32OJ7WJByelkqiLiJ/xiuhW0RGEVtG68U5vyiTqQBLQnxPG70mKu9pEdTwiLrryM3NobElX1xNI2rYJOFQxrBfMlWWQlzGJs6jo623W8TEJQU/x/obt3Lsw2O0rP+UzJOdT4nqDgxOkWhScfbwOVrWLhElNAs69FBdWS7qK6CvM/P6C/+QsKiiVtBpaGBUstxBacxyrvceRy0oGjuTKiANUr+0kfT0XM6fOIY9MBc/2cIsmDEzNytzLQ4v2WbW5cW34BLllWsISVPptZJPDMhVE0XDrk0tJBtrpTHmOHNpRIQgdlNPaiiYyZ4fPsucu4fOK62UF25mdqxdAvgx+f0wVcs2YTYXC4VMCknkSeg+hqK/tytqMmXhlY5bEOvPNcc2d1fKW6nwBD3kZKXywZ+/Rkd7kE13bRXWWif2okEZFjUJh7DIxMS+6lqcnWVh3IU+34tfmPzCOQkkN6yn9dhFVtx8GyYpZOv8kPCkMv69sdqgj+/8FVs+oFLJnx8bEYsVLFKopfvtnL/wP6zdnfElnm+/2cajz3yV73ztizz5+KcorauQxD7CaZkQt8ImjFiJUZVGyObjykAHAp40r2liesJGdmY6dgmdNp9frsfLqtql8XsDCnUierTklOlJyhCkCZjFSew0L12Pe9ElrOyRSf0Ntz/yOAHhfp3wusNhp1YSf+wcoavXrzA7Lmk/1EnPaA8qn5n77v6pFIpSRKBcAmHsSBJNfJ3+uVMvYg1OoAg087VPf1YmVEdhdirtk0My0Yr4gQJ+v0fGRkFEq8KYmUxeagGjNiv1RUX0Xr8uyBaR5lkU5U3ALOppFwxRBf//I3nBqFMEPw2DWklitkbmyibu4iVXxCg7M5dddz8pzbKAO6Ki89x+YXTiTz3d+MDT8Szjc6h5/Z8vseO+nUz0jct7LZBZWEhJtojF4AipafmSbSOs2dDAO68coHqdOIhXKQ71bynueUGP2DcfnbhdSsGyKZrrayivrhX8jXDmzElWLm1gQOYrJzlNxtAp6BNidGqCwpxsEaMJQn6HFLOaJhE/n2+e+XlxMSl6x8J8fAWl0+YmNTURr9fH4kIYi4xxaoaBeQnOP3n6W7zx2iE8ihlcE26+9O1v4LfaycqTeggouC4ZLUmfguqxu5/ak5ycJCGzhzwJIbFN74cWO5kfGeH8/v1MjIxhyilj7aZbKaouk4K2SwdaGXVcY2HUxqKzH/9UAq++8wpJldN075ulduN28srySBFPnnVNc+HqRQoyiogaNEz1uZl3D2KScKkym+NrLTQ6UXNJ0Sr5/2hsbxgJmX7p8PMdrcxK0ZuUPpwTXSyrLZY0nsTpo9epES5Wx+6OWt2iWpK2RQ3ffvWd+BqdvMoSonM+PMpFuk9cpaC6mFmZgOKiEibds5w8egRv0MmxT2LXN8Ho0AwL0gyqYEQaLyH+MMOCWHN1c0v87rDJaIzzdbrgxeys8LQUlnVMGnnDHew/9pZ85lTWtmzmavcZ2rtOMzh+WYp6mqvXjkg4spCft47Wk2dlogsECRM5da5L7NVEWDAltg21MUkveOiVgJpAREKvxZjIoiigW0JyglEULqKJrxOvrY89KLJA2BjFZw1g97pY8PgxiFJqtAnMiyPaBan0ZiUaKRTpAnweB8dOHOTMuRP0XxJEGJlleHSc7IYG+b0Kui73SFFnUru8Ud5PUCkaWwnZFN+6ruv6UTRJOgnDZoqqSvnPv9+WbBKUfFFKa2s3RWXVDHeIe012s+vRx0nSFAueOqQoUwmLqCQoIbMgg/GxUdY030Ao6mKo34ol3SwOo5UsZxNkzkeVomFFQ4u4Mv9/HfuCIJS4WDgae5QyitGgFGFSk5+RSYIhtnNYbLcwqReZr1MXzjA6OoBfxmrj9tW0XrxGW1sHGpOgmqBwugi3UpmA6lN33rXH4x4jLy1TCnAE14ATiyVX0KKOnq4u7vnsZ8nIKpFUPcw/f/176leWMzfdR0P1SqZnrbhmvXSM7+PW25+UdF/F8Y7/YRZeNKcVkGAS7nMO03rtAqkqHYkaL2NDbZTVLOUXv/+TBFgJJBopeF0igx1daIXlwouxr/4SBXNiD8I2SWgSgZZONmYkM++yS4AbkUC1QGh2CmtAArIEXIVWH2/UAuHg/KpC/KLes347hqhZwuMUM8OLbLhhA+eOnhInMdAkqXxq2k6ycG9yajqGJDNtfe289/7HvPXuywz2nafr6iU++t8HrFgitiiNf+DMXoZ6r4tadnPp3FEsGWo6r7Zz/33flwIu5NTFV1m37DYKc+sYnjhHVcU2Dp99lXHPBYbbe+ge7xRFcktmSeaXv36elnUr2fvOPgyCJrEMoYiKuxSlYM5Kx5Jtjj9vahQkmRofleYTcZiYZ9btxJCqQOmVQZEx00kDqmLbx4nah8UpNUoPSrm+mAKqhDNDCRFcHhEJTwxvIjKWMeSJ7QygoLBoCa3HTxNSOMgrqmBsZJTlaxqkQU2cOHBAXmOKoelL0ngBnLOxNT2TFNXmMzU8RkaBVvKJn7q6GgmemehNbqpq1rB66xbe+O+/8IjKWyWXffaJhxm+tkhzSyHtIlqTkv2aBKtKyktJTAxKPsvDz4x8hlD8nNDYyrHu7j4KRASyJWDGdiAoKy0TGsiWBkPCsxadIolCyV6ZmUnxLTLsc1H06ZZ4NrRKPXaNdtEtyHrpShfHD58nSxy9pm49iu7u0Wjs66fYHol+uwvPnBWPFOXZ/YepE/s3JKrJKMzm97/8GiZR3Nvv+BRjl4bodHWiF8WOreNobNiJOtHA4ff2Ubg0iZ6L16XIcrn7U1+WorXQfvYC+95/gdXbdpAmE+H22uI7ClgnJ6guq+T08cNiNWtp3NwiIUyNo/01FpQtmCT5xx6rSxKFvfTeGwSyM7BNDeB2zguLaRiK3QYX5c5MT6W1d4g7793Ff//5pihQGkajDptceCis48YHb+P0mXNkCkqok4yCCirJvGqx0Njzj6k4fT5hvZP4ww7JCX5pWHEECW9FFcWMTk/Q1LycQ0c+ob66gsrKUv77j7fwqwOEYkEx/pV1gihUMP5EkDcaQhER9U9LZNmSZVRsSqel7B604mZj8x2UZm3l4InnuWHNp+Pr07U6HeV5MvGxO61aBTabFHOSlqT0DLJE+UZj60FEuWIb/aiVXlE2TTyPhN3iPhE7Rsk/scMSfO6oKJcoX2zfUPkrtvR3Stw3VcYuHPFitIiV+6bQ6RN5/Gu/5+KRDlIkWPdeG6FG1LyipJrO/gFiD2D3SRifmD5OJEHHqq230X60j7u/+Khgipq8ghxe/tO/RJUN3HzXXYy19zMydARLTiorN9xFwKHjR9+8M36/w+4e5Qdf+j5KdUiufV6atkNQOI8PPj5CTkEaAx398TvBsYMEcrJE5cPm+KOGqgS/FHeqXF+ILEu+pMKF/x/A5xcIyFydP9GNITm2BjYoLl3BzMQii5GY6IbRGCLShLHd5BAs0wpO++W3XKh+tOd7exQuK1qNRQZJJd3vJ+IT+zam8ca7z9Nt3y+JWDpbNUNgMch8JIAjOC8ym8Arb/6d69KBPscIOpOwVvIsivAcicJb6oJFnv31n7h66iJ3P/QwG2+6nayMLBYm26XDqriy7xgNm5dy+KN32bjtdrJrU3jvuX9Q3ljH1dFhnMNBEiR4eRYclOQXc+l6d3yj0vG+acoqGknLqZLmqKescqVMWFL8IYMJSeN6Q0L84e3RmUHqWxplgnVcPHma4oxEFHp1fJfgsBSdX/jNu7Ao9nw6vjCsMD+DqU4Xe375F+H7VRw+fJL7P/tVZmdswn9j8r5TEvTs9AwOk1NYxPRcL9/61vMcO3+QHQ/dSvfwOFEJaZs3LCe2q7BeQtmqLZs4+O4R+m3nOX7gw/iy4r//8c/cc/ejEq4+5vjZN1i14g4SdLM8851viVsMopY5UJkFOdxeCcFRcQixdq1kBLWKoNibWTAzKdkoKggalQiNyiyZQZSdgJCKVLk4hCr2kEa2hbzCfMleTim02KTHjl6U1/BFKS3ZxOTIdabHuwRLs8lMK6Kzsy2+t3hs78rrbXulW7SCKAWsXLODjp5jVFasYmhwkJ4r17G5ZkgrTGD50o1xrApo01m1ZiseV0AEJMxQl5+x8eOSmbzi5ic48MFVwbgT5IpQDQg2eedtMkaLBBI9lJeXCyqmCG5cIz0ltvRC8DWolKaVMvbMI/mWstoycYix+I5gPqc0rzRVMBgkJO7ksNnizywogyGUCqO4eTC+BYhfhEfpl98PBwSNdSjmZ2eiThmMa51n2XXD/UyNTImNij1q1aSkmuXDu0gUhZmzXmH/3n2s2byS3u4hBro+kmbIE5vNFCRopb17gJR0LWlVyZLQ1SwMqsktqqO6sIDBsSu4piJ843v/wuVexLG4SIIMiEWaZ2K0l4DbT/V2CUK9E7QOzvDvV/6Lry/Cc6/+nfa+cxRklse/k449IFJYniH/7CHgRXjUxrVzV1m2dT1Xjn4i1p8viV3BrBThzOQI9tFJwQ4r6RYTKYnJwnDbGZ4eo/XsOQm+pYxMTrLzplsZbL/KSQlNsfsHOzeuxaHwkZpYRn3hMl4/9qKETlGm7/9ZVCJCXlaZBOTY3UcF/RJ0UkS5jcZ0QSRh1qIa7PZRYf7Y2UK7+NvvP4fHKBbtF7VOSMGTOMGG1TcKJgxx7PRhSsvTuWn9V+kZOM7VoZMMtOrjN6NiOzEmytgvzsX2CK/m2qV2EtRhymsqMFoX5TWT5DrBJq4TXrALywYEURQUV+YxPDAuOCa8Phs7Gj5VgrVVgrYKt1+YUKpn0+676W1rQ6PQE3XrKV2+HCFGOjoP0LBiE13XzuGSaxDlo27JelKTW+jpPxO/611XuQRBby507OX7P/hD/MGGcyd7udx1jJ07N+OcD0he0fC///ydy5feRK2OLdEQp0kU5NBEiYrTBTx2ogoDCn/suQND/HHKgF9CtIiQbdqHDhNO6eIiyTZ1q5rj5/prhberV5Qz0RFlYraN5oINfHz0Q0qX5DPvWMS94EMVCpMtCDrqDEiDCH6r9WSXZDHWM4s+MxPFM9+7KTrXOSn2ny0d2iBBaA2tpw+xYvuN9PRcxGYdIOiYE4RYoKamhWn7ELHtktM06eza9jAnuv5JdESPssKFKTFDeK+Onzz1S+7+/C6xzDxcoVH6TvTxg988z+9+dzvLCj5LWn06RTnl9Io6lpRXkJhs4tx7L+NNj5AVNBIVZTp37ILYWh2pDcmSvhdIFC8qrStifHZcAtmYFH3sa8lZlm/cgN8lwSdZE7+5lZyRQnd7R/z73uvdVzAGE8istNDXeUUKaUA4MCJlFI2fcbkwOiNsC2u3PsisZwazTs8rf/8vLVuWUF5WRlBQON9Qw+pd66WsJDh6YttOJEsxO/jHX37K17/zLF6ZsO7uC+Tn5tJ95SK1yzYxMz/DtfFDNBQvAZeOC2ePsHHrVj554/eiYuksq99JdVOLhLQ+Xn7zx+I+s2QaTKI8ek59MioKrcUQO8lDkMUuOGWQn6cmJsXDfH5mlVyDm+GzZ8moqGBOFEsnSjY9N8K0NLY+RYfFlMjM9KJcqguNIFHsdGqdwYwlrwijOpv03GpxXqc4gIqi0hYOfvCyOIUF6+iUhNtJMYWI8HAid9z/NV79009Ik+xTt2YlIa8GvdpITVMpS5skP3kj/PgHvyS7VMfmTeK24/Pk5xTwn7/+k7MH35Qg65PXUovKy5gr/FIPsTu8whRhL7qEKP6gSz6HTID8TuwLiayC9PhuvZ6Qh3mvB589Sk1ZDpOCbx5BNbWIhiXZgGshKEou3RlWYRLyyCnOJjlRGMhkYGF6XhQ9TRpMF/9KWKORoC+orNr5SN6eytIG/KmL9PePYHVKEZmtXJuSoJQrvJiiEiUpk4A2zKTLQbbRxPz8BFvX3sW+Y/spqVqFX6ESS/Ny4XoHxaRy32c+y5IVWzl/5CC33vRZlm1Zya9/+jmZoDAdwyeJLGjpNVxiSW4DC/YJkrSpHLKfo6X+dsbOHiOggVK9jlc/uUDp0jKSszK5LkoXe/CgVVK2LsagxgSx03rJEClxhjv3yQcU19ZhHRuRydXS39UTf9reKTwfDenovjbJqlWr8cpANq1s4ZPjwqDCgLE7dWU5RsGG86KGMyxdsorb736YsdGhuHqdPvUeH776Wz768C3+88KL0lgreWnPm+zcvU1wzcz8kFWC1rukGPKJSFHlppeJu52msXAbjhmHTPrzWLL0zCX1YGoupqxphcyPEtuwlff3/YWq1RbBq2SaVuVSV1NORXMqF04NMzY1HV9rbTYmCzcLemQXEnI46ewZwDFtZcRuxTY5jcPhFqdxMzUhk6qPfTuBXJMvtt0KPlF6pQT1qNj8muYawqF0cdNhSmuWky0qF1tuEFPTGeuEOO4EbsEJpcyROrZITQq269wQSbnZKDwRqtcsYXrYRkV9sbhLbKs+wUrBoNHuQWkc4X/5kJ4FFxmSOyBNUMPJvGIEdWwxl1yvTsK2I7ZbbqI5frZsbKnSkg1l5AiuZOakkZIpn1Nqd2h0VurLK4FbgSkhgRFpntjyD48vEH8wPOwK4pbr84ejgi/yd8TDtDTC8OA8EyKc1skFFhemGe4aoasz9kzxDLMTXlSfv+35PbEj0HcUP0CC0kGuOo2X336Dovxl+Gbl00jXz3U5WLE+9rS7jv3HTrHixipqN60iL7tSkq6HpuVrWbOlhdtuu0tUplZsUYr+8DnsPhuWtAh73/0TZ49cwZKilw72EDbOELSpeH//26xq2CADVUifdRy71SeBbwMjoig9oryPPHo7S2qLJZ0nsjAzz6Lfxh+++yvyK4pYs/YG4VSPNFgbWdnZuCWkFBWVkpxeiM8fIkeaIna+kUVnJDEzT0L2AipJ8lWljSijepat3i4cm0dY7cUddMTvZMYeBJ4RBJkc7pRwZYjvua4xR+V1EqmuX8X2W3Zw/sIRKbowI/09HDr6Ih9feT3+YPb5a0f528vP857kmqgEyn+/+CuuScguXl6Ke94qY6fhrT+9ytTAIKqSMay6SdLq8iVnrKG5YTeVxTcx4BqiWL2EnXfvYP++g8LoYSlMOy6bi/nFSWZmZ+P8uRhyxW8YuUX1bEE7SslVapmncIzZJQdEpbAiXgf5WTmEPS4iajWLHjVaS4oUfYjVm28U4WgVd8phWopDa4gyOz0phROWwnegDkQor9gsaDiEcJqIhVOaSORFJ+FuchZLqgHbYuwmmIf265cwpxkkQ5jwyueJvUZSkkWus0uQLvY6sdPl1MxPeeNoqZM5S0qxUJFfxLKWzew/eIoUySV1jZtZUr+aoGpY0NcSP3g3thd9cWW+oLOOiEaNT/JhmlxDsmSyBAm4b1z8HpfOX0MrFKDShkgxJ+FxhqURIgTl3/U6Q7yRQ9LwqoqN9j0n9h/gQvcZBkNtzAcGuHH3g/RNd+CYim2Oc1KsOMiVc5OYVfk0LymhpfE++jpiJ4Tp8LrnxJ5T+Pij/2FKtfCLn32V2tU7OPnh+6Lk2wUnBjn/yQwl91tYd9/DhBen8M54KZQCni8UbpNAkanXc+LaJyRlyc9wUKHLIF/Q5PyFvWLVFTy5/XYalq2LP+v5jWd/wYlje5mLFYDVJcxvlYuRLp/1k11cwOXTpwWfSuloa0cZCFGzZgUjnf0U1ZaglsD2zhvvi0X3M9I1wMoNaygtW0JJ3TqxvzRM6WlcunoF34JTuG8y/vWqJugWlZhhsOuqYNOQFIqHqf5ZCc1N8Qco7tn9MGfaLvG9b/+atKRc8jJKGB3pZJlMXDRFw+7dn+XDg+8zMTPCT7/9Ko3VzQLXegmpHzDXM4rSN4t9YoihUA8asV+rYZwFXT+bH2hm7cN1NN+2Cp82gaHeMbyxrwolfM3OWZF6xR8KxZ/mMibr4zsSR8TKoxoVfr/IuRSrTYKMMkF4OOTHHVjkqceeR5uaRVfbVWHmZHGO9+S6TkhWWC45pF8wzIpaCkotfO53+0Qw7NIwcyRYEtEnZPCHX33CDTvPcfHSrThcV3n6U99l9XonH+zLJEXQJz//Y9avGOemTb9ieDKDkV41b705w2ce9fDWPpOouYr39ibz/HMuTp21U1Er9BDYxc57dHzpidNcOKcTpMnD6VnkxVd8Mq+3kJeSx/q1sS39prh5x/2MSCBWqJV4RNEPvd5KoiE7/nRRw4YWfv7q85w5fVXEIbb2JraZiJL84iSycywoHvncmqhKbMITW50nfNa8IhejMpmZsVk0/iZ++OyveP3ln8vAGYSjnKRWLOXkSx+watM2ZhwuljetwSyI0Dd0ncSyVMrTGoRhF9GlJ/D+K6/R2XqWNVtvoDf4MUFjKhtaHsckkzvV+jEXDQvC+pWcuXCArVs/jwg3hT4tY10z0qVh1my7TRRXz8kLR8nS5fGisN+K9c1kBexoqjYwONmKNlfBOz97g0c+9Vh8ua1K1GGqYxBTZi6VtaVMzk6RIZ3uDgu7WYrxKESJxOanBibJXVpCgmYUlcHI2Xd6uPOhh5jq66en4yTjU+MM9vbhEbWMLe3NSjcKAsY2v1eiLTDR0ToYPzAgGg4yHduMX5gzTTAqKL+jiwYFJRyk5ZjYuWQXE9KUGkuEDGU1SouPA0cOk1+dyLL82xm43kPLxgoqKtcJ67dRXJLC/s6XMWabKc6pJpKYgE6bgU7mxKLOiGeFLuc5fv7EL1AumIV7/fEHrTVmKVB9hBStXKsqgKU4RMWyWnHmAvquRRg/I7mlYTt+Ca3GpEQmJyaxjQ+hM+oYl3BsMimZtU9h1prIKCog4FCJ0itoWrubYflcLSvm8PpuYnJ6lK9+6UUu973EnWtvo2Mskz/+9i5++pNz/N/369BLmHz+N3/iia8vYfOapfzuV2+RV5DLD3/RyqcfTRcnUjAiY19Yl87RvTYeejCHex+x8uXPzdHXn8PNNxkl6OvY9+EQf3nxy8xIsD9yuFNwa5gzxxTs2NGEVRDGI2Mc9AZxCZpqDelYDFLW4ZA4u0PGK51Hfv5VtMYUtNowbz53AMWN2xqiFXkxzhWETowwctWGN6xgWYMUVIsfg6uFJUvXkVuZLUV7lEX9EB5tGoNvzPHpL9yHMqglLHa5KOz0t44vUl9+IxVpZczsnabpjhWUlGby2/d+FT+teVSsfPKEDc2t2awrKaOrf5CSyt0k6SWkuGysqlslFmxArTTQMzMc33BfJ7CpsmuxL9glRefz6z99n7VN24WLzxMZd3N9sk0+6w2iphLcRNlj52DqxCrzMvNp3N7EmPy7W5RQFdCRXp5JakY6Mx3TmIqDhMSRssqKhH3dXB35ObbuSuHDIfKbcmk/eZ1tO27mjY/eYGXFcuYnh0UfzGQXWBifHmZ+VNROgq4+M8KQqH9IQlZJVhpzw3MEYueS6ENsX3YbWYUGYf9e7AEfA31ThP1RfAke7ttwK/OimMfOnyU5TYtfbLmsUYpbgvpk7xyGqIlooo4XftbGxjUbWPGFXAx6BUmKXAlYauwKh4TqeUyadBmvEEFRc69YuEEaMRoWRFToCUkGCUeiErJNwrIh+VyLon4zRHCDxiOKZ2RUeP/MgW6Gj8yQqs9lYdFKalou1vlRfvXBXYJoqbSfl8AbSuXH39iDy5/ON36wiy89HtujpZuVjX3c+sjN1JWtpGfgPG++tJcrvWVkp86yokrB6Jw0osNA9bJpPv85BW++mMDFyylMTMe+H4uI481w9lQZH3wyL44S5be/cZNmtHD4SOz+jFccTILpvJ01Oy30DuqpKCzi+//4Kv9+6QXUC4KQfYMSvmMPDUmgEhGwWyVTVibicAuOzU/Fv1JGMFnx5PK7o7c9cgP/+s0nPP/ht8W2ZCCzpXjdIZlcNyqTwP2gndSSIrrPdlC2PoODM8fQkMvu8p1cPnYGu3McU32Yty+9zTO7fkW7c5qRMx/ivehAqRQV372c4XSxm8Uo7//6B9TeXIlGLH5JYQPvXf0vmcEk8iqKKdSsQm82MTJ0CPeFXB7/3mfkg7slLM2QkmSW0GGVpohta5zAvsN78bicXD51jq9+bQ8/fvZ73LbrFmHzYg4f+jePf+b7XDz/CX3tbax5pAR7VyofH/yYtHQTCik6nTIrvnXG7Ogkdzz5MMdP/5a7vvANXnvuRbY+0sz1vhO4rs2Q3aQlN/EzRJxaLlzYj9U/JK87SJa6gIKqdFJSMvAvOvB5XYx6FwhLkNLrVQRUkGXIIJAkzDi/iFFrkULzkSZ5YsorQXMhSGpmkgRO2LljN6OeVgZ6R1jscFG7KoOMJgm2GVkSBJXcv+N1CdSw5fY7GOjuID89g1lBwIy0tPjakgQpmNhZQCnJWgpLTeSWFpInApNdU4hS+Dy2TeCsc4pAeFHwTSV/iZiIoGhEzdP02VLgGbROtGON9MhrSaANGfGLYrYdcmD21JBe6qWkScBP66XjsBr/iLCwz011bQ3nTp7B6V6gQpDMMT9ORmEWORkNvPTCj4lGZ8nMTxZ+N8fzRThkkyzkJTNXxi1DL4SgFdGYJSGkpSArdpNLzcDkJFnmHOZtVtz+ANkZmvizowtjHnFjGYRoBIOEWU8odsBbUJoj9rNEqccUHv3Wfdzz8GMoNQnMLczy6V33k5tuEUaXwP7Ksy9E86uK4sqTm5fJcMcoI8Kw6am5NKzejFqsM+D0kmCQVCzJ1+kM8otjd+KNFLA55x7yNalM9l/muas/FgV7hDvqHuQb+z8luFDFg+XP8Or/fsqzf/srOx9Zwn1feobzB/cRUI5L8Kgjf76RWdUMrZ+c5K6bnhHViz2oLFwsKbuhcSvpVcXs/edL1K5Mozp3tyh6Bf3DffI5S3HYYs+hSla2hHlkx32se3ATL//6HVZLKJ7v8PDgF+8iOTuHw+feociSQ8sOg+DIAr6+2POYFaKsMDzdzsbHSvjHV/aib1jk8c+9xME/vchV81voF/yi1l42VfyG5tXr+N3etSjm/agkJK9YdzsZ6el89OJLYDBw073PiGUX895/v0yGPovmBz6D67wbTYOawRPdpEthXj7Vy403P8RfX/kBbSfa2HbrVnrGr5LgMgg7P8E/D/2DsCJITn0ia6tWszz/c6LKWghr+OmPvyFN1hP/Si27skys1ycIoGZqsgezjJUiOQlHMMDc6BxpmVlIJ6MVYQgLdpVXLpeQqMLnC1LanEp6jUYcJJHYcZoqKZSQ0iWFoMDhncWUkEN1RgXXrT1i+RrwpMYfWE9LtMS3rvjob2ep3+UjKTW224MRlCb+990rhNx+1my5kdGudoypapZsq0adNoDaEsSsL+TSJ8O0f9glzuonIyv2hNq0NJzkKv+c5AppxIhSxlMt2WNGgqpGcCSBBMkUVmUQnSiBT1SjqCCN9s4JxPgQrpXAGpWs5ZCMJq4l3mAS5FKZxPGMmvhCQ718vrBg3Nd/+9X4El7FvNUdnZgeIcFtIac8HevCAo4FlwS6DGam57AN+1m1q4JL7x3jaOgJYic+Z1vv4Lp5AWU0l++s+5Kk6x52//oJCpN28tvPf59NXy5mWc6n+PnXvhPv2u1PlKNSGElOzqOhwcyX73hWBjqRw5+8xURgEO20Cb8qFE/21tleVJL0G5q3C2M5uNb3GmIQYn8+VlTuYumye4WHjfEHh4Pu/39EY0hCp8c1Q9e+fwsWOLGOJ5KxcRX29gVs+RdRtJdQfLufpPQapq75sPXaMGcHsM7MsO2+dfz11Z+Sk69lPhizeTs7N32FwYNBcZfE+J1Ih6Kf4qxS/u9PX+XBDQ+IwteIZQ7QfuUAaSIII/MDPP7Nz/Hhgf9SW7SESz0T1Fev4lz/O6TOGlm2ajdZS7I4+v45Lo0ex9jpo2XTEv72+9eprskjI7WMnz/3X7wBKx8c+znphhw2bPkCl462cu78W9hdDl7733GZPJXkjmbmrePxdeOjw6OCD3Yy5TNmZpjQm0zx78b9EkQDovIpRvl5dhPZmQV093aJVivFDdPJzSmU4hdUEIexy9yPTneRl1VN/Y4UNKVOYkfAZxgKyUwtYNg6Sm5ybP7SkN4CtYyLLkWCpoRjxVlC+qhkAwczh9ZL7ThI8CVikLyw77WXcEfG0OmTWHFTKqvvKiMqjavUKuV1tFglUL/24wtCeBaSMxTMjLopTEuSBCmYoVCK+0TlGkSnzZmSD2X+RcE9njlBlGmiUvjl1Wm0tnbFn6e1JGkZGJgiOTGV7HITQ11z0ti2+NLzSEgcVnKeov1sV7R7bICKlHSutc5KuAuyfPkqbHOz1DRW03r6NPVrm+JLMZ99YTduCSih+RTU5UkkmSwkdTg42nucUGEGZZpGUeZt/PTlH8rFBMlKKRNmzGXX2vspLZLBUruxOcJiiw7ODR5j7qqVbz72Q+YXOmg/0xbfb3to8SIbNj6CxRJDFAmXsb0RCMlfHgavDFLZ3EhIEaFv/EP0tnLyasuZHp+hoCiPM0cvU7OymNNv/YPpwXGWbtjC4eMDuKrOoe6spPm+IrRRMz/9wq+565YbSSkSrm4qRm8p58/P/JJVT4qL5T8Y/5Yh7IjGb9RMToxxvfcTKnPzCS8mSLhbQqfzrIiKhrFrY9Q3LeVHv3mCn+95nXn7WT468wfJCrn86NG/cKT9ENMygaen3xMFM/Ited+Pzgpy+YStY0/WMEpgfwZJBXquH7vCY596lNLqBuYGFzhxtp2u7qOUZpdwouMSPf2jgiapZImaBsSqY3ugp2anidgYhO9jDzUId2uTyc82oYkY6Z/s5/Y7v8zVsxeYk9yRainCkGZhsLOfhEgaiVkhyVcSOPVaGc8AZnGA8dEFsovySTUUo8kaJ7NBeF8zRkZsXxStEV8oiWRLobiaHkts0yqVUfAkgVFrG1bfUSJanzSgmaEPUzi57xB5ZUYRrhm0Moc2n12QKYG6jdmsf7QBkzpVHCGEKzIheKWgvxX6/tVNWFDL5pQcZ/bgd3hprK6h9eoQiebk+AmCCpWWkvIGCEqtas04FycFR5OZFTSKPaEVW6k4PGGV+vPHvySJfUWr0giuffP/vr+nvKGevoF5NGIfXusc7RdOETQEeev4Y0yEPuDg9f9wsvUEYf0cLsck+oI+LDrpmMlmqsvS6bV1kqDOZM7VQ0F+OTcse4i7d36N/KJ6rl3qY1XeSkoKMhi72EFT/TJyhMGWFaxk/dIWuqaO0hXsYlI7LnZUwLZND8W3OnbOBEjOlRAVkA+vkEQdUpOem8NHe/9HWU0pydoq0nIzudb5HrmmXBJ0ieSX5gnTO0nPqqNx0w46Wk+RE+jjvPMKV4+1kbdMR1Hyasz5fo68fY3SWwokzNWTIMVftDKDJQW3MjI3wNn/HKCr9SwXx/fSd6IdbaqB1ssfULWinlF3O63n2jEb09hxw4N85rfbBbHyePfs+0SssTUaIdTOVKYGXVxXtpOTbOTulifYvvIOrn1wnpDKx8nn93LHlk/j74Lz+y/InKn44jd+Ik4a5dmXv8TUJTc6kxObdZqNO28guBhh4Pp1tIlZYutBQclFCd9mcVuQehN60lFc1kTQORe/zT49N0lF3jKcPqUIhIu5uTFhfH/8JktJcRljU21Mi1LHVj7FNjtKj+28pk+UQBsVZFyFvASLswGm2qSILyvoPGXDkBfBr4sVvQqbaxEHtviJIv6gE4U6hN2twCZoki3IkLHUxuq78znzSRfOOa98vthTZx75DFG8tij7/3mR4roMabxEEvVpJCfUgMlKxa4M8pam8sk/zuIOuKmvWcW4uG5sB7BIgoYv/e4xbv3iEooqTcz3DDI9P41exFAjV1mUnUGCIrY0woIxMUnyj1ncLRmFDFAwEEVxx/+VR5//0ifse/MY67ZtIVEUVZW1gqjRz5WB/3C+86QMoFIYKYdW237mxyRMVCgZ7y2UwXDzmVUtaLM2ospIiR+OpYmMiF3fzIablmAwavnPq3+ivKWRDJmIP759GyXBB/m/Jz6LbdrGlPUq58Xi1q64j8LNm5mfGefs9CuYJtdSX18mecCPQamT5D5EYXUeJl0aOrM+vlnRyGgbNSXrUCWq+es/HqGucBtLl9+MIdUsE6jAZXfjsjpIL8jmt699g5SohsLmOnIza0nUphM7MmZ6oZ1rM+doe/19VPkulrVsZfZakOCCqIJmmNJKSCvOYuAD+d3AEXLzN1OmWsYHZ18SVVOjKUySMJrIsbOX+fjPZ/G7fLwz/C8pxhkZJweegSgb19Vh0RaJgOiprWjg/OWzbL9jK4ZEA6fOHKWvrYelK5ez98CrjA9NUJZrliyUwMj0EBu2bpMAPk/X0CLXj55i46YWEhKzOXHtWDwjuKcmRCkDhHw+fvBGsijqLfK5Uhnui3B9vzX+LcSGp1SCYwX43GFeePqD+AKq0Yk+oVo1uQV5EiTVmIzCuEkZjApyxR6+NiYaBQfVmGMPO7isLFqFnSUYx/bMkbBGVVMjiYWTNNQW0z0zKkotrqAJEwjZcXjGRDh08hrJeFTyz5oQH/ymjQRHNoHFBREIcZvRcTQaH3kNJex8ZlkcqVI05fLnYzeFYg9bqJjosHPir28yNjItY2WRz5mAyhCQGA0z8w7JDrE1Rkbu+dLdVK+owxw7SSUhBVtghsmhUd7+53+FUjLoHRiNP/WmuHKuPxoORVApNZgkWCVlSmibmMSoMYmiGgRZnPFb9P989zGGhoY4fXaQoqZ6qguWkV6dz9tvvshz3/seX9/zW5obs8hNaKJ2wzqO9b0iRVXBon2SwkmzhAYFu3ffzJ6Dn8Y7spznv/lz5oYmScoV2+nvIatAAqIMZdBtk58VcvqjvUTdU5hzl6FP8OCbidByxyZRrNgyWJXYrZ833/w699/xPO989DJzzmM05u8Qq9KwYsut8ZMpXN5FlDJAl4aOYNNZWV6wmufffljU0M/tW/cwbRP4U3pYmFHj1A8QCDgxTFTTcf6IMG+ONEsC7555mcqUIqL+WTY98BWU6UZ0BgsZ+VmckuJcvGilcUchU9cdBEoTyNPmMXVuCtPysARtK8XueoqKM4WHI3zvzz8gN6uQr+74BvqkKEpNBvkiIB9+9Deck9Db2yY/CxLxSJgUhdXm6Si5PZ+2F+YILCyKVWvxCgqcGBwgX9g3WfBOXeyj/5KN3XffzrlzZ9ly0y423n6nFGSYr9z1Q5L1Pj7/1wcky3hFfuUz+kISQk28/r29JAh6BueV5GRnMiRFPuMWzBAQD/kElZM1ov41jA+MiaN6UQv/5hYUMjc1gE6bK4E4JMLWzZJPx7Z9VrG8fJ2gTYi20UsEIt64symFn806C0hRx9bLTw7N8+Hvj+G2BqUefGhDGgpKcnn4+XUE/AoMGlHjhCqCEkJNWj3BqJ+f3fsCLlts01QvqwWl2zvHeeKPKwhZLFze30rre9b46YG+gIewN4whSUl2dh2ljaXU31hMSqpF3suN4tP3b4oea71KY0Ml9hkrd99xAycOvceAFIBlsYIi4bS5KRt2YbTF6Q6+8LnPCjakcGR/JxuX5dA2PohSrOGoWLAvvEjOxiIaSu4VtbnGeQkIDYWFPPbo5/nmd+6SjjVQkdiAJWeGj072s/7uNaImqbhHorSfPC4KvyDNsI7jl6e455H7mFg8gVo++LkLH5EtF7ai/mlWRRrY1/oTyjJvw+KxcKTrL4wtSrpfVoBrykH3yEXWr97NxNQoCRJwU4K5zAbsKA2iTvZhlFYVVmne2A6/0xK2o+HYrlOZJJekkpiThqN9kIg7mSn/OM99cx/P/GSXWGdsS2YNyoiJUKaHfF8jU/JalupsLn9yJb4/4oDYubd7huKqLOHPMBP2CDmxJ/2nJqUpzPR0OmjetBy/3xp/1vbxG27hR3/5F7U7m4mMueMLxfRSyOlLi5kaiG08mkRN3TpRyG5pniyZuCbR0wrGJluJncCRosvi0qEOzrT9g9qlapZvvJ/h3mlU0R76Om0s31TKaLs0cqKZxuJV4khWDh1qZar9mOBUBY5uNxYJ4GHmmJo3cnNsC7iJoMxnO/XLGzn39kFueEqa573jaMQhH33687zz4iHWrruLI21fRRVaT5L4wqT/JOkpRkbO+LBUhZke1tB0s47OczJOTS7UnkwO/E9UPynIF7/wQwryNLz6wU/oetNM1bYl+C7Vo05fYPldu+nv3iMFa8KgzxN8cuOUnGVuXIpnbooMUwrTI230yvz4Z2spva+Tib458nMiWAW1vOfC6JskmLoqmexXUrujjI5LM2zdeSOquuqcPVNj81jyMonqlYxFFgRBVBLkXBIMLTTW1MSfuYuILZhcbkx5CnyzolRTVlqvDzMzGKLj+pxYTWz5pYkxsbld9zWJNfaQo87jfP8ZCWSvs+eR1/nonT9RVi32OOaK32RB56PeUME7e/extLYCS2FY3j+EpmCIW1YUcuHILAXNgkHGKJ9a9yFKKdw/vLAXuzeR++8t4td/+hv9g6KKpmQm+8ZpzErjytAcZkdsxb2KiD+RsoJcugev4xN2VIRzcSp9uB2O+EO/RauKKdXlkb+2itmFifipDtnGDByJCfzuZ69y7+ObMWvMuAVDljc14FnwiiUbWBU7hcPjY7CnX65b2E8yROyUucS0QhmXURHNKEU5OfHlzebiZGFXD6u3buTsh0dJVIRZdHg4cui8GLASrYTDsrxsVu1oYXjGxrI16yQ/ZMcPCa6qWMOWTfdTVJjP5Q+7BA+H0aRYSE1JxytMHCtSf/Q6meI2nScHBA1rKSrZRdNqE6vKn2J64igFmX4ufNxKVqaFWUEK99QCcw47PWP9gn8Bdt31ZbY/uZL9r71H7YrlhPMzqKlsFOwaZ0Cwsri6gGhGmHMf7mfjthtpm/439u4sVq/8NOaS+fihC57p5dy8+bd8fPwPlG9zMdumQJEYZbo9O/7sa1ZJIrM9c1QuW4JalHewqxWDei2FqyNM9hyiq+sSA1P/EzFZZD7Qg1GCsTfspnz5NoK+aTR6C92nTlCSH2Ve/nx+VSrBsTkymzyEQkYiCyYSa1QkizhVN28UR3uI1/74Jht2lmKd8KOqKs3YM73w/5/fU4tVBacXJdEWMS88Vpqdx4jKI2FnNr65euGyOmpMfqISCKzzC1IsQUozS5ixy39XivI01zPgnCajRBJ1027KWiRUZK7m+rUrjM+1s7J+I60Dw0yMzGBMKiHZkMRCKIDVH6Eps5DrkqCnZkbwTCrpsl3Bkmnllpt9jAy4mA9+zMaNP+P+x0T9E2p5/MtfJ6cphQx3NsqUKRIqpNCtNnwTDpSxrTbmdIQiVh697an4Xc9ZxyL2eR8BW5D1a4u4clWC5KKWnsURKcwOPFPSYGNWDOkp7HnyDzx47xaKl4uyTzmZmPeTZo4xq57+kWGCCQ4Km1Zgs02SKpgXOyZcqwhiX7SjNeqxuR2ohXG9ukh8tWRsm+q83Gymu2NfA/rIzy5HPWXgqcc/R0vaBh5+5AHK8pdy4/YbKcnJZXPVdlY0b6Uks5I0YVBTMIlX//M+7/ztXTKjpfS/t59lRevRTotbDvYweSCKOlPPnG8/Yd8ECYE83v7w7xLMEkhQq1m29B5CpsviIjlkuwvx62ckKJZhLlQx5rxOjbx3bA/LDGMe27fl8vrLL9Miczkbus7wxADN628iTVxk3ttHU/WNWD0eQaGL7PuvBNWZI2y9PZG//30PN3y6lsWhKiYmp6ktaManGibsHEaXVMqC5Ai7YNf5K8OCTGosWcsoN4cp21JD+4l+fEo36ZYacexV3HzLTSTrduFU9WCIJkvtnCYnPZ9JxxUmJ8fp/KSdBKX8/IqNjOUBca+ABOEAKUIJuQ019F5+n4LCrQz0H5RgahYh0oX3xLZR1snkBEPu+IZBaksApxTLwtQM1ctW0Nd3RTgNQh4H1y6NxvfCHutxYzREcaZq4t+/Ksyx4xYtTHs6MJhibJTBB0deYHJilPEe4WtJ5oacbEn7ehLnTVRU+Th3sYsT+9pZtW4b7Zc7MWSpSEstJsmkkKLRYjYFKWmwk21+gHRVIq+NfQFNcIko3xpWba5jPGjnSvcnzFqdaCMBUb989IXZRCSQqXSCphKgZj1O6hqWoZ2LHc/dKQ4ine3PxKwQFZU84tFo2FhUJ4OUwKracraWPMlzH36H6blRkgLpMqhzaNJzmRufZnhwmnxR3dHpaQrzzAx3zGF3TMXPHXVJ+Ny1SuxXlCIqDRF0uvD6xEIzkvCPa6jPX8ULv/wzP/zlL3jssc/wwFMP8ewPfsxnv/MkZ7v/Qk7uUr79tS9wx+23kpRaEH+szqBSCAPrSc7IJ0maKZjcwVee+S37PzzJ/Y8/ymvP/ZoFh5OvfOt77FpzX/wBlwdv/j4ucQpzgk3yQ+zka0P87CCb+gpJlkY+vnKK2pZVqMd0lK1extC5Ac6fP8hjj9zLWx/9k/GxRSL9nvjir20rV+MO+mg71snUsIPRa92Md08yNHYRna2SH3z/YXo7nDRW3MOSLdWceu+gXL+J4JyD5DInlWmSKS5LzpuzSbMJWjRGGDzURWZ5LqnZOex/4SNW7N5FTcNy0nQZEvDTqVy1lvbWDjoXTpNiEFaPiBD2hNEm9BM13ciTX9zFVOC61KYEUrWLqe4Q5atTKcpaT1ldBRePORi+FqZ6s57hKy6utn2CalV9yZ6RYbuolI608mysQwMszk4R9KtZsn0tqZXQd0WYyqilXtvAgnEMrTcDnVhtYWUzw/L7elFjhRTLgluUMMFIbKfU0OK8pOhlfPzicYoFJxIbcjj53zPcv/N2ScNDnDuWjCM7xsTJfOZnW2lYZqJ2eRkj4yMUKtLIFN67cnaR3sFUQQYFH/yzF/d8HosJM9zSvFucIJ23332DJLMnfoTjyIgPkzMDSY1ElRb80gCuuRmyLOkMihKQ4GLCqZDm2M7YtT5R4QlSCsqx9g/FHyLZtG4DfacNnJt/ld7RAVY2bUeTJK/j9FAjVu+Muoh4PSwGIpTlFvHxuZjTZKAx6AVnFoWdFYxMCKfn5xIOIc6g5ief/S3P//FPdE7/lWd//DLvH3yNI8fPEpJQPT6zQF1LDh8c/j37/nGMZas2c+DQK7QPX6KhcgtjcwcZ676CRznC0EQvlQUtnOs8xOa1d3Fy/xFh9DT++69/Mzvh4ti7V7jhoV20T51m88pddFw4S8OKuynPvgXHmJrLk2eZHZYCykvCHtChCxpRFFjpPzomrpLAVx/9DLORVGzBViqDJYKRfjKKSzh0pp1I0BI/kS+gWkCGAblowVcJqdEQi54rrCu/iwlVbGWgh/7Ro7iHIL1AhTkgqLvsRs5+fAJ90QyVTc1Mjo9KAFZiKDTTerWNiqRHJJ+NMRx9B2OWm31vHKVNxnXtCnHeOTteyXUpyTbmPGFx9ylOvttBu/OooGI6vgGnjH2I1CVqlP4As/YxxjoKSRWBUEhoPXTo3+RLppmIIWVxrmmPMcUkSplMc/1n+Pr/Pcu0poNb72mi49gIVXXLcMzMi4zbSLWY6JgeINGtkBSsI6suB1UwjDklDZvLzuDgBEFVUEJcCZbcMob6u1DPuCjbXcbJl6b4+rcf5uVX/iJK8hB9rosM2UbIRsuVT1oxJycw2Y0obg/nztviZ/rctHIDlz65wPB8AHdCJmtvfYKpafjXW89Rml5Pz1ynoEoJjqiDfE0JOWuzcI4PyEX6CI5bcUri944vsCBNe+OtT3Ll1GF8/Q6yUlM4eeGaKPoio8MuirY30Xd4jGvKw0z5xHH0EoZ1ooIhFxWmRPmcKpwSIRRpRnIS9Niji3LdehTiGFpxjC999nbOXxzBIKHnUzd8nuwMAxtXrWDD3etoP3aaN/a+x2MPfZm7brmNBx/8LB99/A/CegdJiYKF8yNcvNJDeDHC7Z9+iP+8uI/b77qJ3/7wa/SMTNM3fgRjqoLhrn4OHz0ivLyGu+55iGPHXyOjNEsKKA+X28/Klbnse+2UhNY2Ud9erk1f5X+v/pAlqx5iWfFN1BesEGeso+2UNJndKlY+SLq4w13338g//vUxZ3rfI89STWdohkBeMn5DHs21LVwc/y+G2PGGReJ8gSxiO2w1NFdx24o6frvvCPd89ou8/foz7D/8vrBuozT4MHqVliEpUofUTH6NkfFOUVxpxoKS2Lmz2SKI0iyKBW6+9x75/WviqNuwzUxgKZK6mp3FJ3Rgs89gDrvwKRrjTyX5ZhW0bNhI98RZksSB3Qtz1OxIwyhuz3wl+UlfoqYsi8mZQWZ9n2DtDJGfVc6CU2oktpWyN2xnfsFO3U41tsQf85U7f83+lzzs/v4qoq5EbrrzHimkDKqrCiRpC4cthsgtyonfFUVCSc/QiHCgCsOQUQLU46RmCJzMj+NtmyO9vo6rb8yxcVkqP/7Jb5gUVPnPJ3+TzhdsWbRwy9N38tjT24nMFTAqhWfXp/HUHTeQGHUyaJ/DtMOAO1nFjoduYX40xs4xJg5yYO9H7L5jPcnGdEwRM5V3ltLzySWcrXYik1Z8Yb9wozY+WJbsVDrO/Je7PvUkKdlpDE3NyoTpqaxawebtjSh6XHz1V9+mRCm4E1XI50+Ns3tO0QrBnzwaNzextr4Rs2QHjUVJeXGVFEAByUna+NPzv/rjGyzOjPOHv36XGeOoBHgLlRU13HzHDsY1J/BNKXH45rjn4dtYuaGG0yd70ahH4ofrIpniu998XAJ9lOLClag8UcamDuNaSGHHuttFiWNnDw3imXPi7okQOw//4c2bGW/rRJ0QYE1WXvwW+8mjh0m2eBlxX2XBOsHYUC9RcZ/Y7fVkyQcFJTn09n7EhtU388jj36BQV8vO3Rt4/uf/wjrXL8E5B42gkaJrnlRbF7a5Exw7+U8s3qr4rlkzNi9d891Y28dIdiQzVrSfJ58s5/nv3E91jZlP3fwNVJKNlCSQVRHE6fDRO9WP3y0qb4zgm5kjMJuNTxuiodQnmc5N1+gR3vjDXkJqD4aMIGMjHrSSLWLrje7ZeRuLNqVg4mmsg4uUluYz0NsuSGxGp4yy5Ym7cYZTQBrv/kf+IVnKyLXWdsLeRTTuMqoai/BEB4lqNahMWsWelpsrqc+uZO8nH7F1zc/47i8exjs6xcN3/ISxhU/437/eEpbW0FySxZnr58mUkDo+6iAScmBINdJUtYlo4iK3PLWTMds18hIt5ESL+OTlNgLOUWoqUuiaDEv36WjaVMDK27fQkFIuVtvBpcMyKaN2dt6XR3axDfuIi2vnp7jhjs+w/629+BdUaPxZzLSNotYlcunUJeqL1xLIscePZZntC1LYWMCpP3xE7GwkU66BzosTEjbTmBuYI1VvZGrKz+iCjbR0C/2SEQISFPMzRQWTkyQUt7Oheisnr31AdUsLPb0zIjMedGm5JCREGJjol880wLxznsVwhJEhK1WFmfTMtNPdNYte7FeTmMyXnvgmxw98gFsywN/+/meeePKL7P/4ReHyAtTCLxu23UxX5yUqGgt55YVX+coXv4siKczXv/BNDu49Q9XaYm7Z8gDnZw4zPXmdXffdy7RjlNazg1Qsrcc3Ms+EZI/sciNtEuTrK7JZvvMz/OpXP0EZTKCzp1uYO7a19BQjVxaEX9VkGixsl3F86Q/fZN8Hb9A62MauLbcz1jUgYXuY7NxS5kfSGJi+glIc7OD7x9n15DMEBQO6DwsT54Dda0cVAK/NLeOrJmAUwdmxiVNXzjHVn4VtYVyUdpUgzVIeuesznDt4Ov5tl9MpOCYu49E4CbocLF2eT8hoJadY8o1DkFaaYX46gn8qEX3prGQaG0laA67ZIBqNl45Tg1LQ3viqTjFPXEE1ba0X2XhzOvPjSahNi6Rl+KXga2nv6Gdo4IIE24sUlzdy9fpByW4JBDQeXKEoqtqKtD2XDk/QtXANkymFtpOnmXG4yTKW8ufXfsDBT9pYt62QgUGrdOxSrp25RE5NNtMzggOLs+SmlnC9/zLavFKuHT+FXSzed13JsdHTNNxRSs6SYixLm+k/fYHGHcWcPH6BUx+dofXiGb793Z8SNCuwz46wrKFRBnU5DUvN3HpnFWPKBEorGui7aqeguJZlW1aTm2uhIjeDyxdOyd/XSZUQ6A/NkZVhEVsUVJm1xR+mza9IxTEpyJMK+rCBDJ1ZgpuewaFJIjHusLpJK84kLycTU6KCpNX5XO+8JhMpeLKqhoXpKSbHBsnMr2R2OvaQh4qx1kmmxqdYub4K/+wiQ50z6HWxW+hBmcRFTh8+yRNf/Lw0QRc3PpCAeyaRssY5qZJyxtyz5JUXokrroCZvHYuJx/nDN19g2drtHH/3QwrLcsip1bO0Zi1v/v6/LEge6j53CQwL5GXW4zEsEjV6+cKnvyDzs5+J65PUrKlgx02f4bW//jl+LmeqmMIdtwgqaW0UL19N92gr8/4xahs3cmr/fyXAL8N+3YMlSylOPMcdd93N9NAihuwopTlmdq341P+/YfPv/4FyFnVxEjNyvSzKCxtmmLOFCDsUqBVeUjRROrrncE4uCkopqV7j5ug7pxjqcvL0j74n7L+RQ6dfpjg3E42nXHJMHylpehEKDZGIg4AjwEKfFYVRw+233ULv+GU0xga0/nkixkRmh6ZIpZm00mQmR8bJyk4iwWSm+9oAptSI4KQIeMRJacGd9LZfRSfNMz0whDq2oCE6SVFxDaYUDW1treTnF6HKyEzZk2wyEZBuMxqTmYksoFRPoZCEbvEbSMvNYlbeKKQWBk+TsBnI5+knH+f8qQ7JeMmoS8oxF6TJwHeSVVMqzOshtSqMbtJJ1+k+WtvbmRuUMItDrDeKXUJadiLUbKhgptVGSVoOg1e6KCho4qUX9hEKV4vFejjzyXGKyooJyRXlSvCxz0mQLa8TJu9jWiZpzcq1BMNuxvtnuHLsEsEJHwszi1L0DoIhNYVZEpKDMySoNFgkNIdCYVH1ZCIBH3n15Xzy4VEWF6zUVtczNNouhe0i7DTQe/maoIKD2CKNRes4hjQ111uHSJDUVZyaxMj1MUE3URilmsTiPFTuAJnL65kbmqWuOp8DF44SSHEzecGJ2VKAnQBecZHEwgzRrovoAgVyTYfR5CZQkbmW/Qf3oVRFKWvQ88m7Z6mQxjqyX8KaP4Gu7jHKMvTiCBcoECwsTqnhue+/hCZPTWRRQ2FpFf2BUUY6J0mORvEGXBy+epU1q+voHWtjuitAaqEJo15NecEaFkYE0zI17N5yD6cu/Qu3XcO1tg8IBWbJNJVw7tpePv3kZpYs3Ulnr6ihx4I+MyCZS8/iqAQ8YeSAWs2rvzvAu0feZfkGI9rSoCBtKR63lb7WC1w+Potbr2JyYBxl6giz3ZPiwAlcPWtjZXWjNOw4rjMBsjZnMnB0CIVukYG2LpLVidhEIGMbYG1ZdxdtUyNSb2kotCkYdGFUSQsMHhf8kqbKrnaToIhKqLSzbHMppul0Zuf9IlgisA4l7ef7qVkhmHd2lvRMI6qhgZE969fdwen90xJIlFTWNdPT1ka0N5vx2A5VifUsKb6HTttFapLU9EvBG+dUnD0/wMjgKM7oBD6vjYzqJJyXPDTtzKDrYB/luwpok2T7tae/J91oY2SgH6/TRcin4N47nqTrxMVYHqexcDXmHBWvHDvBI595WCbVzZk2ZJJCBNKSKNDoGB4SvleEuHD1FLF13tNjs4RTx1hwhfB4DOTkpaNOCkiIkb+9OvLT09EmB3BM2PF71Gx8QLKFO4E+sWizcHqGPg+vKPCc10FefgPH90thOkWTfXYpOD9Ob1i4343Xr2L6iqixTxRiXpzBHcXp90uoTsM1uMDclJearFT6x8b4089/T+vVVrSpVt7+y3VufWiZsPrbzPbPMj41x9TcAMc+GBW1Xs1o4BSVsR22Sjby9z+8gT7RRMnKKO/9tZPcsnI2L13J9a5uzIlGkkxG1hYvY2pS1DBq5MMzseNxzLT39TMvIW3vy/uwmBP49KNPMa6cYmp4nqLcHLRmFYuXp6SoQzStv5EySxbtY+2YkjWsXrFF1E3H/pP/YX5SHEnU06q0CYqMcvzkCP1DV/nsg09x8I0RIuluFMEQkQyPMIvgoNnDpYOzDPZ2o1Poqdlq5+yBKFX12ZRuVdJ98Dx2/yARdRsK9RbSa8TF8qtJNacx4uwn4NMw55olKS/MZJ+X+s3bmbvcRyA5C2/CJIkaM865qDhgh/zuMDPTVpJjD17MT0v2yiWxfpoEpVdcSBo4zSiBPEDIMofL2cuS6jrcDnGgiQEWRAD9Hhel9WZUWueZPacPvcXapgh33NPMpuYGnnrqBzz5/ae589a7KSnJE+QQFctdzvJNt3LsjYt8/e/f5TfP/oK54RxuXvo5UbwRarWrZPI+4er7C+QuqeSt04f4wr3fo7v/GB2HLxIOGOKFmG5PoaJW7FyCpcKWhFs9S0AQwzil4vqZ/fQM2HF7jQRUThZsM9hmp5h3+wkrwyjnxA8mA0TMRkY6JjF4gix0T2GoiNC0cRVWKQSfw0tUCQWZufFT8OZap2i5dRcTk1eEtaFLFKa16yourxPPhIfW69ck6UfiO/OG5A9KlMYvdqrKT0ViJX7JC0G/QgYsLIqkIKXEGFe24rJcaYygNF+QvJQCXDOzXB8dY+UqM70XF7CIIFy4PExuSTGuiRlWbtFwy5pmCeQG9n18khXLMwi6Mzgl+LYw66F+SSqLQ1EJiMW0rCjn6PGTJBvMaENBzrZfY2P9Znpnp3FIZnG6rMzOOkkyJxJUBuS1ashINzEzN4FOmjQrOZvLglu71pfhsOrJyolyYP8H3P3Ak3hmYuf6q/jF3z+HJUXmYc5L9ToF13tasbdL0e4MkqnLZeDKIOEkD1/e9Q3eO36WUl1sPGB+zkpWdTYJFgejZ3ykixN390zhMoUxRQUrEgohUbBQsGbLpm8y3jOKe34Kv2YU73QG4TkzdTfJvIkz2L0arLH9GQ1lbNq4DK/Av8fnZ6rvCrZpyCy0kK7OkgbTS40IumUZJRv6sQ8ZiYjAubzitguzDF2eprQ5A1vsCbOpRWkyt7y/GlWCzKVVIcE31bDn/EUvxy9foXWgV6x7gp4r+7l+9j2Geg6gDbSTLAizurGEzvP7+f5Pf4bCHqW8op7tO26gbJOJ23d/hhPn/kDHmX6SW3JxB6X7hW8PfvgxScoS2voGhIU95IplxzaKXP/IQ7z3wkesX7eSGSnwCUn0Sx6rwjOUyO3bWzj6oSCD2sHiyCK5lhLSzGbsviEMibG9voPkmw0UFVQzMdxPgSDN/Su30HGoR5Q8Kgpsx2OPMDQyyIhtipSyZFSJEfb964RgSAC1qHTsTCT7bIgHbvsUV65diBew3eHD73QTEPaMHWXic/sk7FrxBML4A0qaV+XIe8V2/ZqNb9tQV5LD7KIbQ4KBiN9OTnIu0zY/uQnJDI33Mj7iJ08wcMI2z/KmIhknBebYeZiKhvjGRTVLsiXQORi85kKnVlLSrOHiaWt8q+cD7+7HIjZb3ZjH1pvuQCGFNbI4wjNf/5EU1zB9E/OsrCkTtRROFhRbcUMttmEPfZPiBFnZOATnMpsLpbnXkWgz0uW7Su8pmZuEFExpWbz44g9QWnPiy3dd0QVOvr2IzqCicFMIc8gUX8E5NSyh2uBCmTBPgaWIe3Y9zeXrF0m26Mms2Uh6eRWPPVbJf/Y5yRDOVxvm8U2o6J0Qp08WQZoJ0NZxAEXKpAiVSdBJBMHgIb/IxUyPh7ZuL1t3FqOU4h8Y9Mo8HCa/SpCld1IcQ9yyKJFITAiVafgEn7VqPW0X+shItiCdTW5BjmDqAEXyZ/zzUm+JYbl2i6Cv0ILSLeodxmDW0ZiXgWrv+1f2BOZMnO/ch1ovIa24iJ7BQcru3UIgZGZCbP/YJelyX5CLR8IcfOd/HD/8CqN9J8HTg949JnY+wfKqDTz9lZ/y8O7PkRVoEVVNxOEVi0sK4Rycj+9rvmTdBpZkbmE+cpbKtDWc7T3EkkIJnPlBFLMSDpckc/8NS6TZZklJNLD5/kqmusQyk0Xd+4JkJRXJBXoYt08QEStK8espl8977mIbnRMdEph83LVpO0ZLJrUFRdg9wnvtU1g7pwVj/IIjDqJqFclpqaIUDmalYGPb1imFv5WxR6sMyASpJWgpUNrl9wOgVirQC4c2VOcxP+ghLz0z/iD26OQ46eIo6fI5HR4lG5fXkVeagzemMBobVmmW7KwU+bxRUiVgXTi4IAqaxOUr/fETHlo7R8gx5BLRmzBrDYQ1IQleRcQOH8vNT6YgO5Xf/Oxl/vL886y4sYmL1we5cV0tP//zi1Kolvh6+z7BleWVpZTU17E4YMNrXECR7iU1nI3H2Cp5R3KLU01X+wEccwl4vPPMzI4z1D1I1ZoSCX8JhE2j4pLiCN4F1m830XkwLGl9Qpq3HJXHIy4dJTlTQZZeR/PWB9ixdRtTpndJypBmPJbI6QNvk1VUTF5GBatWthBUSwoZ8KDJdpFRokLlSpHgvh6FopXUYif52Y1c7h8iLV3Kx+YkdpqdJpCIoDhF+Znx51hjmxK1SbiukkKOnbA3Jm6dJ9mwc3Ca3Gwj1jkH7rAOVdgLJhX+GTUVy2ReDD5x0QDJWQlizhFxvAieMS2qS5eP7gnUW/nHH9/lPy//WcJkKecOJ3Lz3ZsZ45KEo41Y2yJMSaeOa87x6+fep3DZEqKFqcxPhzly/Cp5Yl+v/+MTTh3bz5Wzx5iePkpu6hy3b6hkVVkRz3z5UZ587NN0HR7kqf97mJrCNTi6gySFcyQQTkmIEp4P2Onq6+XG9Ul0T44xa7UzdWGSvJxsxnQerl+7yKXjfWyoXhffJCg5ScnoxCxZWVph6jZMJgvZyZX0T1qpLi/lvUN78YTNVOXnkR07g19rEVV2S3iKsG3XCjov9Ql+hCkqT0GvT6CsLIft29YTVqlJTTSLa2hITUkVroQv7HmYY61XaKrPkkCbTcAfJTtqkgnV4YidbWpWY0rQEpbA7BDOP3XyGhZh6Za6pfIaFowZGXz9V78Ufj7IunVrSbEYsPebcUc0mFLzJIRKf7q9JKXLeITDlBVmYhC8e/f9N/nM04/T1ztOQX4xCeJUKZZ6dmxowScB0pfopEHGt9UxyMD1XiyJarbd8g2OHjhE1bJd5Oal0d/ZzqK418L4LA31N9M7dFIKRgo4U4lJelDtUqGt9NC4vlDyjQ91RVAKvB6XrZuJUbcAigJbf5jWnnGsM50kZS8jYSIkzTqL0RbmJ7/+hYyHH5u9lzlh7sh4LNOIo1Xm0HVlkeS8KFHTZQILJUzNO/EH5ySDRZkfVeKdEAwM+kR08knwBnBOKXAEFrGNeDAolSQV6eNfj+aVVTMrwT4qvBSyO9m0fTND122UVlvQipAOdSsorZOQHEyltXWE1KRUzDodGslUOx/egKq2OGdPx2gXqoUIe74lE3HudT77w41UNi/DOtbJ9X+W0Gf7Ozd95isUW5r54+++is0Y23LNS1FLM/fc+iUihnRJ5p+IdRbzwenDuPRezpxv542DF/jg6AUJZn387a0XKahr5Pql98SuLzO6eAFdQuyQpggGi1ssvZw1TcslbVewoXkbW5pvoLC8TJQtgku6syqngawMSfMWLyG3kwn/tKRuDUcPtwrfJ1BuLKW+doko/jyXr3axeesypqcm5feF8+ye+EFOmSlGGfAIzc3NpKen0dy4XLjQw5Kl1eSXllEUexjgbJdMmoqR6XnSRNWj2gj2KTtlRbkUZFXS3dcRZ3O18GxxZRrpeg3TTm/8GxynPXZTTUKQTcfP9vydoqZqkqrMjAiTXj53BO/UAiWFlYT9GnJqS1i2bBuLoqyd/a14pbjnRia5/ZabWLm0jpScej711FfQmpRsXXuzcGsxUxOigDIO3aOHmZOsMDA1wrB9Qa5Z/nb64isUh/p6SNKHuWHT5zh58ANRT8kDK7/AkSPvkZVnRmlZJCLYZjOPiMCME5jPFuyxolTPMHxGVFAwaK5DRYJCi2/GJuHGwQP3/47x4YtoktzYJfSfHz5P6lwx5jIJ+jov2en5BOzj5PnrCKV4cPpi699tOGIrSm0WbGNhfvWb3zLpPyxFHWGV9gbGpweYtbvITM1i/KpLhMtEhjkdp8aDbUaw0V1IWooPQ5ohfmPR5nJL3hKnFXt1hxMYEneeGZ9EYc7CZ5tjYnBWHG0dd265g/k+H0trq6iqqMI1b0JVUKDZ4/K5paBHuTT/FoGRXM588B7aKj+X35QEXTaC1mXiyL/3s2N1PSuXrKJn9DrBtnmmx9v4zY9/RMvq7Vw+f5qKkgamxvr59S9/yqv7D4mlaslOykCvrSKxwkOVpPqByDWa0xu5ZuujsKWKrCWlErgSSa9LZWJ8lIivh5HhmBqe58TRs2gV86QYwsLVEmilSLOTTGhTUti+fAu7b7mfL37xWzx25yPseGgnGqMZc1ISS2tKOLj/OmOTM3I9yTRvrOJCt/z72DzKkB6fNcS0axzEIQKiLuvWN0iBhKnOzyEi9lddUcbk5HB8a2j/YoCcqmSx4zJ6hs4L+8UOdo0FpACTbmHlwRnsUReq2QAZZYXy+y4pbj3VK1bw0lvP8Z+/vS75xMMtN+9myYZtWLJS+eUff0qCKkiCUSXKc1bsWU9L0UpuuGk7PikQlVPByvVL2Hf8HV766x+YnuvjzMX3qG9ax8YbdwgWfgmfYFGGxULCDORVpHDzPTcx0zGCLzjNkvparrReoqQpTyy+l2FBOc20Jb6+vX3kGtm5ZaQrswhb5qmp28B4RwxPtOKMYeqas9CKYMQeD1SrFGgzZ1EaFQxc7uOuWx6nVQJ8YV2aKHoV5986I0l0HpdhnDRjOQpLAvnJRXSevopXoyW3qEAKdorsWiMfvPEa2rGn6Dh/goG5IcrzqwU3RODSkmisyImv3EwrMTA3NcNkZ4AaCfjaQAB9rpGgwo9H0EMtDrpaAupg6zjTEx6ql5WjSVAw1OrkK1/+gThnPdb5IFX1hXx8+AoDYzNMuQ+gamrM2+Owh+jrmkUxrJPOtbF592p883YeeujX/PLrP+TRJ2/Cq04goSHMH366Rzh4FYYgTFqFkUpyefeN//GjbzzPX958jju//AB/eOFZDN5ECQsayrLL+dmrvxOV3iiF4aJLwpUre57OA50YJJhdOdpBzbZGrr5/nrrapXz0ygnW3LSWqZEZ0jbmMX5qCocUeGDRh0+5wH13PcjJvZd44b1XONt2msPvfsC5k+8TdCfIxLsFWQo4fOGIFJOCqqw0iissZOWksW7lMu66bTdf/toz3H7Hfdx/xxOsb9jNpk23oQ5lo3dmkpSQwRvCmJfPtgpHKklMyYw/KmYXhb7YfYnArExKUE+pbjmXT47RUN6IMaUKlW+BVH2SBLAMNMLXhRLKh66dw5xZQI4+HYsumZU7tvHDb36boYF+9NEUEYQiRnsnaF5SxakTHRw9tY9jp4/y1S99n6Y1G3hv3wFu3f4ptt6wkcLcQlZsWcf7B//Jz777XTKUyygrKREGdzBmWyAkaDNrayPNV0TpJjMtVeJQnjmKqqvj46I3ZzA3vIB9YgpdcSpl60voPn6dqrXLGR7qxuURzNm1gfYrndTJNan8IXyqzviS3575Me6seUCKb4Ky5bWsXfEUA10d7Fi/ig137cIXHuXdP56kuE5BQooapTmTkQvt1LY04nQ4mJtdwDFpIKoxoCu9jCGyg4x6J7FnMg2CTEPnxxBiotcxLZgRkcJWCO56MUtOiiYlYPV7WJgLoVMaZbzGSMyMHcPvFjG1k56WSbY0yezUOLNz7SwsiEAOWBkfuMzKm1oY6TvEj555G1Vdc8aeDUu2cW/O93nid7ETfT3srPgJN931aX76p50sK90cP66ue74df79FiqdYuPsyu4Rrr167zmjrEHPCz423ZfDJmyeYvtpP27kx/A43N95zK3d9+nGu9x8nhJ721g/IF8Ue+KCV4ZF5Nmxu4MG1n+L40cM8+PknZGCDokq5UuhHaNq9geMvv0ei2c+DDzxM99wIwgS8d+AEUwtDVAo3f+/7P2HX5h38+8NXcIhtl5cXEkryU79yLf2t1zh5aRirhE9TgmSGvQeZnOniyvut/OHZv/KbP/1KUCnEjK1HBrKPCU8/PQN9eCbFOnUSyCQQ1S1dxd277+Hd1/fz/PN/oLg0V3i2hGBWgLse2sE9D3+W//3n3xQ21ePRzUrIsVO0rAxTpoWiykqyJQeojJl0XDgvyuOWkKrn5ltuIUkQqGzJWiqKc6mvX4o6W0tZcQpGwbxbb/0s0/4FVrRsEl7Xc63tw/iRNMdOvcxk7yJJnlRefv8jQbV5Tl3sILfMzK4da1lRs4ScJYXUVO1gXALmtK2L+aEZGpvL8Y+Moy1x01wU27NdUGB0Mb7PeXquNHYoj0BkVDLYQxz433EabjSgTnSgiFbQWLueFYJpJ2ePUtt8H/rkHHomPxKEc1KoK2G/OI1GsESpUDJwxoCpcpSNlffTPzBCY/E6eievoggF4rt/uRPm0SYu8o0vf5V//e41moqL6TxrZahnmobNVUyKqKZ71SwMhTFpinGl2yguT2fBGiBdMMwSMdG0IovBDkGhSALjEy7W3VjFwffapEld8Y2pMix5zEeF3RNcXD1/jLTiOianvKjuuP3be4zpxdz61A7+s+85NKo1jOj+Q3ihmEj6LD7nhPBsOtGIdFTIzqot5Xht4xQq02ibaiMqF2AdjaA35dIiYcOXp2O4a5ilKctpaC7GgZUP9v6XoKh+SqKOvMo88ltyObH3DNNjVh7//E30z/fiCg9jX1SKvc2T35TJsHRmwVIF+UXZnHj9KmvrltB3/Tqff/B+9n90ksGoN76++/yhj9GIUnkXnAQ8IQk7Q4wMXUdtymRFcwmN5avFwhzCpRUkuhKInaIWDjkpryyIfw9rMheQlV5Jbk4Nhw8e4s51d/Go4MA9tz5KbXE9emUKnSNt7LxpFy/8/Xdsvr2EBX8vszPTaBMiZDcouHDCzramO5hcnGBJ4zKqG1qwqEq4OnqIjIJqLl68wu477xCcslC9pBnxAwZHO3jzpbfQJbr4/Z9fEIRbx7q6jaLALgatAxKe64VLRR3VqeRklOIMhuPrbTRqFZd6j2K2JLKgvExZYh5Z5RkEVQFMghcTnosUKXJwihrnZZgZj+0bLxiZW7iCgyfeJT0/jU2VW+NPQq1uuZuW7Ts5fv6/4lQXGOub5rEH/sP+99/imTu/z7//8iwOW5Dc1FL0BbHtIC4TjfqoSGmUQpKArikSJQ9jSK7HkDpNNCgi9NHzOGZtTNqHUaj8CEHH14qrIuL8sw46jl1iS+MP6F+4QtvFXvncYZqycrHqgqQH0yWop6Nxx85aUlBQk8X8oocaSxLtU0Myv0r6R0YIi0i4JEOGZF7zxEEtZTnk5Ztl/IXNe/vls7lJVuXwwJ1forZgFaqVu3fuGTl7jHsfuB9LajmJTQqu7TtLn2uS7Ow0ru7t5Jvf+g0Bp0c6MY3FiLBSREV36wJjMwF0a6W4Js3c+43Haa5KpSa2Efw/D1BYFqKoJp2Sup2EvEdQ9qrpTJgUjusR9W/F7ohy945b+GT/h7RO9xAad2MqrSNdFxbV90mYHcbhCOIJy0TnqYgEYvtYh/n7C+/QWNJChl7NI4/czYGTZ+JHBGpsbrFlNSUVxdy+8R72Hf5QPs9S/PZRbDLUIY+dwsxU3B7YtHkdpnQjRaKiem0KmoxMnv3hD3n+uX+iyTLyyn/+QF1TI5m5Gbgjgkh330ZxXj133/EkHqdemnGe0rSV0tgWzhw8wdyYD2dgks2bb4if8z/vsKPLmOfwv88SSVHS0rI+/jVlbJ3M95/9oSj+PGu3bCVTXGt8ZJHV5ZuoWVFHWkYKDsGhsqx6zp19Jf44olEaw+od5ujxQxx44zh11TUSPgWBUrMFmxpwZWloKNxMUUEJlRW3khAQzNIoCc5O4JX80e9y0nrmOitWbGfb+vs59f5RUssLSE3PlsAvKKPVcfrERyxPeRhDUS9r1mjoujpCpqKQkckFkpNqyK0u4YO//YW2o5OCMiqpBaX8zhjacidhj5PMBhcblzwtYzNBUVE+/ePtJEYNEoCTaDsvGUOjFnxplkBuxeBJRpF7EWXuCnoPXxe0S2Ll8kZ6bVMkmzUkl6eiGnXE90bPaSngysUhKeTM+C7LSn2aiG0Ut1yjyhOmtiJT1LqY3PQU2nqGpZEW4w8ze2TM1ix7ml9/+08MDaWjuuGxG/Y0W9IxNWbz3DPfxpwbovv0GCtuMYmaXmX2YiIN21fR1SoBy9XHHbufpN19ijyHmbQbwyz2ebnnC5s4+8FJhlXDNCxdI0GuiYyUVPr6+hifmaW/vw9FmofWg2M8/ugDYm/CWAJiIaWasCEqXZjMnXf/H7/6/TMs2bFGUr2w2uSghJWrRMYS6e3vwR5SUlW6nqyiZkJmPffcdRe/+/cbJBt1OIc8PCBNuu/gZazjswwNtgmrJWNQ/z+SzgI6ruvs2nuYQTMaaUbMDJYsg8wcO4kDDjbcYAPt1zZl9Nd+5aYppUkpSZMGHXDAFLNlJjEzSzMaZv73zL+ytBzL0sy957zv3s++c+85SZwZZomTqTWBBGxUh7oNm/DFxU5AWojVDXn423/+C3NcierVxRid74BOL8DWDbdw8qLoPncdGaZMqFnMgeQM5HIjVb8AjZVbkaVWwZ5UY7xbj2e//Q0UFDUgIddjgYG1/8h1JKnCsgwhBq8G4Z6aYhhdhu7+URQnzRjoHsHowjVsXHUH5CEvipcVsSEb0s8/Xu64hsJ8M7o5dudY6ONdffjk9+8jNOrDz194EyFioFwGmBVqCHP0DNIB5BabMel0wuu1Qut2YmHRTxYXY+Oe5zE51AkF5yLu9eNq+2FUbqpFncCAletvwpJ7GAjb0HVuCffd+xxWN+3Gy79/Dwn1JBanBGjmmNx+24O4fOVzWCrqUFVRgurijWTfKApLtDh2/S3Mn/IxEBrgFLuhyxbj/LGDCMxGIJYmETRGobMXwh1aIHLNwz3uxLWpeTS1bMZX73ycGLgfq2+tgCJEUVBq0lfDsi1yCDxkcaePBa/G4pgD8tTS2YWZmOKYxJIJBEOpjYEj2PVYM3pmzyLgccCiVcEXCaFIW4vlqx/Cuc9eRnGzCDI9G7O4Ub7XkJkHaTAP3aPn8d7f30d+oQXqrBx89PKHUCzUYe2qtfCE57H91t2YGW/DS//4OULXo+ibYNgplMA9M4W1azZhRdFKhpc2TEbGMEa1a+L3TDoFxJNSlJaUYoHcvHlrC/TGbAiCcty6eg1GE6Ps/kKUMER1DS2irEyChEuJpoLdEBYMUlkjWHtjDQS9KtQtb0DP6Xbs2rwZvYMDKDGXo4oY09y6BmqZAnJxAApTBu7dfSMuHruM1FpcG9YyjU9aMeNcZIAz4yLtUo0owgk/BP4IlmbDkLFpDPE86Gj9tZUM3aEEvMEIMixZQFKA73z7qwjMSDE09RlcE0EsMYT99YNP8drv/oualmYcOHQciXA/zl68DCOD14OP3Asbx2nX7d/D4PUzqG9NFXE9zBUJ9M9/gaxGI5auuWC3enH08FEswoWh7iH8mKHStrSEt177C1rXNKTH7/SH59hEz0NaFIVKpkK23gCbzYaGejWs/TKoJRrIGJqt3gkEe6xEh0wUmMoxuHAGA30UF3kEhcYcBjOqZl4TgjbAIGHTJmz45L0zOPT3w7j3rodQvOUaesc82Lj6Dhz67AQmpx1YmOrE1JV2nL8+gkZLHfZf+CduXH0fDnzxOuKJBMwiMn2FCuFoBqKuOM62XeXYSTmHRgxe9AChCJzyRQiTOkDpR3hciZwiM90minN951Au/TKMxkVYSrM4/gosMqdNjE0iQ6pDnMFfVyzB+MBc+oMddbYSrgU7ItIoxAk5s0AEkUUXCkJ55PMYz2cWzjkF1mx4FhdOvYmm1hZM8/VK84ohKm8s2mspLEBUI8Ome1bhvkd+jI6LvSjflofVrZvA2kNcHMUrH/0IU0tk4flBLCtnASZ92NzUjAsXRlFaUIPVeQW4NHkOCzOTKGegkWdLYIvPIZ704uDnJ7B52Qpc7+rhYC2HYz4EjS4DfQPDWBBZsXblanQNjMBLu+EpoK6wFgcPvoMl6HF5fz+kNhkkFVGM9wC5JWZ8cvkyHv3SXQi6fDh8+Sy2t7ai7dJ11C+rwtKiGieuj1J1iiERsBDs00hGrPjet19k8G3Hfc89gI3NqyFNMiRmmrFi+RrkFxdi8/ZNyOFxu6kgsVgovYkuogI4Fu148OGH8Op/3sQzj38TeWUNOM3z6G8PY3G2H7lyCyT6IoydP4KvPvl1DDMM/vfDN9FY0ZreqaF7Yh4F+nL8+y9/p+V/gfhMBhTWHCxfdRMnSwJtTgF2rbgDhaZqFJiriVdzDJ93wKyuwh9/8ztYijJw613/w8lah65DI/jl73+KHfcTnyp2Ibe0DD1t0zh5/CPkLFMT4Rpg1FN0Ujsk21wI+MKQhmj7qiKkVlcY4LhJk/NYiKTu6CxCcdEy1Cwvgig6jb5+C/rOkfXldnR5BmCND+PZnc/CLcmENKpmrvgMe+7+Dfb97TA23tgIQ4UIpzs+wrLC3Wg7fgzjtmkozX74VUK6+zTmrQ6G7hyYBFKo8p1oWHEL/H4Ptq7PYajUQEUnzam+jFl9Ns5fOYNR9xhcUwHoJQrkEr0CTg90RdL0pc2akkrW5BwxNgCJXAhhXJJeSSJHa0BmRVHakTouECsf/1/Yxt7A7KIPAdaGWivH0twkRGqJbG+GLxPVBhn+8OJfkVWowoqV62HOzML4BxPYtmcVhjsuYsLQjedu/AVyQ/ehc+5lLF+/HLta7sRR/9u487Ya9E0DhRnlcC6MYrxzBkKhDEUww0F1LWoqgCsWRLmoHC2bW4gdFfjTq7+CRVUCQZYEQcpLgurZVLUe/kknllKLU45Pwh72wsGwMj/NE7SaIFFFYVRWIT9DhC7++6g1iTLy9Iu/+AViUR2KalejpHkV5of60bqsHtHMXCwvLcYnp9rg8C2gaeVaWKh0qb1xlHSBypYqBANi6OVS9A3PIJSMQSQIISsvFyP9A7hw5TIq6goxNDANU5GJxf5rDE1m4OjJaXSPj0Isycaj37gZP/rGd/G7H/0UqW3cK5eXYNX6bcgpq0bVimrathpaYsiJ4x8ipyQbK5Y1YTbah617WrGSLtNYVgfr8Aj6us+ickchbt65BgUFqxgwNeikCNRWtWKkoxttF15D98x1vPbpJyjNryGWeXDl5EFMLl3HE9/9DgoyGuAJTiLhcyMuD0ClU0EZd3I+KTgWGZKpzwO2rmfzb4CSuFJWso5Kz7A50U4Eq4VbNoA12+7CVCzJ/DOBaksZGtbvQVLuYiHlIWj1wa0J0nU6UMrGuHzuFJ679Vv4y5//hY3fWkdHycTi4jySLi+ctiQ8rjAqlleyucbg82fA5WU28icx43Cgrq4K7V9cxclDHdj79A8Z4udRxfHqoWMYDVlQiBOIun1QFSShj2dinM06PzXHeQsgSlxJfUDntUVQusPCbNiHfF0Nmtc/go8O/Zm1ZcSXf/wGtKWt6DvjQlLogWDTjpqkTCLAroI18BtdaD+ygBt+eAckTMah8RlmYz3ERW3IyLoL3e+dhmVFGcrN6+FNduD4Xy5BeOsEdmQ9is8+/Vd6AXxx1AitKIiF2DzVXAu1SAuJPxdVDeU48dbHyFhuhmIuTKu8BAHV/k9/+hN++9aPUa/NQ//oEO566nEcPHoUltTT8CfCWFa7Bob8MnJ2D04dPIqQQoHJgQFy/43YXJyLlltvwcCQA7mWBP74t1fQupVoo7Bg8EoPCjdrULlQgt//63dIaPyorW1CVW0lvD4Hmmo3krX1VMgKWF3TcLvn0XN2BPc+cz/+91s/xsKwDS3Ny+GJ+KjG1yBLijHhdCBMFRFaqmjJG2FmkC0RDKC6qBEfv/8fSBXApbbLqN+5HVqlCGGrEDnlGoToCO+9uQ/bVpRDnCPBzs33YeOmNehmYf/jxf14+lsPobZ8BT1MDBdD65RtkUo0j02btiAaUWP6ej+ujJxAy8bNzBdk6GsDUBVpcc9tdyHEvBH2xzA2dA6zVFNTURFKiV0xhQq/eZHKNkcedsbxg5/8mKhQh+mZQXzva8/j44Of4frix5ik8zSvXodZhvoBZxsRSoEQBWFzSyvMej2OXOjCfbd+Cf291/D2gU/w2J1fRkfHMaxdfxtfywnhbDb+8/FvsWVXI3q7BjEfmIPL50TLpltw7l/X0HIbUUbTCF/HAWg0ahZnDJpiJQbbHBDLQ2hsLMf8cC42PGTCP154B9u31EAo18LWPYqCNRmILWQhg2H21X/+GzkFfK1wLL0SbkWRCkGxFA4WfkvRk7hw8i2I43FmuQVUry+Bx5tAQf4m1LQqIFi1Lj+ZGc9G9+BVPLfrEXbPMswXXUR1aD1yqmQIjnoxLOvEkUsDCEpG8cxX70NWYjtG5k6iYi4T5yUXEBGzqK+EIUxwgAROzFE1lpfVooecuX3jehTmZOK/x45B45Zi9e070Dt0FsuldeifnEMkuoTWR+/AJ++/hlC/A7t3PEAF1yIccPNk1ZwkD7L0GgQZUlfdsBmXDx2AVmOAUVeCgeEh+BK9cMzZsL52Lc71XsaXH3kKL/z+F5CSs1OM3VyShQszV9B27Cxiwf+/Hfi3934PCg7k0fePICtfB/dAGPU7liOnNJ+qG4Y4QuWZG2KQYkNqstHV14HBrtP40U/+jIP/+hve7BiAZ2oCRrMY7rl5OBiK5+cdiDIMPfyV5zAwNQJJLAKmKTQ31hBBBLh88gDiYRcWGZp+9v3vYd9H/0bALsCvX30dL774K9y2+17886Wfp28VnaHVG42cYH8QWVoR+qe9CDNUcboQoSCpRFLINSIYiEpbW1fin58cgt/rhkQswNe++mW8/epbtPAoEjI6nSYTj33zeRz68G088thT+PiDd5FlVEOv0WAbC/PA9S+wcnUtknoLwsFeFCnL4Va4sP+Tc+BU4p5HN+Pzy71Yx9z0ee9H+PPjJ3HuUj9aGtbgwgfvoWnLenxw6N/MdEKc7TiNvNWtuPLFWTx0y13oWuzCtESOa++eYvgVoMysTq9p6E0GMTPsQQEdItOix/1Ez9d+/QaujvVh1z07YR8fYPBNoqbawAYlmzNL7T/4efph90RADq1WiYJyFQN2HBtbv4ovTvwOkflI+qa2gUkblJl0LrWQ8yGErYfBUyyX7tXRHpoZjCaNDEZHO/HDh/7OgjkMs7QJMmMcn5/fB02RBtYLcWzfdTsys0vgZQA4/8UpKIUJSPJWY9e2b+Hkp1egKxCj43QfcnRGfP+7e/DDZ/+JwdlZMm4jXIFB3NR6G2JiB2zhCQjJTObyTFiiBsgSSsQdToxMTuPoq2+ToR/Gw998Fleun4WbAygQj+Hc8RMQi+Ppe9l7O86ja+48lGN21OzaSb4rxzvvfIrR3uu43n4BG3c9ii8/+ziVohZbNu7GxZMXkBUtxI233oMH734c1ZUt2HbDNqxZtw21qxoxxt/JNVWgsdrIIKqCpbwe+94/hJw8M/71j99jYdpJJArD3LACX3vmafyajD/rmoWLIcpu8+L2rzxGu23Hn1//HeQ5TWwmIfRhKW5+6Cb0vPRPHB+dhEHHMVxYRJxsqqdC982M4vDn78CxsICPDr4PYY4KK29dzwyhxASte+t3V+DCwWFkSLTwBYNIJJLI4jzIWcxCqr436MfM0gxdyAcDVVIqE8NPB4hEhDBnZSBDr0N+VRbOXDwPU2YhKlIf/9/XhPKWDFiyCxGQzuPmzbsgMxTgwvlOFBab4PFMokjfjKXx69i89X5kZashC+fiUsf7KDBQ8Y/2wlJZDJu3F9E8E/pGPk0v1D8zMorGuhpY6OaakkIYMkWYSsRQEpUB6iQ0RAyJRsIgLEUmC3+W4rU0GcLE9Az6x4ZRpK3CQmgMYp+QeY25YolB1R6ByqAi7gRZ8AXIs6zEyGAfWjfm4qN/DuErj+3FwbfeRGkl0Zp1k1pqL688j6SRm76SkxIJAZ1TsGZjZbKWXZyj1aBoxw04//G7KGhZC691Dvfcdy9Gr7bjhQ/+CqlFgx/t/iaQGWUXDqJwYxP+8u0/Y+3alRBUWjATnoJyJozV2zbgO/f+kGldDVOFEkNvhdNb6KUsptpcht1PtaCy6TZM9h3BxfbLuHH9Jpw62cmQ6kaOOAvFLeVQJGhhAQX2fvc5ukOCk5tAmW4ZpqW9qKrZBokriIu9h1h8n8IzM4439n0EPxFEoZShIW85HnjofgzbR9Da2IDJ2QG0Nm+DVBhH0B+m3Ynw8mv/wvzVTmy9Zw1Wtm5D//AVBNxxWp8HRw4fRTKZxPxIL7RZmSyiJfhsHHAq0LP33cCM4EXzhh14409/wa4vP4oDn+1Dcb4SqvWNeP8Xb2Hb07VY+HAclQyuUoESGm0WlDoDPpscofLMIDPHSITjqyWEDJpm4lAUFXn5CCb9GJsaR+5aFdShAmSK1BglG6eWgXA5ndAaqYAcXyHPY+fDrTApS3D54lmMnHchTGYVq2I4cqwD/kQUWip+IJ7geAiYKbLxx999B9mFqzFG/BTLFeg88ykKsnSYG5tCWUM1hm2DiJNxP3DM4Ju3roFtagHCTB3WlGzBwpwWR4aYu9Y9hImuD+FTLEPQ14Hi7OV48YsPUCUIw24fw+rSh2AXDyHZN4EFUyoHqJAtLcXgpSuAwYWChipMdg0jMkt1DQzwvPTo7FuAqU5FZxLg4Xtuxt//egCVFQWpWzKRTMjRcWUI629rxJW2fij1QCQeQ2WJGb2X7Lj93m/iytm3MGGzssG1yFAK0T6bgEbiR544H3qTHufaLqBkRRYEm3c2Jzdsr8L23ffgfNdBfHbgU1SLcvDkU3/AsdP78c3nvo8rZ67h4Ee/gDknD3XllWja+Bh+/uyTuPvbj+FPf3uBIepeHOj+FFvXbMd6BqWpS1a8eOB/EM8N4eoLLuRlaaBXaNG4rBByg5AH2oRTE0dxW/N6Bp8ZrKzagRMD57GzeRNe/vQ9dPeQA3kS//rz6/jBT/+Iz99tQ46hBH99/2tkYxGkEhaIIRfPf+s3cMGG7TXLoaqUYsJzBedOniP/N0ISUKJQvwLvvP0eHANXsXr3Bqxbt5HTL4A95MAci9gXDeLz422Y658iB9sYHENQq6WICyKQQcqCEsOkl8K2kHpQWIHH7roNUY8VB9tHsOjwQh4RYd/ZjzAzfZwOROwhLx/46G8Yuu7HnuoKiIMRCLOzYJIb8OV33sCfnzmAIfsb6O28BJ/Gw2LOQDwWQCAZQiwQYwhO8O/y9CJGCobr1C7Ofm+EgVgMtUoEpUyJkCiE3Hw9wvx+2CuAx+9KX+asqMxGkr/32C2bEJJH6BhiJDO8qNTX46///RiNj6uhWMrAfTc8Q2yi6s0JmLMiDIIDKKBy+2NDuOYG84UeS10hTIutKCo1YKnHCaXRiO4TV1HfshpeqrOGBTQzzUAnDEMf9eDMpxdgytBixZZlmDFIILZL0OcYg4D4Fp7ywT4/Cn1GFskggRmXCBpmNaFiAROdcbiSbphMGoqBCLu33ICetiksJSchF0hx9dIM6utycW1gDFkFGkikQUiIxA21j+HUpTegoBAkxDIUmuhYxK/UjtrnRgdRUZKHzQ1r8eYH+yAmuoha8kr3btjWiJf+8md0d41i8vQS/IsuyKWZqMjdiIs978E5Z8d8dx/kfFFTkRp2vx0nqL4ii4L2MYDikArmWgPOsNCXTrdhRNyJTctaMDnlxGKfD4FEBNkMMWGREmYDsWWmkwO4HFfPX4FIo8OLr76Ji+T3sqIsBAJLKKcClDXfRaTVIWD145Fv3od1tyzD3c88ga8+8TxMeWXIzMxCw+o6olMUe/bsxt5f/By/eW4vfvnzt8jYXnz0+ht4+d9/xi//9ydo2boaPqLDj372Y/z5zy/iL6+8gQ8+OYFDn59GhiKOB/ZuJrMPIq9ShX3v/BdtV85i3bY6+EQuxLxx/PT3v8fS6CgzShnazrbBUFyN9kuDnLg4PvnvPh7XD/DHl74G78Q8Os8FcfxkPyx7HsUYRUIb9UKz5XuQ5hZg054KPPClu/Hqf65CIvTi+398HAe+OJ/ej97UpCXGRPGXd/4XOfUW1K3MxL0PN6O4ObVxVhjNt7aitEoKpUrOyTakt+8uyDWxgAjOwSiSIgVu3L4L6hwLjNlFWLdsNapLjDCUVOP0x5+iQlqJTZu3wqDPQ9BL5ZcF4PNNMKxpcMT6LipNN5D/pbg8EaArZCIhKkLcNYaVmzZDG8vFgdPHcfvDX8XVGQcgduHY2S+IRtOQqYxobFoGBedDu1qG3jMXGAjNkC8RRygO3tQuGxI1SssyMBIO0cXzKAKTcLEgi0uVRD0hlvw+uBYZKGNRDIyNQSeTY2RmDvk6CzHXADObOvXUV5Y+B3WVezivryNTn4RaqEdCOgt71I+AYxrGnBxMzqeWMRTCOTaNaxMjqCjPoVh47Umx0oCui4M4fOgEOk6ewNBwO5OsFs++9B2MdY1jYuQcov1+FGw0om71BpiCCuz/vA2pfV52PbQVKp8IDqJXID6KrpF+xLrsWMiKYqx/ANOdHrj9EdRm5+EKE3ORRYdtLdtw27bbcbT7AGyLs7ja1wl5QMuCVyBTnYH+ESte3v8h/vHXPyC+IICxiicr1qKqqQXxZATzk1boGcyuXLqE99/6PaThOOQ6KcrIobsfugfdqa1JekYQlzCoJAOIxkNICqkeqW1IGMZcziikHIhdD2/B1pZV+PTdw5Dx30vvCCHbvAHDB3px4vR1KIgBzWuacGjfEXzl19/BXGcnXaY7zb+bWu7GqltWIaOsIr2PUZx4cOzij1Fo/hEimTls/h4sHDoCce0aVNXXUr0MLE46NwORUSvAXdvugUBxnedCPtcKIQyJEQvHsDhtw4031eLQ+UG6phlFVQU4+P51iIhQ4UiSeQEQRQFPMM5CRHqrbplAADo+DNlKhkcGzmQMOqUCeSUZeP6Zb+Lwe6/j1vvvJhOLGKQZYOMGqOQmogdRY3EO4aQLb52/jB1lqxkUA3DMRoiRxTje68ZaVQFKGgrw0nsHoRF1oG1iAnqZBvlFK3Dqi0N0kFwIrEnsbFmJ14lB8oQE0eEkpBqG+RUVxKUSTF6bR+PKSlzvWYKJSny4/QwW7It4+r570G8/TzYXY4jFWZhtwdygB3XLTAj5ZLB76YjbV2KJzjAXuQSNopH87oR1cRipHTbyqxqxrnoNDlz9GBalEuPMOIlgEiIOzNCAE3u+sh5txychKpdN7J1gseVbpGhaZsTWG5pxB9mzbnkT6iuKsaFlDzZtuwPL194Eg7EF1jkXT0ACY2EtmlcXQKGXp/dxyc7JR4zBx5xbBGnyIs5enYVeSevlhGgY5JYWPGhqtECmlLCJJrGyqRRQAZ+faMMiQ4IypEb5hlpIjXkw5dIVTh1CjHZv91tRU1mLJecIIp5uXGg7hIBnCRF7D5RqEeQSNlfEh5hABLsjxachjM4tpPktv6AImcZMGHlM8VAQ3kUvdq6+A42tq/Div17BnlseQgGVbqp/nCq7Dfv/fRIScyZ2rCjDl+58BvW1jdBkmfHQ7+7FtYMnkZmhx54774M9bsfr+95CQ109XnvzBVy9eh2DvZ1wOIagzb8FzmAMiXAA/gyqUHYOlFodvGyq+Qk7g9YSFl0C3Hnvneg7fxT9VzhhiwL4luJUqwRKqosg84rZ9GZMuxzYtvEhRIJe6Ex5yDVkIT8pQUt1FUSp7UxcIRgVaohkAjaPhE4QQYSIE+KYiznpcW8INz1SheW7NyLKMCswziIaU0OslkEpFTDcjcEbS61OPMfiFOC9SydgkQshN5mRhTj6T5xA+eYW/ODJb6I1uwrnB1zYvlqBwUkvjG5Xes167WIc40NziDLI3lbFhg8nUd9I5ZUksLDgxuXr16BPZLNOUk9CzUMsjcJG5JNJJbAzKCYcMc6dDw6XD2tLmzBjm0QmA21qBQhRnM7FwBomyl3tacfWDU/hYPcbiIgYKK1hqDMkmA7PoCm/CUXFBky4Y1hW3QSpzsSik2GCgV6l80OUk4u9PlcEI9evoOPyBbSfO47O7lMYmVjECy++gnpzM45++DpDyiGohCxmFrhOIkIhU3S2vpRcqkZOZkN6m+hEQAhdRIN5uxPTPVaUGMpZRGrEM6g2Sikqy1ph9yxiy/pmNksUf3/9Y1TlV0Nq0ELH18tkgWm0ahQtb0BRWQmMVAmNkfw314dQyJ/eGkTBQpCqxSgvL4VWmUAsqYBnRIVHb3kez377aURT+8FT6dcu24Jbt+3Blhu2IBaKYWN1C37889/h6PUDmBqfxZH9DKv2KORaOUanZsnTQaytXYXAICdCUoDhY4dQvHol3PbUR923wWsPYfO2LSxkMQOlCbfvvgWTE970ti9ffvRJKP0iLK+4CWdno1DxHNw+J6Spe/Dlaqh1qb15ADexw26dRSTk43lmQOsrgnPxEn7yp29x4lzYctMaTM3NpZePvvNr9yM4E0fTKj1WrrsB5w9ehIGs/aPXXseWrQ/h2JljKMtQ45nnv4GZqSHUL69EaV1N+mHvEouFyr0VIoMTXxy4hCOfdcJpu4R1K2+FGFa+xwKutp+EwawjEipgVpaitvEGupAMqmQCco0STfJVGGWotw7MY+WKamzauQM6zv3AF37MUGQyPWYMugZglKoQZ14JjkzgAt1rz9a1ONo+SLFJYHBsniodQ0aNEjs334S2zuNYXbkRi75pjidgm3Fi67abseCaYGNGIVJqYZZnwh6cQSBKxxHLkZEpRygWwrqNW9HtOY81d+6GKqZEjq4Qt966Hfl5RRgbOozOoTiE8TAm5yYwPzMNS4sJlS118AiJQbff1JIU+qQQ1CWwpv4+TI30YVz7EfLn1mJ2YgCtG1shZ7YxGRQobb4Rn730f4jQ0qLk69TuwBKxiF/8UyOHUCRHbkF+en93jcGIzKxC6IwmGLQ5cHoCOLbvLAtAhN/84Y/YtqkBE75FSCN+uMjsqe7TZqrTTqA26OCyzSGwOEF+dLBY1NAL9CjM5XtEZMjK2YXbvnYHXSIJj8cGaWpvR4UI/RxkKRlPkWnAtdOn04u+73vrDaxYsQpz5OWc3BzsP/QR7r7nPtSvaoLNtYjFpXkUii34YP8HqKitQK44ipA4k+gVRmVxCRvEAZHRggwW7tjoGEOvGG6ei1wlYeG4EfUFyfwb+GcAskwjfvWfs1AodPBEvGnl15NvTTnZiMWT8EdjnNgpKCQCKHWZDOo5+NVDN8MZ9rA4M+Gn271z8HMW9jKIODlhuwNrduxEbfla9J7toLMCj/7wBezf/wnq65ej9+DbaNzZiqe/+i2iUIIsXoOivHJMWq9goL8bCrksvZe+pUSJHXc2I0egw1sfdOF3L/wQ0WQ/Q6wV4lAV5rvcyC81Y9Q5xgybQJ7QDFdIhL65c1iXWsXsmhWK/HI88MhTuHD+FH78h3/jp1+9HS+8+iLysmUoVuaysM/hG3t+gv0XXsLK4q047uqAp20Ol4dnsePGOkSVSc6XA6szbkDLtlX42a9fgCTohp8RXyBzIrWv/pqa1eju7kSQbuJZciHgjJPJxcinSyTEATRVV+Pzk5+hjgOhMWWyHsrgGPehoqUcn717DYhHMeWfRYaeTsQCl7KZ2k63Q1RUpNs7J5iCbdiBywcPo+TOfMyMzuOre1+CdfQqtrY+hJxlxajdsYEgGMepy6fxi1feRmXdRpSsWMago4IwA5ghxy1SIZemptHVfxHt7Zdx7dIRXDpxAJfOHeC/nUdBngBhowy/e/Hn2HHP/bRsfj30FO69+zG01q2DlshSwNdKUuliVO5da6sZ7lTQZ1mYxgUIKvPxz5f2I7PJgvUr1uDYx++ln4bXM9T+9AdfJ3er+fcEbAtzKGmuoioJ0bKyGcs3LcfKNStgKTLg7i89AGOeFzbbGOYHZmFiA/3v935CZlyF1jVrMeOM0OmCdK5OQJFkMRvpUixop5XWKcLCnA/6nExYTCa6TXn66kdqCYjLtPo5UQEWxoaRXciwQ1STMPnriAapRTddbi/6ujogToqhYoNIlRw3iRbZihzoOPkJkRb9Sz3Y/8HL+OjASRQImiHLnUVNEceY7KzJN/B91fjs0/eQkHnQN3gRcb7G9Nj/X2x12bJy+OzThAwtSiRexJ0JJBhkDdlGOKcDmJmcx+XTTsxNTyO7REB8lDEzjRGfptFj78WF3l58+9Ff4Cc/+w6qd1Rg9Mo1rKhciyvHZqEoNmHt2hocOvwKGko2YHltLdpOvJVe4iLHnAVRJITenlmKQin+9vqn0GR6sb1pBz76+AzPXwq9jg4RVqY3yxoZnMTGW9dieqAfzTdvoIJ74LJzvikuQkQhkylS/ElcYZhkltKa1Dz2RWRbMtDRPYmaqmYk5XroWqqRG5PgekcQR08Ow+O/jon5SUDow+LcGKwdlxBYGERVEQVw/aq6vcZcKm9DNpZmyLJKKqN7GQdVAnkojrBoDiKXFh1nO9G4ZjUWJ2ywWHKQQXaWw0cuqiVHjeLLT3wHGbVmlFauwcM//gVc4hE0r1qBUFKG7ivTVDYPQ+kU5np7MHBhP658+iqG2/ej58xH6Ll6kEo/xJBlSN841MK0vn51K8rrtqCmdhuMqlL0Xh5HraUFP/rjz3HuwAUklxYQJHen+Lh62Qp8+PfXIeDfH3r6cbSd6YJ9wYaGG1ZBTxQKRgIYGL2OEP992PcR1JJ8ZGctw4TtOuqo8kqtIf2EfkMrmXCoGzpy9KrNuxCLCWGymHD85BG6kQkyYy7cDitUejU0eiOCfi/OnDwIRdRLi8+AmuFwyB6GSMKQGE7tjRYFgYUFNQUXXUOjUlCd2CwMEpm5uZg99y7KEgMoWX0L5masFIRzsHPC/0v3yV9eitDEODKVTkx2DGK46xpmUtfylzwYHxmk0knTn1eMW20oyJbC7vOQ2wsxPdOJcNzJ+dNBZZCw0QVslBzUVy3D0NBY+sGS0cFp5GeJWGBCjv0gbm7+Eg5f34cTVw4iKHUjNutBbf4aRGJLqFm+DLmWEkQFHnhnJtDO5rKYM+CYdsHAsN+0rRib1t6MQ/u/wPbNt+KzoydTe3ABEjf+9Zf38Pf3/0lUFSOQ8MGZXIQ2oxBj85xLfTlWL9+BoFOOtp4LaGqowsBAD7OBDotOB5WdAiOUESdJDTY9NHI5RFoZluJWuvIisuwLCKgsyFZXwas8B4WqkDgbhnXcA02lDlXrKGqtYkTzlRCteiZn7/kDPZi9ugBLfi7Gz8zDPSbDxj0rcejsu1BJjAgFZvD0135LhXRg065tWLSPoofdIys3IRCYhTkpwqXOK4T+EmTkGOCYHEfv2BxOnDmDmQtOxPUyBGnzczMBjDk9RBsjogoD+qeieP6Ff6CqYTtC1gRmR5w4/+nnuHrkc5w58TF6zn6Oaxc+IxbQquvV0IrnWDIerFnTiJrWVoa0fAg8dugs5Th76BRxR4u2C11oqMlMr0nu9TiJTjr864U/Qqkw4e1/vA9VnFZolaWfXgm4khjtmEDEF0NJQQFMqXU/RCJcbj+IfR/+AzmmXGQV5jPtt+DMscsYmJzBnXftxjT5M0Er9UX90ClTe/hkoVQowLVD/yXLf4x9F71YYAgMxWTIyDYhyDCWZOJXG0wY7xuBnIHZ+tbPkOftRRZ/z2lQYUVDLXZsWY51BTLc0FKBYmKbRzSMrstW8PAgzojiat8E9BARH6bx2Feex/r127Buw0ZcOPkp5smiWToBVAIFxlxsBuaX0tQzkEStzikbKphx3HY3c4+RxcMMNm7DaJcLR04N4Sfv342S3HqML4wSQdUsJDvzQupKTQI+VQwFehGunSUKFsgRt5pw+pNT5PWrCBO7jl8/gw31W3Du5DWsWrESa+7aiHNHz2BqzA1H9Dh+9PBvcfTqifQKX0qRBet2VrN+FiG2E1+UHpybehfPP/gTHD97FZ4FP1qWlZGpXYhzzMKJONRqIwp01Ygp3RQQG8UjBKFfAZvdj7LlFhy+fAobVq2GgWOoYMNYtjmQYTDD416AIKFEaMkOUX5pwV69QY7i8lzEfFFo8gwICgS4dOANZBDwi00tuMBBjQmseOfIr2HJVTGZF6B0eT68C/PIsOhgqmEx5Mfxp6/8DRt27EZueROGD7ejv3OaRZKJbL6mO+RBhPaZ2q5OKZVDYzbDH1nCy3/4LV79x0vIoKWt2rEZUkUmNtx/F2qW7YCA4WzeE8WCLYSJSRt6+ofRc3kMXec/xYWjb+Kt/7yJ81eJALNjWLlcjZLi1BrqhSjML0JNfR1yTXl477/v4bGvfg1Bd4AZgR1esgL6EAMVi1CFMFZuWYMFsqHMyAYc78E7H76EhXHafliMvuFruND2Ga5dO4sbbmNwOnQCTcuWsWhZwN4AyvOMMEZ8mLp4HINM/2NU4zJO+FRCS7XOY1bQ4dN9bdi2YwWKG6oR8aTWaNFBHBEixxjEzPgiFKI4hq0uZNP2JUozMkua8VnbEK4NdGLrpnvR1LQJKobXBINxZQkdqCQXDz/7bXyx7zUWRT/mxzsQ5/FrxCzKUAStRMvU1oVhjxujE3MICz34wXeeQe/cNF+rGnPzNriDMWTSzQ5euISd6+rRedSVRpeIiLlhToikzgtdIhv5tVnItAgRsCVw4tIFopkUklAC5y6cwR33bcH+98+h/cI0Hn3wQRz4/H3UVG/FL/7v64iFJehlgBcpMuAPXsXeb/8fbGNWXBnqwdLoCBGGeU2jw0RsDs6YAD2z7VianUBZQSGudQwg36BEIChmdlExKEtx0xObcepKJ+fFio0cx7gsjm8/8yiCc5l48rG7iEIFCNiH4Y/HkYxL4I37UFrQjPHToxALGWirq9V7zQVlEGSrMTJCK3X4MT07jFqqU3F+JRYXBzFt7cLs2BQe+PojGBuZxkeH30DSOII5+xje+/QNVNfU4WTvZ1izZ0360pBBxQk2u3HbrvtgDcyh7fgViDkJRmM26suroM0yYsXKZXD7rehsH6XNgOo5CB35+OS1w5jpHEDntR4EfDaMzw/x/R0QSmnJngjW3fcDTlQ33NDh7vu/jMmJCUw47egfmUHv1XFcO3CY7/cRDn32Ds4e3wdZ0kaX6Cbr+ZBBFk6tH2gsqkdGhhwdV6eRcCWwFJrAP//2V3z47mfIzsigAodplyJOVggaaSZ5OoCTxw/jmWf/B1fbzqNEo+WEFuPTv/4VHZfOobB1C0o3bEfHfB8y8hvQvG0Tzp4ewpzTh6oCPUoKjRibmIJQLGE4zIZCKkZysR0CnxvCmBO5LRtx8ugRqMzZbKSDFAI/v6/GwYMn0/uKrmzOht6kA0JzVLomXG87huJSDaY4N/WbVcipXoMVO7+EuMiFoWmygp7HnatF602b+TtJSAojsCiMVEYrNq9vwr23fgm7b1yPJ++7Ff5AFP5QDE33qdDxkRdJClFelR51FTUI6IPINBihlKxCU25Weg3G1Nj48sm97bPEmSiW3D7cfdc2NDRXw9obglMyhzjHS6WUwe/wYmw6yrx2DvfseYyh9SJyC83Yum4TTp2+xjqzo7i2Ehl59cTJLmSw8F0TS8jPz2eATr2fl00agmt2gejowtJkHHJijFIiRF6RGrk5LfjjT1+AikPz4f53cHFchqxoCF+/92GEHXbIye4JYplIXynbG7MJyE0+GLPiRIolSCO0Pa0KqzeshTPoQjhXgMhoCOeuUpW2bMJ7L7+H0fFJWMorUbOiDjPTAzBkmdDVcRF5lQpMXqCdL0moDBF89Pa77Ggx5CIxBnoGGd7CCAiSGGfTBINRmDRmFBflYteGncjI1aO0sBrSDD3ySkrRNdEDiYIGLRBBqc7BzgceZbh0QMekn2myYHh8GG6vHeubdkKrkbHBDIhmVWI+JE4vTqrLq8Wdjz9PMtbj8snLLKSj6Dh3FleOHIRr6SqS2ijKiyMwKBXpTyIf+/KzWL3uViR8ScyPWpFUaPDgYz/Am//5kFxP/j7YhsLsEpRLNHj9T7/E1ue+guzVN6YXFhUofJgcnkIeHUqSYWIeqcDKljLIjRoWthEahYqDrkI0kFqISAr1wjk4AgmoGLzA89WaqjA7O4VlJeb0vkPBOYbnijzcdPcd6L/QRnTSYHp0HlNUPGEskV6LpEipRdWaLxHz7BgbtGJyOohnvv4nuG1+9C12kYtjDM3idGPHkI8BquH/fO/f+N8nH0fWMhkSEuY0Mf9dweJyuslEcqiyM1GvqUV+kwolWj1tP8aGseDCoTO42HcW3fYuyFL3AdlkmF+YYUNG8I2fPgnrpAdnjkxAnuFFR98YNDolVZT9ppNDHtNhOt6OP/3fm2jruoo3/rKfTZcLsVKAEe8YnD6i5WwY7mknXAshZBfQuSIJuH0OungEZrpchOFaZ6SDMlN46IImeTlsi3bEtPPQUzgW5jy4bbkIhRVFOHL0GK539SKbQtp+oQ+C53dtTR6anMaaO8vhvkrVy/Eh2cs3lEYgVkehlWTCGfGTuxrR7R6Cham8rX0MJa21WJwaQFFhMQIMKxUrlLTnLOh8Utx+w6Pov9SPPEstXv/4dfhdfsRZqLMz0+y+YmiyyUqpW0fFMRjEBsQjSYilMrjIm2xUBiYN1EINZBkKBkcdT9SKof6+9IKZpaWl8IS8EFFR4gx+USRgd/qpUNuh0OtZ6GoEvCEqtxIF5hx0dg1hqsuGp77zCCRaxkCpAPOLY7AvOlDC4pNpLOg924W2T1/H4gzzRUEY5sIshq0yeKNJ1DaldlEoh1KZj2vnLrMgjRj58xuYy1RBZlbg9jvuTN+X8c6b72KSbnLbvbehd2oefkUBKHQEIqYIPwO63gCpRARJPJnerU7evx9N9bno/ugfkFc0IxBJ7RafwJrWGo6FHlkldXSkj1FmNCBGJAokJenFR3t6JlDXtBz/3fd+ettwoZDoU6DBEq285ZY1SKplOPnpCeTkZiKrQYfzH13ByoZy5DHoPfLM87h9Qz2KSsqw/Zn1GB0ah4cZySDNQ2h+GEOpJ4mgQFZWDJtvuAWLQ4uoVsbQ7c+EuSIb1zu6cKL/E1igRGw0xf0BdF2dx4Xh9zHePo1rR2L47/E/IJYHbGOwHpl1s3nZtEIlOoe7GTQzcfeeZ3D86CCK2ESffn4KU+FpOAML8M5HUWuqhs82CkVSjYLCKmTnqjFoXWCWcEKskKLGUoQ5Bm9xascLPVEmEsVAxwyECTeaq5s40ouY4hxM+v3IZl6bs9vh4+sK7n18R7I4R4j54ZH0ZUT5DXUQdo5gPCpFRWUtatYW4+Tbh3Dj7s1ou3QKer8+varR8qJKHLp4Cd6gHTc03A0blae38yo23bwZOWTVzAwzXGTpmMKFS+eIJdeuQcLuToSDMFjM6Zt+kskEG8MAsyYDrrAX+UXF8HpdiEZiECqFnECKC8Odc4nhlZ2tFvEbIkCaiEKpkWOBGCOndcmJQv5gALl5Zix6Y+lFPfUMjTqNCFpRBvZ9/i4S8QCaKgvSe4ha8kuxuLCATL2JA+jAxi3b02usRMmbGZk6jI6NYXnLer6VACfe+gDXz3/B/5+HjLgj0Rr4ZUo/bFxZvhpSuYVh24j9/303fQ+H0+GGglng7HQA4bgAYHNHZWoqeIyWK0ItmVkQCUMz/DEEVOTxI++j9ta7EJDoyK3DDL5KzLvnUEs1X3LH6XJFmLjWDlvCRYTIS+/SIFZnYGLAgc+P/Zc5JBs6EwNuqZHqnAV/uwcz3ggKKnLT26Dk5aZuqluHwOIQ3j/wIfx6IZboouu3b2JTtkGdK0JpcQ7HQwevdRJCpwg3bN+R/jBr+lIP7GYRzlEVUxsmZOTTiUws8PN+mNnYPZN9WFoMMz98jsm+KZz/bAZvH/03qrbXo+9wG1rrmgC1BeO281AmDXC659HUnIsvP/R1fOPLbyF7awgLky7McWyzjEXYoM7H9PQYPHS74rx8vnYAScqYho4omFrAWWakmlXEqLEkFTyJ8rKG9Nrwaq8XuVTzz945Q4Z3wpmQQqkTY+Nt29DfPgBRZUbG3vZLU9DyP4leAf+CD/NkSbUxCU04hrajHVQRPypFqxCMBRgQV+Hq4ilCPkFaFUZZTiG6p65DnBvEpvTjZakLZwo0NtTDoi9E64a7MDnfg0efeg5GvQXHTxxBU1URtjUygInj7NwQvAEnPEvk0xCdxDmdvlIQcjlZgC742I1mUzaLLIoHb3kOO3c/gAxtMXr7Z8nqo5hh2LMteammGirkEryLTiSdswhODcHBxktdnzYVVaGzrRNzU254PdL0B0rWYJwFUI1VK7anN+NNXdkpaayhahKlhvuhJej1dp1DIuDA6WuD+NJX98JqU2DPg48jmwEx4NPgnf+8gxMfvEvWXcLGG7ei4+JJVNcWoryuhHaqwiyRZ84ZoztpkGXJhlAnhXXMDY/NjsZ8IyqXVaP3xOdo3b0bSn0G2o6cgJP4cuvtdyKU0DMT0FWTkbSjlFiIcs2r09eMgwyuTkkc5QVFUIRZODUGOp8Fs31D8ATVRDspxAIZso35uGPPN3Dqw//g8kAXBFERFlIr/HqF8C0IMD1F5ZYVYMJqRUyyCBmIijo33njpM0z73Wib7MHEmBNasQ6OJR+2b3oWd658Cud7FunMYxgesEFC5Hnqa/dDrcqGNE4UzYuh3FyFi9fbUVaRg+nFaVg0JvT1DsMbTqKioABHPjuAJ7+1G+5uJUYHrwNmH5QMy8trK1gPbqKzFheu92LbnpuIk7VEOiUOd7ShblMe4rYkbDIJCmq3Esey4Vz0cCxXoKO3D27OdWrJvlTGM1UbwUCFMDODaNOumr27H9kDdZyo0FSCK6dOQxSXwyxdjWef+yFDQRDTQwOwOmYYGitxqmsfnr3rTwgRUZwuDozLgEpa7MRSL5RM4styb8PsIr/PQcotXYUEmU1sSaLnfDeDigoG2f9fPjkiK8EyhrWCmmoUlpUip6QYNocHS64gCovzkVNcgKyCTHJpNRZcLngZJMzFqzEw3Y33Pv4rnJ5xCAWSdAdL1Ezj0RjCVEaVhF8KCZ2CA+APp8OLKODG+s2r2Wjfx8CQneigQHl1A55+4glUVFQytA6gflMjOsm+qU/aKnNL0pdJrZMBKvwGtK5bjZjPgxCF+cKpK2heuyp9t9zdX34Ma7Zvh33eS8tRYOXGTXjm7q9isOMCLhx+D1HnWZgSY6gvk+LBG+vQYNYzNMnh6u5E1DGImFiG+EQ3ZvwCOgIDbgior12Jns7reOell9C0YSWVXYGx/nbs//AoA6sEn358hA4RRTLswao1jWjZsA4jRLLBmXFoRAYozanX0qCicA0807P49x/+F0mzloenx8b1u6nonvSOeF7vfPqKWuoj/en+JZipuEaDEsU5G7Bu8y1oWrYdjdXLiG9m7Nz0IOQsmJoyqvepq7j/Kzcg4rSir2cSPjrz7fdthkGbi/nJSfzoty+hOLuUx+dDrqwQ/WyUxXmyc0iEkhIDhkcX4R5ncXt68cgT66Fw1CI87Up/Yj7S6cbUvA1ScRjZpgx0Xr+Erbt2EJmz4MhgxlDHEY4KERxMbXysRSIhp7P70MYsuOvxBzAw0gf/jAuaAjHy1KSC2UFmJQbPLV9q3FssrMOyVRuRo9ZgvKMbxGEsicaJGEcgmgrARxWdXXDCNjMHGcPJldFjmB/kCcaCmLfNYuDqAOJ2KeyzHiTcHvT2XkW+vpiKomG4EKLQtAy+qB3DR8/gKrk8FE4gszoHC0zNI2OjZM1Qmleb6qqwbGUTLHkFqCgvQ9AdgdAzjbnB3tTHoOgbOMOQe50hTgi1nOgTZ0EzHJnUCWQzMA10DzLs1RAfsrE0n1rrwwdBUgSNXoPhsWlcuXCeeBNDsV4HwgS+9pWn8MSj96OsuAKfffhvTA93Yf3aHTh0/Bh8cQlqGpoRTMTRe+0qxifGsay1EUNdlzHS0YfyqlIE2JQjY/1Ys2UjZGyA9vNX0bqyEQqNEc6SXVh+17cxHS1GRWkd7COz+MO3vorOI39ELNCdvtMuMysDq/c8Bce4B+9+sB/5ljy6QAGsc1as27QVJoMWtS2NsNPZsnNzmGkWsay5FhtqNSiuW4uQh/zdOcOiVaM8PwRTdgZm5ifxze/8G+X8+d6ek9DVrGOIs9I1Yzh/vY2Bshkjk2PMIkpIhAbcfOutKK0uRZBuaB304vCRz7A0SjTJFqc/u9AkBWzIEOT6TDprEAKGPo1Khsq6zVi7sQn+wWkiqRep7SKTFJp3X3oPNdXEtXOXqMhhCk4eRFIwMAbh94bh4lzvurMOJ48Poev6ZazemYnNyx/B2QvHkFuvhFEtwSjRx+qKIBgMwz48gHZmHG2pCs5ZF6xW1qMzibAvyNySCy3RxFzViGuffgSXYx6379mCzIYSOIdtqKzOgIguKhLLI3unTndDnyvgRO+DmrzZPzkIIX0oyjeR+lPLb81BJxBCYDBRLSn/UhESTOUiCMnKRJyIB3GpEBEbsHH1JjQ038ATIL+v9iBf2ZDevtyolUOcb8HXH/wGjvd1wMdmSO1Jb5/xpbl4qH0c3X39VHI3jOR1t8OJLBauOsMCW0AIiTyXamLEGLveR7WXpuyYqT/1SeKsk84ViaQ/whYq5WyOEALhKDzkV6sntXdMACbyuihJFXPOIBR3Iuxx4NEnn0YkIMKV3jYMTvqwrHEHAgEXyotKsPuOm3Hl/Am8+OPfEsG0bMQgbNMTiDD4mIt4TKnLWmTBgH+J6hKBfaID6vwCjI/OAvIkIsF5zE770GJ0gEkYAz2XocqMYtGtxBPf/gmGe0cxdO4i2j74G/pGzkIkXILcmMCpzz/Do1/5Fva/eRw946NoZfC1OZcQcsc4BnKE/Xb09E8hu7gR3/nGN3Dn7l2oX96A8ZkJxBIRfOvnH6P9i0/x2cDLiIjIs8IkBAkR5CIvlq/ZjtNsYIMkitWrd2DLxhuJWhGcaf8QUf5pKSzj2Keu1SuIHxkUhl6UlVQgqdFwzKcRd4uJWkMYGj4Fr58/n9eCKVcv1DITQ76JfM3cIhCjoCoHJ9quMhfk8LynOQ9uJJIUTicVWCBF9cqVuPD5EGY47yeOd2DZ6gQe+NLTOLT/LBuZTeuh+0qIXAr+kjAL99y/CTP9tvSTTqnbkT3eKMZ6piBXGBBgzjFXlmHiyig0USuqmBUnurshyJGiMqMBM0krRC++/cu9Al2ICbkb+Zpc1JeaMTe6BJffC08sip35d6N3/jotUoGEP45EVIygI0hb98Ng1CJMa9HKNAxTEphydCi0rEB+JVGkdTsMC1J0Cd4lk63EjCtJZprDvz99DV97+ps4dvELnoQGlbWpFG1GDkNVRVUxKoktmYYsyMllBrMFUQ5aTp4FuYX5KC4pwm233owtm7eiprkZOUWlqGhZBQFDZ0IQ4wlHqN5UDKbrAG1UwkC6NDcDuUrI4oikt6NOiuSIRqPQs5Fc88M4df4YTSKMmZFxtGxkULlyGvnL6tBHd7JkF8AXCiE7PxtimZz8PwYzE/7i9CSLMkTVtGJZy4r0RgFTS0x5DMQujye1bj2Gu85gqauNSLGDwqFDiHmmj8WplsVg0pPT6UQBZwDB2TkEnQlU3ngLFTmO+++9D7/9wdfZPH3IUpNPNTFs23UHUaKIyHcNt2xvgqmkGkUlqbVi1kEb7cPY0CkoxQk8/v1/44cP3wZpwQSLu5r8PkwZ0iAmN2B6oBt5VNUVDStR3dyCiobW9G3JAx3XyeERIlsXtm/dRnED6porceidwzAQUVJ74F/rOI4IFdiUa6IS26moIs6lGwGPFas3tOLUodPYdfNOKEUS8rAfH545Aw8zVUnFMjisqaUkvFiwhxAkKzcsN+PL934P7378H2i0AtRUVuC//zlDLHJj54334ErHIF+b3BaLQypUwBOJE1t1DPktiKUuPy9IMDk5B2Uihuy6Cmh0evh8AgRtfWgsXInTV07CG1EjLHJgYWIB4nAcolsqS/b6OGGW0ly4iDhKsxG5K6vQntrqzxXH0MIMfGI3JL44XAxF0pgg/cmSTKvEcM8MXLOpfdSiCLOAfAytzokRKvkOCNixCiqbJhDBaOgQG6gYfd1LcHOyR49fw6x3Kb3WOOIhxJISdPX1YXzMilHy/MlzZ9HHQJJa+F6lUrJohGwIEexW8pzLQ+UMktl0VHYDlpZmkZOfQ5U0wZJfxIKNondgAmtZfMFkACGfDyZjFkRKHo+Mg+b1Y97qgzwUICMWQiEWwuu2oY5NtDTehbrljQiGxVi5aRO+2Lcfy1fXUmlW43+/9x28+NI/MeFYwrzHB5XYgJhBgJ89/1Os3bYdXeTsEBUmu6IYMwM9mJ0cx1PPfR+UIkSSCfR19TJX2FBfWYNOnqtncQ5NLWvoOi4oC5vTW/u5rBH8+jd/wdZbbkeGpRKq7BKoDOUY77+ErrNt6O5m4Be7sOv2u+CY9uDKFx+gd7wPcejxzPf/gG89eAvkeQkMd8xCJhRi1h7m+XpQWtVEZfSjqopiMzGEd97chw/++3cG2XIUVZRj32uvU8EN6O3owsBED6ztHih0AYz1zrDI5pGTlUl1dWJobB7XrnWSv/XMV1JcJgufu3AZ7Vfa8egjj8AxNcai34mDB86m7wi0zk4iQ00FXwjCEYojQyGGVJXEwcOHQcNNf9/pdUPMMrBOxfj/Q8Snm+GbFsEamII/xHHWMrfENDg68gmy/DXome3mvAaRn6dGe98oVqy9GZJwCI2lcpw/eYY5TQqZVAFh2I98/unmcYq2ti7f2zvSQeZSk4ulWNawk6odSz/+v0irsbutANU79aS6gUU5RzYPsXBd83yjkixoGDbjTgHkvjDCihgSKnF6x9+CgiqMW0eQdAlxtvcwPj3RhvUrVmDYwfCgFuKHDz7Ek7EjGA2gnmosU8XgWFyAkNjR0FSBgtIK9A31o2NgCB19PQiQr7W00JgomX50as7qTq9RIuJkCmRSFpADOYV5tLAMcmsjea0QFSwoNQvc57LzZ10osuRSqQRIpp49ZGidWFiiykQgkok4CT4kVWoy91VMTg3jwLtvYmV9AURyHV59/VV8/Ykv4c03P4aSDd5cWg4heVlIaUot99DRxrCuy0ZsnmGVDTDU3QOFVgGTpQR6tQ4zU9OobqjBKPldKxeSVRUY7JtGy9r1GFoMYtE2yEbWIuidwy33PoEv9u9j46ZuWRbjEpXt9pvvgpu827ptD7wBP8SRSZw48BZGhkfY/Arc8ehjaD/eBYUhF26KR4AgGWEQ1hP3xAzZAmLhPFXXYspB26mz6O1uTz8b2nP1PDxJO8c6BzNWL8RCKRorV+HixBnimJeMb8LFq9cx0juJM8fbMWebRpZOgc3bbmOon8fIxCTneh5BjuH3fvwTXD76GfKZb5ZCA8gvyEFtRSO6r/XCHgghkmC7x5O4betzOH/1EEKhGAw6UkHqRjapDDbW1dD4HKQiO+594kb0HFYju5qZp88BYwZDZHKerjqNCjODeXcf5iY92LJmPfwiPxyTS2hvOwtNphjuBN2aqJr6vEWcoUNJkRaC/R/8Jqk0C7E2YxWue3pw+OwnmOwy4J6fbsOpX/0HVwfHEKP/TvbNp9FBIoqQixLpwojxyGUqKZS0tTKtFr1BLxO+BLqEHsYyEypyitB2ug23NZeiZ3IGO+97Br0MH6JEECpau492lBSEUFJQgeG5UZgzDNDydYqZwuem5+DwLMJO/o4mlWxAUAXU8DNwCJJCaBlq5+bmoWQWkIqIJbZFmE3y9IJBgUCYIcePzJxMqDQmiNhIs1Ybxi+2p6afx6yFLHWpKSHDotUBQ4aSIUeEKG1VzfPRy/Uor69G+9lzyEvt2ekXY8tNuzHLLNF00124dvYqFudsuGn3dlw5242phTHcd982NiXzAu05FYhzybdRbwizi0vI0CtxhYVVaM5mM8VQZBBj1uWnxgs5YSO476EHcIqqLAkAiwEfGta14szpE/j+93+KF3/6e/zj3d/jiXsfQ9WKOogTNuLSHLJS+xD96AW889sf4bprHhV5cnz4nxNYuWEDdt/3BM6fuo4r491ISN0IO7x0qjpkGKU4+O4JnOsdgTnbwONRYo7OpJdr4WbzOP0+KGWpoyJ58SvO0J3kiMliqVWrON/BVOXEiaap/fLpPAyHSopGlD8865jE6X1vY/WW27Dz3u3wOll8DIoCqRKKZIROEMc3f/oD7P/oTUwMTiCvUIf5mQDcROBMOVk7JT5CMeRi4La7c7Fn91N47Y+zuDj4HuprV+BM30Ek5Ap89+H78d2vf4LMMjuUCmalpBQ1tTXovXAJ9dsr4OlM3YUYQnJezLnLh8exAFGmVrm3bl1Neq/0UmkNVLm06q018I87YTJpMTQ6DoNSBblJwO4QIBxOQqqQpp+2Ucuo8MSnQCCK0VEfAmQpO9lrweXAzPA8rg8OQMJxmXGqoClrQMuqLZizz/L35dDptHjuzofRPdaDMDlakro8wdcnitFyEunlI8JxEUpys2Cbm8R43wB8SwlM9g5AFbfDPjkFIdVEQOViiTIUTiPBsJpcssLFhnFMTEAVcMM/PY5BooRzep4pO8nMUAynww61Wo0Qi18qEkGfwqZYEiFikU6jSLN2hkKPktplmHeH2QBOXDl3AiEe4yyPN8p3zDZIcOTjk1i7qhRnTp2EQFdKd7PC7SMGVVVicYr8rc6gQkdwresavv78D/DX3/4WWcQutTYDLpsDEokKA4PtqF+5md49BruXBUH12ffWa3jyia8yWH4bZVVl2PfZv6ExadKLgJ5jYJXILfjJT17AD790G5bIycGwk+r3XSqoF2F5ANa5BXLtAgSL/bhp83rce+fzEPsimFx0I2RfwrKyRviIjbOLdgiFAuj0MgpZFEIRiDlK4k+Uxy3hHKQmgxMoErPYBekNcAUcJ19UkJ4jMccuya8EX+O5bzyM6e5rKGvYhMNHzmL7FmamfBMcFJ8pWwB6pQTHPzmH5ctLWSvzLO4YsxN7hs0USD2nylpKrZabenyuu8tBV5vATfcvx56NP0CUlHDxSlt6JbDjn1/Gc889hCvHr3JeYtDlmJBTXI340jiPOYru/nFIYmpYVHoG+hm4UyF27ZaSvZ2fj2DFThZ4OQNTXz+U3tSGqxdQXLybHTmEWbcTefpMjE7ZGChST3iEoaQaxjggqUeWVIQquZbYwFAno+WJVAqOix7ZOdXIq22g4t1KdaqEjBrhZ8zmv0JtMKB/YpTok4BSr4Wcqp667h2Pp07WgRh/TqdVMb27MXh9HEMjs4hQbaTshfwsJZXBg4QoNQlKFGtasfe3f8GGLTuxbNUmtK6/CTb7AvSKAAIJHRacPnJdlG4gZBGlNjyNEH9CVO4IhMQRvz/IvwcQC/CLf6ozdfDFPZhJLRaZDLEZYrRMBkVPCDaiT8zvwOz0GI87idPnLqYvaXrmbQyuq/HDn/4UK5uWQetbgJfvE6Wq+70uFFRVYWZ0AbKMTMQFMtxyzx7ML0zBqPSTk3uQYdbjel8vMrMtKJDHEeT76zPEDP9sYpGQqpsBp9OLsgwzHr/rITz/yB4U7V6DutpqeL02DPWcT38KLKSDXbjWBRsbfp5Ka8qvg4fvOz/Ti67ei/jp734DnSqXf+9DMhmFO7UMR46EouHGDbdv5TiPIcGwRsvgMXC8ZKzCGLMamz/qp8gJ//9D4wHOWygYR4g/K6A4ff9H38H7L76OtTtvxv59/4VAHERlQR5Wta6A372IqhLWlzGJLLMBoxMzRPYk5ziRvhzJaSE+praCFGOJKCkTp57ycmNq6gIaV3Ksbv8afvX7v3P+w8xoQogUqbVwdHD6iDZP3oWe4dQHg70cQzkm2wMooGP2d46hvCSbXE94O3v0/N4rp7+AVmwhN4XglU7hszMHoXGocaTjA2gTKpQbdOmnyF2eALyu1N0YqVUQUoYW5sGmPmHyI0Hb0GslEGk0qCwrQG5FHgrYCBoG2YZGIxqzmjCwNJ1efkEkkqGQzB0nWz90892YWhyHguquYjiUUTlSH6dLJHKwtqCXylHPFL1jVzN5OJbuzOk5oohRA7tPgpf/8C5WbFyDqbEZaPUGDHSPwmA08z1XwR3XYmzgClZXy6BWhihOMdgXovja18i9x8+yKcU8H3f6Gr1r0Ymm1irMjS+iqLCQ2GNAyoZEnMTUbb5qNsfgyDRy83LhWbIjSlRz2V08/9S9Lur0Ne/97/+TITcP//3vf7C1UAnb6ACUYRcuXLyItgNvY/va23hOPiwrXsKRD98nMwIRFmjqnhynbwkavkbzypVwzgUhTQj4umJYjErkGnVUVzGWlzSjoqgCL732f6ha2wB9QIYN625HVcUqTogCVztGEWbDNhWVwSLRcj5VuP/2bahsWoNDBz7GmtVbIJWZESbejI9dReu6LZBQJeeml+AJRrCZ2ejK2R42chReP9WVzuYLxCHN4PEtsTb8EchVlHsqcApkTAY2FRVYZ9BzTJ/C6XeOYu1du3H2i4sIx5QYHbiKKbcXJZJaeJVRrCw1YckbgMuXRE2ZETcy1KvIoalPaK3zbo45XYLvm8pNpFJMcq7GxybRuEyOl19+D7/9+etsTA8mSRlPPHMbzlzowfUTV1Bi8uB7X70bB9uGkJ0PFBJRh2ZTD01LmeNYkxa1fa9QokMwsYDVeXeRSRWwJ2ZRvDwfm1bUYLZ/EZ2DdixEQ5AZ1VAqldAQNfxMrckY07JUDY3GiGoyuLkgiyqQwF23rUJDuRl333If1XkSpfpCdC0tpvfeUbNzRSIpfKmdvcQCjPcPwQdiBtVADKorFVzK4tKT80UsdEOGkQNJB/ClwksC4xNT8EYCcFoDeGHvr9gMmv//gVIoBDcLtr6xHnMzi9ClnpTPzEJBZRU+OtaH0jV6dF3zQa5kMJ6fhZGIEklEkE9l8dl9yKXtZecXpe/JTvL15+fm2GASOJbCWNZUCvfSAvleA9vUEgdPxYkXIibTQMP031i3HOdOn0QeC3BZQxUkSoZjWm9pthE6hRqTwgCbQQld03o4x6/CGdAgrpfDb3cCbG5wHIwMiA5bHFeudeLGbdtQsWwlKli8HrcN0ng+HnzyebhmBvDkt3+A7KI6PPf1n6G2aTU+338MP3z2SXgZHJ944C4EpwPo7BuFMbMA0Xk7dtz3CMJuBypK6nHp7DV88NE+aHMteOuDQxQABjjrPIsuiGWVuZgamMTKujw0VZdhzfJaOpQh/fmIVCajcKhQRWXOs+RwLJbSS9ZRw9NP66ykWzc1EkOujmPlTVvx37//G67QPB64ZR1RNAszmEAiZOeYleByhxU3bG2AWZeB49c64I4wnyy4IFEkKVJK2DluKjFRiQGfkA4jkXn0Grndcg3/fPND/OmnHyIocOByezv+5yvfYDC+xDzgxcm24fTqyTcsr8HVy8yRbHaX24M1K1ZC9LUnntkrZBfnlVXg1NXPmJTnobCFkGsqpo1o8MZ/P4GWYS5DlZm+3dHM/5cqjKgqzUdDQynWNNek98EsyTPy31RoLCuHi8qulZdiLjyNlQ15HCwG0GNvo6E0G9MeqqJGDR87vHdoCu6Qj1y7BvPzDAjk1WgoDIVETPaPIrWAZTzJkJsgChEYM1NFk8tgOe/CKy+8CrszikCYysBk3tTUyHRt5ISFYNDrqDph/OJHP0cLeVcrD/NnpZgeHk1vyz09OsbB00POSQpFIygsL2DjJRH0uOD1+Pj+cmSzYYUiBdRMQjYGyEBEgj03bcOuW7ZhemIovfyzWkJ2paX3DAzDUphNtCGapD7koutpNBJk0eqVeiOW7A50zS/i3OcfYcE6jYm5GcioMiJiiVygQmrrCJ83hlNnu9IPqmz40o2YZDhrWlWPmpWttOyVuHDwNYpEG+780oPY89BdxDZG6KALeqr/A089iRv27IaYoT2/oRlrbr4JLQygpvxcvPHPv2KRwbiUuBRKfShDIRkcbYeAzeyiSq+sraPg+CEKCtDYUIAFnxj3fOkuzPSMYtfurbjvS/dgXX0d5PZEGiVTThmkCBn1akQ0ZEeBAKU6He575F5cOXgWy9eV48TpS9i0qxXnzk1hIWilIxiQQ9c61nUOG0uNOH2kF72+mbSgyqje/hiFj86wsEB2J7LIyUgeZghOP3GnEBFHLt56/TU22BBeeet9/PLnn3K+3Nh9Rz0OHbKiZhPpISMPA0OjuHhqEEadCrZFPyzFFhLHFET15uy9GcV6RGdD2LRjPcQBWrxrCAuz/VB5DLhpPQfPoKViStNLEmSplags1CI3Oxd6WZLck8OEbiObMaBQ7R0cSBWDWU51FYqiC+RaOca8U7DaliAgu+bro+TxEp6cHmajHloGwEK5EJ1j/NnpKZSVFmPeYcXkTOo2gsmUtjMTRtNXKsRqLRlyDk/e8hwsZaUsDG96QaSioiYoaHl25xK6L3Uy8EngD7gg14ewtNTDpkzAaC6CMacAN+7eg0unjiMpVmCOlhZlco6R22SE/aWgKP1EP2Ry2BcXsKGFHM1GirndKM4zoLP7OgN1PxbtNuQwo8zOuLH+ps3QMxuEiF7RmCi9GlRNRQlS4SFTICaTxyFkw17oGUk/iKGgspfm6mDWU530WRwTNnI4SIs24tZbvoziukIUU0AmZmfRcfo8Mphjfvy15/DyW5/jji+vJ5Ma03v2hIkMfZc6cLXvCmw+N0ZHRvDi73+OFWtWwDoyCVNWNsrrmtJbe4eFckTmA1hadODosYOoq67Gmi07MMhAXF1fhtW1Tbjz0afw5iuvYjUZerB3BJkF+Thy8DhRsRBRoQRiYma+JRPrWpvw4x//Bq31y6EMObHcnIuB0X7c++WHMXT5IrI4f1Yy8oI9ChFzTGtJMU62H8WFoTHUmnLSN/6VNLVCLS1ElbkQfobfgpwiLE5yvgypPJfC1DDUxFaVUQZzqR72GTWz3BTOdUwh4r+AfZ8cxC9/th+n247i8WduxtUvLkHTZIbt2lL68rbHG0RFbSamphdxx52bIfreN/5n74GDn6W3n3COjcMedxG17ai0tOD88W4Mjo/T4pn6maYLcnKQkMrS23gHvE6ypByLtAUxWU2fqUWSHS6U6JFbVIiewavMKyqYcvNwua8LeSxChTiO4hw9+ntnkSVlgnYuwLfQB59gEcGpLqg5Mf6wG0mpiEFPxXSu4WTp0w2U+rj+3LkvEF4MID+nIb1MtIfh0SP3IoPcmur6RNyLTLOOaj4HL18nxdrRVNxVKfHJR+9i+MwZFsMgbl5ThqJsM+02iKzsHJQUl2Fx3o88rRQjDN7xiBfLV67B+HQUCimLVCxHnIOnM2YTZ6Kwe+OQEHdST9UIWchiUQDXLvcjN0uHUFyGiM+DqEIJQ2rLlpgAbl8McxR9l8+FnBwzCkvoHEo9DIZSPEHsOPbmZTz9nW8yHzhRUVWJ6ZEpmPQmxIkSP//1z/HDP/wfbrvzboZDO977cD+C89MITQ0gTG7PMeQgO6MUxamHTXxCDI+N4NCZo9i+YwPC0Tiudk9y7CTwTY5g1ubAvffcgXc+/BA2NsXmHbvx8YFj6ff9x3/ewA/3/gQHPvmUAqBmMcoxMjyGImLPj3/3J9y4ayfOXL5K4dDg/374A4ym1japXI67Hn4YB97/AA8/8wz6Tl9E886VnLcCfHb0GKz2RQxOX2OWKsTa9euRpaecSyqYH/yIi1MPl89iMSTm/IlRVaiCRa1DdurpLQqoxJSZvqqSV5wFaw/FQjHL4B3j8Q6jqngIf/nrb/HSby9T+AZR3ngbUk9xyYx00XHCfDyZxtfSAhNa1+yC6Gc//87e2uwaRHWLuDJ2Bf4rPrhFfkz0W2lFUizM2xhEgjCSyYpK65ji+zjZTMRSYsOSI/2Uj0AJ5JZXQ1IgS4eTBtqb0+Xn4Oehn43jpGVt3FSDvgEHi4Asy8CqStkm8SE4N4F8bRAbWHijHTaILYVQKhTQGHiS5PtwNIpFq5MukoEsrQXFVbVY9C5ieHYCBp0MCr6S151atyOV1v242HkGI6MzsC5O4XpPP84dP4rZgSEU0zUyTBbceedGeFxWDE7ZMDrlTReqRSfBpUv96J+0YsvOjdCTj48c6iHfZ6dvtorwmCcHafmVhRBKxYhRaQxaA9HGjRCtvvdSFzldgHmbn2FMTSHQIkS1VxDvhMkkHBEfpiMqoo8OSrEMv3zxBRSU16O0rh5DvZOwOZ1YubYxfbux0WJERXkNPv77X/DvfW9h7Z2PoZ0KdvCzE5jxiTDHgrwyMoCe+Qky/QwWl1KL6cxgtH8MJcRBha4Ymxgo1WIdXn3ln/j1C3/AMG18U+Pm9JLUH3/yIWKRKDat34DO9ut000wyt4qY6oV1cgpz5O0gHXLn1lYMTzlw7EIbVi+rxuGzFxhsr1K8+jgGGgxPDEAlDOHEqZOY8rrxyMMPwc6mzMrPR39fOwpz6vHFx/tRxr/nlKiJnh7MzVFIMvXwR6jSMi2kjCOZDNUTs6wjkQw7d96A3vEphm016stz02v2rF65HNfO9CMs8iKa2rqPqH748BBKCq144S/fwE++3onyGjtKpEVsHhczm4ev08wA60rnK3/QDlG2NLY3TL5pqF2Nq8fPwx1XYGPlYygsE8Bi0iG3RMMQsowhMILJoSFI1UKEguws12z6ESe5XA5nmDJqt8Nj80AvFGB6sAf5xXm0nQjUGXJ0T0wyDKVWRUpg0RGA359A9/AiX8uCiZAUXUNJXJmLocpAE/H4oWOxJlOBK3Xd12tH3BPG2HAHi1QPJy1yjI0hogX7Y7MMrDr0jV3DpQsncJgqZ5sbQQbZtOvSRSiJEam9f+JRqsa4HTIq+vmrwwyuAgzQHq1kZYcriqudE0QiIbZsaoZzwYbFQJIKksfkL0OBRQqTVoC8QgWOnu5FagcHZ2qDJg52kJObuve5sDiHQTMMdzgCuVCKJ55+JI1nXj+Llogi1OTh0PnzUMkFKCYGTI9P4603PsSLv3sft5Kf8woYrtnA2XS9kDuEHz3zOBRV1QjHgjh/+gzMlsp0UG+/fpENOo2l1M1hgjCPP4Ax+wJGiXB2xwQmp6cxMjlP6+9nAw9Dq1Pghhu34KYbtkOhVaK6tADzC4vIyVbh+rXLWLF6I+bHh3H3Xbfg0NGTzFiVWLd1ExtWBCuFZbhvEBs3NiNDbkZb9xUkRBKU0ol8ST/HVozUetJZeRY0NzZgB5X+yslTGCH2/ur5X+HK0CXc+8CDCCsTiNiE8AokUCsVyKYyj48NppexNhNTetmcBpWJxZjA8PQ4mzOOyUUno44KY+NDqF9Tjc6Ofji9rnQzSpISnnsEnxwcRnneHF54+Rt4+w8dyK5swoGPP2X43ol3KQhKeer6vgS5rFHR3u99a++YvR+HXr2A9cuK0d89S3zwov3sKHTlwKzHi/6BBTJpM4Y5eAq+gZxZadwZgYwBdHjWylSswNTUGPzQgEGcRRKjqobhmY/BJZ1ADW18YNyRvh9aIhFi83IjMnPq0g8Y1NWUYGRsDEkWziLVP7WgfA/DTUfXEJVmGmq9Fr19o1RPN63fDZ2EJxuis2izELD2MkMI4JwYg0WuJmeuxuTUHDI0ShQXF8HuiqW3WpQRdaprqhieVWwAHRKBBGLxKFY110EQFuHHzz/PY6mlM/khVOuhEUXR1T7BAB3CtY4huLzAwlzqHh0h1ZMoV2dms0lQkMXXY9M3NS7n9+rRumELtt+6kw1RjMYVqxml2AlzRDJ1Zfr9ikuykE3UM2dX4p77H8Ltt21AaW0FlAxu/37p32iuLsXdW3fCzoK4cuosHn1kDzZv3oB//vkFjEz0U1wCqCoy48ffewLvvXOGShWk8zPs8jgdDg+dxYYpF52Xje6kSLj9LHj3IvzeUTbhLNk8irLafAbZehSUFvH8gmyG1CL+Hjz5/DfxzoGD2NSyFlMTXSxKBRqby6CQaXB48AIyMrJgsWjY3HHERDHc++ADCDALmAvKEYjHsH1zKybaz2H/odPY+aVbYMksw7FP3oF3KUynj7A+3Lh+/TwzkgON5WbMjDGUuhyYmp9iHoqgrrmJDkwMS12ennMiKApBl5GJTK0Gl/pHiYsh5nMlvBQsiUiK6sZ8TFqDJI52fP2HD+LiR/OIs/EPnDmFfJM2vVNeNBqBzxWCoOfUieSPf/RNNK9YCz2L0y0OYbjXhg033gD//Bi7qgMRnnBzbTmMeY04e/Rj7Hjobux7+zMY1XEqQ5KWoiNHK+CPihmC4mRRAfyhJVQvW44L7SewMB0n+QiRaUhCHJdCbgwji+jQ3+/D3JSHYUqKmMOH++5dhf++ew6WnHJs2dFCJh5iYYlx4PBb+A7Zr6xlEx3hItz2SVy7JsbXn7kfvVdOYIJsl1SQcVnAU9PDDKdBNKyoo1oQjyJhlBbWoIbKGOHxVTaUsVmYD1JPkweCbEoR4rEYcSd1OVSGIAspTKtLBURjjgm//uGvEUlYMUHWzcorRga5MrewAuFgGDcwdGaazES6Ocgl/H0qVeqKkNtpQyQsxGnarC6nlJMix1v/+A2KzVkwGrKxc8+dECfEEFERPZ45/PHF36C5aTP+868/4+6v/AIfvvNC+vFBffEKKMPDKGTGydRLcPRsJzTENh2D9anTXZhdmkrfnBSMJ5CRWm9RGGEbCpCMxJidJci0yIkUBiip4sas1PYyWuapLOhkCijkBD2VliJChGJ+6BuaQ5AKKtbK6GD5ONXO/EM0EsjUzAdyFJpz4Eg6GOyHsPqGTTj+wYfQZuuIBRGOjxhvvvZyGj3PnhzB8eFz0LLIUluuvP/H30GUqUPrzm0UiiiWXC7WTDuWGwqZ52zwcfwHx6yQph4tFJogoUoyitOpmTcyM/DUMw/j43f+gXM904gmYtDymD1sSjOzQWqfVIdYgpsrpbj3rsew2FuB+x+9nWHeD7FMAm0meP4aCF750Q+S+uwEDh6+hprcfMT1YhQW0lLH5tLgPjB8jVgghEavSq+MZHfbYSCTmWqyMdA3gbrlBbh0rh9apmzHpJPFE+Mr69HSmAcB8SB1laBQkoUFrwPVxWqM88/Uo1BLSz7olQWYnXYil4OVxS9zbi6yTRrAPQe/WIWDR8/h8UefxvzYGQY9JnH7FDYub0YsJIDCWAWXdRZly9ZDxcCrYGiZZ1GLkIAhk/aXsjeJmgoaQ4SF3n1xEGt2rOMgShl+AJ/Tnb5Nk2NJa16ERq2E0576QIJMHQhwoKnbQglGx0cRsPux7rab0jteCIUiREJhZptw+g7HOAUguESVF8o4Nf508Uuk0jQmfe+5Z+gOs7jtnl2YX5Kk75dZvmYbvnjvbazcvB6ZYuKMWYbbHvwZVMwgo0MjLCpBeuWoO+6/Bx/uexdfe/Ix9A5NMrhtwfw0x7K8Cu+/cwhXLn4EUTy1wkImtq1tRvdUiMFyngo5TJtOkv2FVDMJi0UMiVIEEhzPkeomIjIwzBfkiemsJhiYExR6EZvHjHBSlN730h+Ko/PKEEb6B2EnOgb9UdTUMmfZ59k8yfQirAs2e3qcZpcCrBsDXnn7LbzxvR9hx53P4KevfJdzpGSRKtJPzYt8C/ALhPjmN57G4Iwb991xJ1745e9wZbAfapkRIR5v6iJianuYKjL85IIV5bkadI348Iuf/RDP/uAnnEc3pIIEBQNY3VpJVxjAqsY6tC2MQE4cumNHJm658xHY+1bh3qfrUEDH89nI5Azfoq2bV++dc07g5t27cPKzTuStVaD7xBQ6LnZjgUHITetTmwoR9sWQW1ABh9cJjVQFY4EZSVpXgoxkZYBT0EZu3dGIzpF+aLIkULGLDMQTtT6AyZ5hxMiNqfu8I+4Eiiz52FyXw5NYwu5d27F5yxpcPHURBTk15PMuDE74kZWrQ4VKjj033YWjbxygtT8B70QcmfnryKcmBNwsGrEerkUfC0oJm82KgMsDpcbAgtcQb5Lp+1+kqSUXTCbklRekl1+QpNY8SX2IQVYO+7zpTz2VajmGujqw/63/wEVmbb94lZMpRxutr2VVK89BiaOvv8wcIoShIC8FIQx7Y2TyBJ1ASjwYg04np6IB+owMFJeZMT29iDOfvsnQvoSF0SFoGLhuvecrnKwkNt1xG/xODwqaNyIsK4I+uwBuVwAJ4kRlpYXHpuEx6WCfHIdEbcDFM1fx8acf4cqlyzj6+edYnO1Mh2NLnhG5FhXmPAEoMlP7Z9oQTwQhppskqK5xiRza/BIoper0A9aLdEufMwSn08Vj9/HLA0fURgyi4zH3xKOpJaTnOTpATkE2Vm6qQ+uqVahMXa5dtCIjKye9DczMxCxMMTWWPDFmMhF279lGPGFR9naied0GfPTGqxhzzmNiap5Kn4BaK4HTSlyNOCBPkO87O2Gla9SvaIJncRb33LUBvdemoVMo6CpSCOJeDDs5HnSk+opqXD93jpIjQkvqdnDmnN4uGyqW5eHkxdH05WIPUdgfVmNhnDljoxSbmn6M60OfYXSMqEY0FW1ZXbv3Um87T3wW2WTXifYlWPLXoH57HVbVbcDWplz0TkwjBiXVahEJqmgyQ4Gww4lMhoPUnWix+CwIvphxRyBSSFBRb4RelIN5RxLLS3bBnGdiEFmEosRIBfezezVUnkWU1TViyedEBxVj26oK6OR2DEz5cPPGXag0L4NWU4XJ+RnsuvNLtP8Ig2duujPj0SgypTGIovxKJhh4gyisKkOGOWV3tDEOljj1ZFMyFT6IBWIpCzNBi5ag9/pZ7P3B87h64gymJ1M8mNpgJYnDH3+AnbfsQSMntbiqlKFYgqSQqpVhIA4kYcjJhiQjAcc4USRVoFX1LAU3uXScgczOMfBAxvfs7voUPocN//ednyHGJlMRFcxGC777y/+DzzMLuTYDPjpAflkhhHSY37/4dxz54iQWbaPQMzPE47TpghoIEzLiXi0SMSUcHh8e+fJ9yM0rRHVlOX72wl+YLfQorl5Ffp6ljXuIPWRfnZgOltrQVY9gIKXyxUgEY7AueehYGdi9sgo333Iz7EvMUMPjcAdcmPP7qNxOBnEv3J55jrMfMe8SPN4FuGYDEFJBdXTkrMoy5icL3X0F1VQATbYi/eFglCG+rrEQmzbcj7IyPRqqSvD+J5foaTFIBGIIiGSbN9+E0ckF9C5M04EZ4ou1nJ8EkYxOoxJSsEREJC180RCPlceQVMNi0Kdv2GtdvQLtp6+gZZkMbkcCS944VtXn4ML5cTzz6J38t3ZkF2SyMURwBnRE4/PYtaca0fk1mHO1Q65WQ1SfX7hXTBvuvTYDg95INlsgNjgw0D/JCRLgbFc75ogBjul55Flo77T1kaFp5GXrIc42EhFsaFyXy+8XoIhWl11sxNj1cSr+EkxZGTjwwSEcO3QVc5NzKDDV4OZtu1BftwxbttyBickuqtwMeN545Y9HsHPH49i6ajt0GhYr+ViV6mqZFksO4kA4yuLgn5EIUptshaKpz+4IJ/xdiUgEG49xesiGotoiqk0yrdp+qlVmtgFtpw7hT7/5Ka6dPIHVa1ehaWUrw3Kcnd6L4yc/w5W2c2T1lXjng7exauVyjA50wz7jZCFXwDazCPvCELFEArGAWGQ0ICkLY3F6iurohdZgZhiTwuoOYWx2mkEvgMunepHaKttkzkZWZhYmZ8YRjKhgKCzCEnk905TFDKPEPC1fxoI8/MHHaF3PguVr3nL70/ATf77+g29hIzm248w57L51Y/q+9OKSQp7nEBzENsfIJGYnZ7Fm8yaUldfgiUceRt/lC2m21arpopmZuIfokAiEWXyrUVyZh8WQBvrcLJRTELbvvhFiRT5uX30DPv74EnwJF/PLEpxUSieRcsntphva4LV5ELctIMnve9lAqfBfUJmL2qrlKC6sglGXwcaMQm+OY3l9KWpqtmGQ4/fd5x7A/bffgI31VSgrLkIdx91AfEnlpyKVArlZSmpEPL0iV0m5BXIKllQbgoHIqidWZRdnoqRQCZ2kFLIsHyIyHXHGy/mPMnCHiSM6zDKoanPMKDbqKDgKlOUXY2A8gA/f2oe9f3gQamcNRm3dEPz1p19LGrWph0GLkSXT46VfvIEHf/g8rh1/BzFBHJNzc5j3SyCILjGIBlFVTr7mJGiMqTXnxPjqw3vgmnegeN2N6KFKFjG1S6QZ6WuUqT0zRTJxuuCi0RQX6ukYnOQc2l4kRGULp5fnvX7hEu5+/HG89tYr+NuP/oJXX32LKOGjMiYQSIhYxAyEVBg9A1DIH8D5Cydx5MBBRAIeaJmkb9r6FL7ys2cZGAPpp/aVfL+JqQn8482XcfHTT2GxGKkcSkhZUDfcdBu6rn8Bu92ZDoupT0abli9D56VB3HTXncgyZqbdyWQuYvpfwrKmKgz0tLOYsxB0OmHKt0BnymHTxdPPqcYYVFKfdip5nqdPncPhk21ASM4QK+YYWOFetGN1SzFuvP9RoglDnkSGJDtTRBc0ZGqpxBPIKarm+19HlqUYi/NuRKmsGVlGyBgk7UuLMOXkQyYKU529mCGvmjRGdHZeRH55Cxl8ALMjvbj13vsxNjjJ86ayuwY52aNk3TDyzHqKlY5hvgBLCzaI5EZMjg4T+/LogD6MESVTG14ZGA6bl9fhhR99DwGVF2ppFBKVDGaNjsFTDY1SDZXcAI1Cw/CsgjC1BAVf38xQPDngxjybaVONGurqMgStUUxcHkCC9XTs4H6yvwIeQRg7btuFqakRjjl/LzcH044xul4AYqmcGa4cIyPzPPfUHZ8ShmAGWkkcufk7sBC5mv6AJ7wUhi8e5v8LoKa4ZelNLPogHKSCRYSZJfNQYDaiv3uGx+XBk8/+D37xdBsEv/r+d5KF2irc8NTNOLbvdfQOXGEIacbNG1pw9LNf4aOecdx+9xPoPHQQenkIFiq4jqrdtHY9ciqaIeIBptb4czuWWNyK9H3ILpcDFqpViJAqoOUnUosIiZTQ6mi9TNciFiFiEabfbAQ8QeIF1cdgSPPqmcsn8PKvfoVvP/MjXL54Bu39F2BiEwolCoRCNr62jwGLCk1er2tsYYqOYHx4EhvW3Jzem8jrcaF3ZgT2WStTdhK1qXtpaL097WO0Lgk2r70ZCp0MOdnZsLLhMuQxdF68hhs2r8PiqAMld92IDEUupH4WWl4WDr39Ju547BmGUxv0mQwzPLfUrcapa75jdDcHsU3LQpiamkRhUQHPVYjzJ05h45bNSIjD8PsiadaOhoIYvN6D9esb4Uo1vKkWWlWCRctmU4gwONTNIBlAJJZF1q6H1+lAYWUR5seJODoF80YY0+N9GB3tQXFBJRk1CIXKSFzypJXZbV1Cku8NBDAyOAYxcWGGoV+jlqJ39DJqKmpgm+ffqfD5JQ24cKkLRfk1+GjfOzAZ5XTLufTmUxt33cLAqkAxM8x7r/yJc+jh3+NUWSF0SmYxIpFKqYdSK4dRZUBAQP5PyvDYQw8gHpjF0ZOj6G5rx5XeaYbcGHTCBMx6LSKsA2FCikDqFggWalVpCXI2laL74gXc3PpVfH76P0TWGzC/MAp5EZvILkVnTxdu3/A0pgJn6ZweiAuiMHusEBqWY5LHqyDeRKJKyGWpZwMidHq6jFGNSycvQpNjQOtyBe584GsQ/OT7P0gGqEi7b76fyT0Hhw58joz8LIx90ckQNAdJpgXdfULc/cAehhog05LFCQtRXcW0axt0Bqo2OVlK7pUxkCYTXgipUlHyVCjghFSiJRpoYaUjsC45ONlI8ncTnITUEzSRAFk7M4P4JeABx3Dx+km0MWQFwk7oNSrAL2TwNbF7I5wEDwL8eVUGlVkmorK62SCpW3wzYLMHqUZm5OWZsf/Q+ww0HpRVNvC46ARqBf78x3+gpTYfQ6M2PPPY47DzmOub6jFBxpaEFHj6+4+md7J7+u6v4J8vfgWT4gwqvQznj5/H+k2rMTU2iRVrN/CcGdJSC4Fq1NCnHq0LBBHk+BmzM8nPEeKCEUO9XWmkUrARUucmlUkwxkYcnxpkwJxJi4FKocTUggsZGZkwF5ZBIREySMsQSnKynF6iVgh+RxTVDQ1oWVGP8UlH2h3GhycwPT+GzCwLX8vJ8aOSLU1Co9Igj4WzyHFOIZTHbseR/Z8yiNPIqchOO7/PgB4mkvjYeBEiXSIiY+Pn8z2Iaq/9h04xRjyMk6XlFCchYtEkCpkdtDo1ynJqcPTge5wnP19HCKVBwLBNlqY7ycjDTzz9XQSZT97/4H2Ur78REqsXMpWazcZ8RAeXCWQUYxY6fBDTic4fPYmzp64gII5iw/aNyKegDE2MMDdxvkgAAoELVZUbUaqpxwcXXqEoKujkWphMeZiZHoXZnItZnquJGCeVsq4iQuahbhJGHHPjfoptDHPMFPc+WgCRRSvbOzyxgOC4AL/601585clb0H9hAtt2bYO6sB75BY2oW7mCmBCB0WhKXyGxzc1DrtJygDRwOfmCUTBlkzEXFtLBL6V6RvK9PvWAQCzKwgxS7UUQq3S041l4rW4IpEkWQx8uXz6bXkt8bmyYRdAFMa0odV+MOTsP2cZsBhgBzFR8pG7SirphyMrGPFFEw46ZsU3BZMlkMxFRtFmIS6S4dPwCqhrrESKOpKws7ShsjLrGShw5dpYTkcCmW25nkeTDTvbU8ZiGhwdQnGfEuVNtePDBPfjjvz9K37I7Pz2BRhZYdk4WinItPBcBFhYm4WBzDQ4N4Mj7+9L3l2cYM5hTOpBN3IjTbuU6DQtcAse8k6hkItsKWGhy/pw+fU9KCtuUAToCx6BB6cfJvtSuHOcZ3lakr4C0Ep/cQScSCR+bKYn2KyfQd/0yWtatYsGpUFNbCUOGiueQSQauwFT3JQRZQHPzU3DZ3XwvNTq7zyM3pxyO2UGEgmFs3nYHYhI9z8lFYdAxsAdBeoPHbYXNM4z1WzYxHzDPsAzXbd4Du82JokoGYKGOAuVA/+wwFJlq3LDn2bQYzU45+FpBeHm8LqLkyQtfMBw/i5n+Gfh5zI7RIdgCMxQbGxYc83B7F1M3FyEaV7L+ZOT5ClQ0laCg1Mg5SOC9fxxDplHBPKGFwUQREMlZE/NYt6EVntR9SGEtCz+cvl9ezZ+JhIMsbjoDx8jDPGSl8OQZkrhxxw0UiwhDeT2c4SWUmndAsKq8LCmJq/DqO2/SXmPsFh1PXgefdREydrCAXZV62DgRQ/rFPV5v+qpBTlEulmxLWLJakUNODfoYVqieqaUj4skYxsmHMdqHyKBAx9VLMFG5dBYNf8aLPBMHm82RmWWmyhthW5iCSqfjwC7hEpP0plu2wOO0wj4/TrVJQs3OV6vlbKA4C8xJng/ATzfxsWB1nPTUYu2pR+9KyppY0POYZQhVqhkSI1L4IyJIWRB2/p7YZ8MAbe+rzzyK373wLv70p59j4vAb+KjbiwjRKhrwYXV1NiR0qwid4oG7nsbwEPGgoiK9GKjOlEklHYOCQVesNqS39raSmV//zW9wz1eehFKnp8MpiTXkYLWewXoQpswcDHd1pRc8ysw0sEkWSHTkcoY1h2MGh9/ZhxXbtqXXdJyYn4aYau620w1lQogECRa5FlKFGAu2OUStdoYy2rPWQszhODKcxci3IWaTAMNvniWXGcFNB5hJ3+kpSGWZkBsrGezeO3w5fVeeQGbAsmXrcPb4R4iLJDxOaquTcxXkmKa26gPxM7WrQ+quIHUe5qbHcOvddzKMzzA8z6KuZg3zgh6ff/wZxWwO4SA5OhJDiA71wf4/kOlfQE9qd+xIBKUFGkiYe2JRKaRCGVRxkPP1qefiyfY5kNDpMjMLscBMl4ilbtpawvnPLmPl5mYklEo015exGYsx5+6BJMH55nx63H6ESQCTs1MQ+pKwVGYwP2RASCHJNvGFZWYY6Yav/fND5Ber4GTmEkz29yddDhey8/OJGklCRAobAuxnMaZmpqBn4FBmKBANUklBKxiZSC91psrQpD9qNRWSX8Uahgw3zh85lt6MyReMpHcUTtiTkGhiRA+QgYk5ZLTUQ7gLDEeZhnz0MzSZs81QMR1bTLlQq5S0w1h6H5tQyJcu5tQOav39/chlQo8zeGkUWjiZ9n0s7IQgCY/LjRu23YS+gV4yH1VUoUL/0Aj0dJqikmokhaL0QkOEJ+KqD1f6xlFgMGHHthbk5DTi4tmrtEw2XFEpyptrcW7fYYadLAZmRXrbEB2L2R+LYaijHztuvQnWeSst0cBSkMDuslMlQ8SXCEQSEUNrBjFKlV7kZ2lxgUVvYhaRwB/0w8ssUlNfk7606fe7sO8fr2Lz1lVYCls5wSJMj02jbvlG9F3tY9gfQFl1KQwaExtCDOviGCfQAgH52mV1YYKuV1VURI62wcCGudB2BTXLayGjCIVSyzqngj7dUyIkQrLQU3cr+lPrdaszOBah9HX0wWErpCYjIkteLFqH4bH6ERHbkZ2pgDsSRjKmo7jZGP6JW/IsYoKeCqxJr5O+tDiVvnFOkBRT6ZPoG+xm8w9hVakCUzYB5jyTbEwFeZzzryKX6/inUAkV31fI45UlJYhwPgTEW71YD1GCWJeRhS8/92V8+OZR4lAmBCqKwPgwKte04uyhE1i+TokvLqeW2shIL4kRjNEViHTFhZXwLTlhKjOgr3eMQhCEc6EHdaVVODfhhVZhhei73/n+Xo3BCImc7KQU4aO/fYzS8nwWq4qMrURBSS4RIkoFD6V3xDWXWqhUFpjzsokfSkyO9+PU8U+pBi4GAEl6GWZfaAH+1NYX7OYMFonDOovOgT7IyXiXB/tQU1KGkECMgtxsqm8x3EtWeBlwEuTkhck5OIMeSIgt5cV1dDgf1YIhVcdjhBTZeTw2MrZjzoW1Wzci5JxnUwWITR5EvHEqny69B9D0wiKmGD4j5GSmEv6OBH3t3VCT24fPH8bBM1fxyXtt2H3/TWi7MIj9DGCOc5/gG7/7Cz589XVodBJcvzSEjTcy0Lqs6atFSeaC2ckJTugItESP1DbXi/x7WW01UcXCondQHOLEERUE4Vh61V2VRo4CutvI4CCVUY04G8Lj8aBp9SrML/nYGMXo65jCzXfsQWqxfxMDU4D5oqG5hQgowdmT57G2dQuiLM4cSwmCwSByE5NwifSQ55mQIDKWVjcQ1YQsGxY152DZsma4qfS1lYXMA3RfumJOcQ6bLYKS0nxsJZqIBV5saSjD5p2r0NtjY+MWoqC6iU2owVDPZeqLi2JHYWfDqsQs3pkr8FOt7QvTSCjU8No9RJzduH69FyU1DXTjyfRdhtaQk+pcgKqqSuJZOdEzicmRVI4J0HESRA86RsxNV4jzWPkGEjaAPLUMdwinT1/l+wkgT6aeAlOzOTIgI8r6xURfRRYMyiyEGY7nKL5qkxJmiwHeJVIABVOQcOLo/pPQCOMwMbifGryK1RvWpB+kET31+Ff2qsmQjCEsqDiWgmOoLpPh2vlhuJnwUwu4231BGBn+BLTpDIOBPDaMa2eOY25hBLMMAUbiTWoFWqni/18WTNlQ0O+BXJD6AMmfXiBIxjAjZaiwqFK3g4rIf2J0tPfQFbRUb54UCzHVJOFEmMm+Al6PP33p0cfiisaEyMvKgZTB6cKpM9i442YWoQjnT51g2NSnm0Aik1NB43j7nU9RUFmJnAwydDSB+romGLINOPT55xBJZQjQsrPzmSU8IdSQl/MZupo3rEJhYTF05PTUx5mvv/0ajh46QAUdxuzsED55/yAdwwbn4hwKeGyXLl6GVODDxOg4j59BjaoyNcrCVykwOToGM1VWTgdMLVsxOzkJj43jmJm6AjOHvJK89I1GSjqejgHay1xQ19TE8UoxphBZmZkorS0kB3fC6+TPMxelFjLNYLCN8Gf8bhfUumyIqLapLUcyiUWWggIsLC2hrrwapWX18FNwIGRQF0hRXEu+p4jEYiFoJTHkaImPZ84So5TIZyG6liKw5OjT66IH2aR5BiGunLuWzg8JNlQ4QWUMzsGoNlKEUjtLLGBpYRwShQTCpAwGItrS9DgbW07clSMnpfRLDjqXBw7ioViuxupNG/m6dUQq0IVszFYxiiERM0g1TgbgDQUQk3mRFNG9pfz3kIth2ksEJW8zULJPEKHAiJIZWBicwfKqJqxYu4n/30UEs2Lj+gIMnh/Cyk0WFJZvwKJ9klRC1Mtg3uqah+gn/7t3r4pqEKAS9p/6Ai2btyBpZTFXF0ObaaIqqqBWGtKLDF1tO4SB9vNw+W1pu/b5PLQZFeLEHJd9EVaHHxVVFTyRMYjTNunnSaqosrRY6wwUSTniWoaFBR8LTkLVZfbmYAUYXFL7d6YwR8hm0Mt5PKEZqo2WDDuLhx56kk7i4mtG0mtpTAx3UFUTpA8ni0maRphDRy6gsWUZrSybqhdG+bJGWKigLtp0V2cXmmrL+PtyWLKUENEO8yzZCAaW6AaboMnWoDpXT+X1QWnOYkFKMTo1xEQvTV8D3n33jRw0CVZsWYn+q9dQb1FhsKMdV0+cRV6OGW7HHGb7+1C/Yi28dBWf1wMv2dE2MwSrc5bqLoAxdemOxW+nugdSS9k57XB4vCwyN9Ty1O3LZNI4x9E6TeaUo7ismkpVDi/PcZ5B3zozjZVrN2Nmdpp8n4uZOS9WNOZjbHERs2MT6XXVEywct99L5ZyGJZ9iNOuAlIXtc7CA2L1xol9lQx0EmmzksBnGGQ4l4Xh6Uc3C2iIU8vgibNit21ZiWdMqbNu5Gc1luUg6TegeH4JWLkWYeUvFYs406DA5eJHuw+Y2ZNO148jMyGQgzqJ7yFFeVYe87FZmhw6OVRfscTdxbRmbthJGupdEyHwzPouAJ0bVDsEd4J/x1NilLgv6kEg6iMdehCiWIbedmY8iHwTM5ZmQ6TlXE4swSnKQlVOS/lAskpxB2/FA+sa7M+c/wh237MHBw5+iqb4Uom9/+/t7I7SQ1DbZWaXViNr7cP7YRVS1tsK5NIfXX/kFzp38HLbhaYi0qQ/HhXARFRKy1FoZqTvGUsUWo/1E4bNRvfk9f5jhlIqcusej79oQg6ME8gSVy6imYvnhiZH5E+xQ/pyJ1iakLS85U8szFGDRNsNAxQMT6KlAjnToG+u/Ardnjt1tY0N40nehpZwgxqDkdoSIOjHkGzIYTGTQqMXQKFMBUIoskxmLixMMvu3keCeGZkZwnM2Q9KQ+1DHQ8orIlSJYp+fZrPn416uvoLakkirj4e/m4ad7f4WHnngE5WU1dNVomour6ytw/sR56GTkRnkELcs3YWpoEr/9y2u4ccs6/OYXf0SSyT+FM7b5BeaCCox2DaNu1XKMDg9jmpx5+cwxZOeUYrhnGKWVOXB4g3Q7DQqKy/DKyy/TQXrw7ptvk3cVRJFKhkl/ejnmOBXOTCwaGhlCf28/Gx10hAzUVOXB6Yyj/9oIm9iAitp6hngfLTwEvTmXvF7H9yujG/kgo9vYiHEX207DYZ/lGMpxvvcyg7Uddcsa0nhjmw9jen4YMaqnhiyeSctXURn/8O+/4jMGOtY05mxuiljqsqcUM/xZOf8UioKYIj4YtULIRWoEmKHYXVDpMikyq8nM7Vh0O2G1z7FQlcjNrULt8pUoyV3JrBbHzLCLYkncjbjhWRTB7mXRp4I1s5mPX3lZzC4LE3C65tMrbkWJNql1c8RKC/NLA2qaqoiEWciyVKDn8lkU5zOEFpoh+s53vrc3GY/BtuRJrzsnZZfPLU1jbLodpz//EAXkwOmZMVTVVKXDVYxWk2k2QRwl6wol0Gfk0D71YAZJXayEbW6RKq1Ee2cPtm3awn9jWo9LiAUl7Moo7TbMdJ7aL0YOLXk9dcNPN4Nlc9PG9IpZaqqAlIFpfHoSRkNOWt2CnFx9pgEuNpEpi9Y8xeNpWom2MycYbNnV44s8pjyqZwiW3EKoGYplahVGGNCEsTASTi/KqeTnz51nwykZqELYsm4lTrVdw9EvzmNjJZ2Dth/weTE/No7GFS24/8GnMdrbhxEGqqnuPizbsB6p3acvn72Gz4lMpXUr0LhhG4auHkL5imZkZytRW9eSziA/+fWvIHDa0Ha9i8fuZ0HMQsHfTd2SkG0pgIguePTAYbrbCNbTylVKLY+1Bz73NHbfcScbNQvHr7yXvuqUWsemrLoRVy9cgIKNcHD/J3SmqyjOU6CldTMqa6oZtrPgtlpRUFECk8WMff96j9klE40NlXjlT69SlRtwpe08MTAPp07Q8ajSAqUEWZxHbUqAZBnIzs0ljlmJn1MQ011vvet2SCRqqBVyzFkZJJVJ2OnU1sVZDEwlqdL5dNtFOlAwjYkqil7qwY7Uilo+jx0L/DlfMPXBXxIVHKtkVMSgvAizoQDVpXUYHJ/mPDjpZB5c6zxP8VhGjCxHfctaLM56cN/tN+D4yUvwW8nv/jB8Lj9m/COsIYqay0t0i7AWnell8RJOZ3q1Za+fyC2kyKmIoXVrYcytRdQtgoCpPhmlVabWEe86fw1vvvsS5FI1VYUBj9+bm7QhKysDlgwTZtzzZF2mbQaBIIvHtmjj4NCeOIGzkzOY9tpQwYCjJ78ZNFlkOQeVgIXs5puzE6OK1BLC2vTaKVJihlwqgI4h0UnrDnqC6Y416c3omR5BaXYpgvQCfYaChSqGJzBJfBDAOjuF4pJyfH7g4/SlIzMn1clul9FmdZZ8iKnMKo0Mg93tiAjVsI6NwsAw56e69nZ081z0UDKcZOrUqGxu4GD7sHtTHcpW3oZX/vBP/D+W3gJMruvK2l7FTF1dzcwMklotlsVgkJkhiSc0ISeZJM4ERvNNMhOecCbkGBIzyJZtMTM0MzMWM1f96978yaNHstRdfe85e6/9rnvP2efg/QeoCI0cwAhYmcUd5UI/GB8TJS6RoevKRX6+GQWV9cSPQla7BQxdvo7OrlvY0LIOZ67dJm6pYGPV+tObH2B96zosExdWiF2NRLm2bdvJzXmoX7OWXoSoZh/H4Ogk3vz4j9iz9XFMdI9CbU5j//0PI84JHerpwR0HHsYvfnwYn/ncczRtPrElXpATr4gFUdJQj8XxFSYIuZtVdeO2PXCtuCkQKnjGr0PXtAvqpAwdtzqxONINc2EusY2iRJQUlku4hEVZDEAbK2FWQRH0Riu6mPzG3CSqy9uRmafGwsQCum/cxG9e+CW+/PyzuPx2L851XkN+QSFZX8aK40dKeB+SFPacaok1FpryBJYYL0KPHQ0NMXRW4mk+8WaO6BlEPCCHXJlAXbsgFFcwu9BDv5cpPhEqLLRgLf1REnNk9TTHOIk3P7wJjTIuomx5XQGWZliVTPxYpRFaYWmzRoW0UicmrNZoETd7yAxW8ZGsTBF2HO4iZ3/03hs0L1NUAiPLXAJRiRvKmLD2msEjz4BUFxXPkxTe8EmY6RGJi0EzgqamejB5xXYSlWU1NJVqaNRq9Pf1cyAj8NFARBlgAZqLf65BibDEUPVlRJ94UnyQ7/M4eYP5MJusmJ6aQsvaDRwciIuyMjnw0nSYrt/IkshK4fSj89YtBp9BbCrpIGY119cJqwmwOL0KbYYZA4NDsBhkuHazFwf27YROIWzRi2BseApWcqMkGaZx0sG9GqYHCGLz3s/DRGW7//F7aaSM6O/tpaot4NSVk2hubGNQyOH28frlEhRVlIu74HUGHQbHe2i6HDSQFrTv2CU2+hSOPZkdZzVYvw2BuBcfXTqBKipqSUk+rl6+ijjVLcwxrG1swPvvvY03jryEzqt9TIoKmuFVeKKz+Nb3f0fe70Ak5BQPR/jrb36Az37+26Laannf3VduoyCnBKY8K4NCj0xeS2lVqdgH/NzZ8zDT+MfJMmWZQEiqI8+vkBoCyCosZVWoxaXjR9CypoZiE6SB2ym+sGtt24DbVy/BzLkd6e/Eza4OWG16Bm8Kp9//EH7JgriRg1GHjJIcqBVKfP65/8H5EzT0rOhqoWd9LAxn0EPFdhNRJFTWEKymAjiCXqQppAYTvZ0zBLOCmKsnYEtUSBEd5+bGxLfmIfqJsgKD+MQuyF/CzrFlGmOf3Y/HP7UVS3MB1DW1URSG+TN8SEciRJoAsS1K9KXZ5rz6IgGis5to5xINeJyiILujreWwOUPPzLf8c201VUue1tC4ZJPN/MQNZiU/TMZ/0+tVLLc2lnXBqavFM2/UKjkNjYocG+SFRpFhLYbL42CGmVBeU4eRoT5YhYNpI2HIElIaMOERZB60hhy6aSVUTA7BYBaVlPECXWhubkckHkZPwOBlAAD/9ElEQVSIZSwrP4+DZsf00ADCdB7LrlVMDI3BRDzKy8qFJxCARaWnuXGxREZQVk5zSVSyT48gk2YyGvBgcngSUzNTHFwnCsqyMDQyBV8UNHRxyMz5+OMrb9KPzPAe5ejqvEH1lqBl00ZU1bWgrKhWNHxXLl9BOkbloKk5+uaHWLOugWbLBmk4SnNbgOGBfnHBU9OG9eIz86bmZty6cgNf/fZXEaBgdN3uwURPJ+8rzsqlxCNPPI48lmad2YqWhjVoqGvGJgbbpq37cOjQU+LbYaHtnoXX13P1HJOoAEL/SaGHpE54szzvw9rNTQyGWTK5AhmZFsQ8XlgKq1Ff18CKo6IhN1Ic6JWiOhrQGSZIEebGZugjlERABcfDh7kVJ/KKLDBnlGCAgtC6eT36OseIfHm8r1LkGDWYnh2H2WrEIhHC45Nh3eYNGOmdREEmq+mH70FLsXDZHRSyIL77399FB3GoJl+DGZdwr3IEw37qGZHBqEMqmBBP/VhanoFBIoeViu8NBmAz2PDEoT1YWljgtTrEhk/3PvkkPjpxAmpkoW1dG9w0oNs2tRPP8pFaTjI/Epic9xKVhBWqQtu/KHzhBJwhH/87AF8gDEfIC1fQCVl5QdFhT8TJ8kczqKJ6+pLis9hcGpaUhgZKRdUWgtdswvyMsIE2CZWwEEglI5eV0wiM8wepWLaSWFldhGN5FcWFFUjIE1RAofd3BBomUJ41X9yFk03GzxNMEG9OKXRQJXMLO1lWl+wst6wWVPOR0X5UsCpcOn+ehjJffKuYQhCOKfs/H20xcLJKOAm2bKRYIq02fs/wMOYXp8T11MJGXJ+wxECiQZJ/DkaTePSBu7C0amcl8ECt0yFMdqvObsKeu/dgcmJSXDagMJDNyeW+1SV4A0FMC50G/F7c/eAjNM05yMsvR+vG9SyHJrKoExdOn0Tfzes4efpjnHrvY/qLNBwBH4prGmGhOMz296O3exhN6+tRUlPCa1Vg07Z23KJiqjV6+gst3njpCHYf3Eu8uoqxgQG89dqLmJqYwKVj53DPI4+Iz8Az8wohnIHq9XpQWl6MjpvnsTw+xsoxiBBR7xqVXWjGs7riR8+1PuJcNuanZmCrahSXUQgncqxQDc2ZmShg9UvRsOfmlNOATiG/sAyvv/wqWjc1U2lN/Dkd2Hvv/eg5+QHW7tmJWzTZI6yAwvr0aqpodm65uOk44k+K7ydS0TRydHbEiLD9HT3wJXLhTvpplol7QvBRPFjS+f1BVts4DBorQhzTtNCJ2ONBoVWJsZlxrFKQMliFVQYlq5ME58/fwpf/7VGi0zQKqispZlVic9ThznEYmETtd7QwhtxU9zS8kZi47ATCz4xEWRGiRD0/6YHXweoieeTu9vTktNCOl5LPv9y6ox5lhWQzAk9aGaZ6GOl651FeVcigYikfGBOb2sd4IWZyrVJvE82mz0tzxXIUj1NZzBmw0ZH3dvWIB0/JWR1yskowQsWrXd8q7kKRsjJkclCnxroQYaaXVVaj5/p10YgGqNoGIs8KS1mKZrc0Lwcdl45j/aadcHhpTpmNPvJqcTGrRsBNdz+HSx9exNOfeJRKPcQyH0fcvQQfGVo4CUIhV+PMR2eoYnH0DI+hhAbNzYD4weHvobKmWWAnKvYM71eOi2ePi4/h0u4EHv7s55mQNl6TDAGWxeMffIi779qOI+8fRU1pKSfJRdRyQGGViIdwXTx7E/c+SCOZLkTUm4COvkXBhJhyLWOcgWvKpNFTyDE8eA1plQZNnDyv34+1Gys5GXrkVtZgtGeciTiF9Wt38u+34PTRSzAY1VTrbJrnUiwvLYuv+rs5Vut3bhUrz/TYGLLz8miShyAnXgi9zC/wGr/6n//Jz+uCgmqfXZCLoY5emu1LJFAVbvd/iLvuepJKPQYtzbLQfz6TQpaZXcxksKGsogLLPRcgIR45A0qkGKu+UAoWbQbePfIezflmIpAToyPD8C65iBwjMFF0ogxcyIkNXs5hoQ1pv7Ad0EKhEVrx6bBp/UPIlzCotVUQ9tTqVKwEjkVINRIOsxyrqw7kElVvfXxSPEy3fc8GJgvxd2gRxRUlmJ18D+P9cfHrLRyTsD8MbVYBPj76JulBQk9BEeTvfqJoOhECHT9kGQrb4RAzLiZJUMziYlsC4Y2Il4EiNLgvKC5iyR9Ffi7ZyrOIFMuMYFRcVEqXNyouYLcRYUADIiyY0aoyoKYiStVSlJc1QhpNIUb+jjPzS4kTiAmHWRn+ud6BiKMgwkyODmJ2bpr8nSk+EhKO4lDqqbYuFwqL8zE/OcjPViBMh11eVYU41d+UYcXC1DyWvXaqVzeqKgpw/uI1RJMBuFZX0TEwhVwqYF55Jc5+dJRVZh7jI/PiEyG/K4r77r0H6zeS/Yk3wbhPbC9hX17BofufwKp9FRvv2MXPCuLmpWM0O1ZOskxswOSyO4lkmcjMz4abyiqspLRmlqDYbGTgF+HVt99i9fJjz133wD7j4cSbYVVo8InHtuAqUWDNuiL84icv8mdNIyCJIBlMIgY9K2Y2pifGMcEkNWaacfXaB3jzvZdxnora0FiIq+dO0K90o6FhPZKyFIZv9uD08SuQqeJYnlvBtRMX+X2ZRAsFK0QhESQb16+cgdACT6iOzpVFLC7Ooaw0Ew2VDObydVRjIiSZPUFe9niEo8J1yCnMRyaDfHZqiUgXQ35FFbSKDFYuP/KLyvDqi3+ESifDMGMiHougtrqQFWSFuGaDTG5CfetWqrbQa1yFCaJiYUE5Nu2/HxrGQX5RDdQmerzCRqjE9yzLuHHtKgoKCuiPiDdWDcpLa2GShClENBTSHEz12+l9uolDkxSKfsYUq+/uh3HhxnlkW1RQmXNw4tgH4kG+wss4k8GEuJR8DzkaWhqhLqqErLAi83Ao4EKO1MKyvBU1VBMNWSlPwBWFG0JbXqs5m7w0jQUyepzcU1lbD51OjYryKqiF9RJULS2Nm5oGSCHTUA2yoePgMQWgsRh5OyroM8mIkNBkm8VHhAL2jN+4irAujdzsPCwveiAs11WQ7+fn58W10GbhQCqfh+5YQa3VQqLMgNmWQVORwuT0MMbG+jE/PoHcklxs3HEQCSaCUqNFDQf6rgN3UhmSeP2Vf/B74ygqZCXKYyDRlf/4f36A/fffRzOUgMXGwOD9ScmxuUUFCLN65NjI6q//D4Zu3CJa3MT40BCa163n9zNgGMzZ5O+RwVGM+6/g0uWbePaTX2XSmSFXm9Bc08aflUez5KWSZbPMqrBKQZibsePKyW4yo4tjFyViZYr7HiUpj1h2JyeHce8DD4m7f3QmA7JMmfAv2Jnkhaip5WRpTZBITNDorXjhF3/AwccfQFERjWRlJSqqy6n668Wd98Ia83CInkmvJ2otICsrBy/87k+IpxiQrS0Qjma/fOkisUErHidY39iCew+uRSxpEpqTszpns/QHUVheBqHz39CNS6y+wglyEXSzEgyzaghLD3IyMhD0OaEhXuhYua9duoZsertZVkQF8VQnz4eN46g1adB/6SMkQh7o+e/CI85UAIyZKXRc7cTWnRtZ6RXQKIV2JipYGegh+rxXf3MedtcsshuzoDQa0bp1C2wqPyIyFV7+++uoqbZhZinIxEqIu5P89InCdetNRnrKLP6uQyywSgwOQfbqr35wWEnz8PDTD0DDQUpQmTQyBYxZGQhQtUanZ2DJtyDplZGT62DKVtEQZYur/oQT34TGMEJHrfziSkSpzrMzKygvL6Rz9yE3gwaTxjAlYWbzVybVVy2X46/v/Q3nT11hSVuBVpfBC5WRzSVYYtkSNiQLyaJRplgl4uSqCBXGJg668NgxHQzj2q2LVCsLenpnsWP3Pdi6ZQ8HPMbEpHIzeHR6GdGoF2c+PiJUKzExo1GyWiCFv73+Mhrb1jGwLWKCzpJdXQzsVZq4zPwMnDt1Hp0d1/GZzzyP8cnrOPTMp3H61AdwEsmEzRJ9XR34zY9/jq27N+ONl19DbqMRCbeJuPXPdhXCqXk6GmMtS3HzxjYm7Ah+/aNfwjc3j//34+fQcX0OGzc0IRacR6bw6I6m/LGnH8Vf/vg6EY4qp5NjbGQCH3xwAhu3tqJ98268+ufXaLTMOHjoHnEHz4btm9BFXBFWOwoeyETs67h9BRW1NZibmKcRHuA4LmJ1YVU8pjE7rwx1NLcz9C1ynRaxhAZFZhnW7zqEXKLpqjMJx2wfNnMs3/7bmyjj58glan5fAYpqmxF0L+Lou+9DqjXT4C0xEC3QZkhRVFaEjs4BuNzLFKoccZGZPpNCw7hQ66VUeJq+pBzJ1Ao+99n7kWmxQZ7UQkvBsxG5WjbsRDDkR7GJ4LM8iwISgbAn86X/egNhzKNt21qaVSlaNu/Art0HUVK/k5WxCBnEk088+xW0m1Pw8D4L65rQ0TdNYdBCJRcWiPmQlaGEZwVoqKmB7LnPPnA44IkzKJ00XFHxpDKphsQSIbIEHCyVbbAvedG8tgGCQZ3uWoVKr4Y5m8oSk7DcyxnAUn6/F1qLFVU0hFqihvAkQHC9kagPlgwDzrz/IY2mBo60nRPdAb0mGzJfGvllOViap/ENORlwE8ggfyZogmXEH5VVh9Y17Sx5pdDrTWK7B2FjcUlZNXKsBahqrEe2WY/uvgHiSjUmFwZw5sMjNJZKHH/nKBRUK6HpjvDqX3hh8dy3vkljw8pC5BJ2w/f29iInNxtGfp2OVeP1114h703S4Ttx9z13MbFaiEgBDA1dx/XOTixPjmBsuhtZVPzrly9g1869aK/bDBlV8vj5j1CSy0C3ZtCTp8UOsy//4XewZJlw64zwIidFpmxAZVkVoqEomtevwW9ePgJXeBWnjl/HN//zOawu+lhFNWTreZiVZbj7kTupZhPo67/F4O2CucgNr8OHxakQXvzzH1DO8j85Mi72fYwJC5eYqM1tLRwroh79gnCKm8sdwmBPj7h+PBYnfl28gHl3EGvaNkGXCmGO1eQM+Te3oBIexz/bUpvMaqGrCH1LAFlEvg9fOQZHLE5TOomZiZusEEG43S4M9c4ju7QCWoOeyZcPifB8mt+ooCfwUjhUijQrR4J4KUHtur3EGyVijBmPYwXeZIhIZeV96ujLllC9bReDNBu9t8egyhQ2ZvtQSVJQ5Fhg4P+VRgWTyI55ipch10pf049xXxLqzDosrdLX7CxHUX4TRsYH+LPj8DuXERTWxyRYLY/97QdpYae53SHH1e5hsd/c7j0HaP6cUJJxSD105Dn8sw5OsrJGoiQ/z6GyqQ4qoozwOtzDQT579iQVdTfVOYi6qgbIDUKjnQSc814UlOaJi3KCNIlxWRg//+H/oratBIGFEHJK8jA9Ooaurm588lOfFw2UfdlB9baiqLQYnlW7uKQ2Fk8ywKlcbide/u0vMDc2Do4mpCypjDIiFSsClXDNhk1wM+H8Kw4auEV4vU6WeQ0kUR0+z0Dat/8JBEI+XDhxFD4GwKEnHodjcRlnPvhAXFgmvDlUE9f2HdqHhekl4paC5tApHto1OdcHJ42RnWV+laJQW1UOp3DGtYuXQlRJJ6WoLCnBJz7/SVxiYDtYmSJp4alGCWLTs/j97/4Pz3/zy9i28xC+/fxzyCiqw7Gjr3NsqXbqFJIJubgrSGfRoLWuUXxNvXbrRs5AGD/47k9pbkMoKbDSpErx/Pe+iVz6goA3B3llVox1jqCHFUhpG+Uka7HknodF6AkT1OLpz34ZaqWRCqtjwvbhyrFbeOxzj4ins2XYimkaR6FnwEv4k9TGDEi0FgqcW3xaka8J4C8vEzdYmWYpdgmawziVObeAVd1q5OcaUEg8m6RAhX0RLPIzZaoUZLEYtu3ZyiDOQk/3bQqJUI0tcAdC6CHi6XNkaKluxfzgday75/PounoVLTXluElEnKHHWOT1VxVWw5atg7mMWFZaSXRiopszGQtEQQpqUm7AytIAlmbjcIcnYc3IhYPVI7ciB2+/8g69yhRYWCEZPP9eWjgiGqoE9NoiLNJ8njpyiuCfiwyNFWmt8LYyTqzgh0qjuH7pBp586rPovnEDBZWFyLDkYnxqHLJ4CnmlpVhh+SxvrIIsKqcZ8Ir9EHMzrQw8P8t5FpaIKF997DFxbXNb/XrkVVmpKnswNDVKxsxFLCosxElAIhX2EhqhNWrEBVfCM3iHfQk/+9F3cLtrWFgSAUVahvrqDGShEEcGb+L8iZNMRAfWtLZSSdUYvtGD/JIiOvNR9Bz9CJ84fBg3L1/FnYf2i12uklQT37IbU6tOsd+KUUvl9wewZVM7xoeHUFpZjRnimiKlJP9NwZynwpkT7/E+bBgaH0d5ThG2738cvTfPQ8vBF07RGOodwyeeeRRyTkLIvkzzKkFXzzWMXLoOr8SM++5Yj1QkhuPHT+KHv/kF/vrC6/jTm68jHfXD70+JT520ajkMGcL5PEIDfIm46aOyyAxhH+PomJ0/xwRxP688ilxhoRnNq9Eqh2vOi233VXLSPdi6dTOEblsDtycw07+KJ770WegM+YhRhCpqinDrdhddDk0qA1Q4wuV3P/sZHvnEs4yIKNyLM3j/H6/j0QO7cINqrmZy3LxMHNq0FrPTQ6wKRJWmtYwJCXxLDqJrlKayFAuzsxgc7GQFqaA3WQuNSkdsHMaWLUUYnQih8/ZtbNtbzyTNJDdrMXjrBMrWtrOyprCmoZzV6WPMU4HXrSsgFs6gMo+VwFaB6pIC+ol2XKcZjyfz4ZpfQf/ENBpbK2AwCWtyxmBfkCHmH4CKFVk40bptXZW4a80dTUD26CNPHs6ncUty4Fm1YSafqzMUCNq1yC6hcdBrsLy8BO+KF30dg3j8yS9joP+K2JNEZ7URWdKIxAKQJIU2ZUlU1ZPhAgGKqwzjZMvc7ALRadNaYG5hFsffOwalLA5bndCpyYy21s00uCms+KaxOjkLg1ovMrI5y0ozOg87FdSQYcTuvbvx3huvY27ZDiVxI83/k5JQb2jHm92nWA2miFTrUFxMTuzqh9QnHJqUR360YvDCeTz8zJOcwCQUixcweaMDmeXNdPomuGiIyovLyPN5aFnbBiUDbGSsD8IpBbdv3sTM7AiOnX4XefmFMOszkMevVUh0DMYQFGYNNGmluF6lprYKuTlG1DHBp6aWMEB2F05wkCaFt6oqvPfaVRE7SspysXnfLvzjg4+RnZmBjnPX6GeKsbi4SE6PIyVPi0+eZCwQQi/GhEyKkIuEag8h5I7C72ZFDHnF1sQJehbnShAxhFCeX8FrkqFtbQUef+QBGt0RmrE0BaSZuLcGGTnZKMjKxOh4J/IKS8QXLhZytDVXaI46hOqmGlw6dxLnT5+FwT0AS1U9XMSLUFjCuDCAPw0qGmILjWxaGiaGRDE9PMbk4n/HM7HiXMLK1DSDcA7b1+/FuXeuYGT4GtRMWhjN4rob4Q21c17YG2DB9etXkPDHsUTlL8jNwq1rgxgY6EOAsdR9ZRa1jaVo3n6QGMT4G5uEe2YYCSfn5PptcedYb/dVVs0G3L52ArV1bRi++S7W7drOeUvS46ngo0B4A3GEo8uQPf+lHx5OqCV05kpI4yDbRbA85cKLr/6RKKCiYYuwxMQg1eXAyIx//+iLMEWz4FO5mPFpXO/5CKUc4MqmdQwQICAc8y2sZyBiqGgihOY6XqojkRFW8vDMwggcITemhxZp5mahTskhUSuQjiTE/aEmkw25RcXIy83nYJhw5/7deO3Ff0CVSnCgU0wWQNiTzrmHsDrg0196GuM3p7B2ewsryigUSaF7qhoN61uoWj6iCliSqVYMUuHNrUqeh+a77sW5D9+F9+Z1ZFYUY2xiiqzIAac5PHP8PCtQGmajATJJjHyoQ2FuDlVhHmvbt2B1xgudRo8tnACroYBjxhuTK1nyZ9FEHrYvOaFTatHazoThNQpPUfLKijE+OILZ2Xk0NlZg9nYnuoZncOVcFxoaihGSk4PJtd5QhEY7yUlnSSaCCUeYCK3phN1Wwg6cECtairyv10jgjaYY5MQCqrmfZDHLsZyfW8b5s6M4+vYpcWtg8/oi+H0uehMX+roviC0+tu+4D5MTs0wCB2w24UnWKiYmurE0PQdbUSHnkjhkKUYkooGJSVjfsJUmOhsL3mE4vEw+qYRVvg2RMI1+fpnY0m5iaBary3MIB2bxxa8+Lz42hFwOK7/fVlgGvU5NsUkR+SK4cP4UmtsL4JkX2niHUVaYiUvXhwCdjIHdSAGT4t7HD/BrtiM8fg0WInP/+AKkGRSk1RXxPH2fP5PjeRbr7tiIxEw3nP4odLYC/P6XLxFPg3AuCGc8qSkcs1BJ4pB94/lvHNaapBibceGtIy+gvKUdC6NdeOhTj9OxD6CiohXT0wtQqdTo772IqYFZKDJlNF6XMD86DpPGQpW9F91d18hALnHRkrCzWW/Si09WhPW2wdAqjDSMFt600+ECYwhBp5cGVwu12Ypde7eDBRpStRKZVAYpHfIyOVk4q/Jvb7wCKY2alJxnZJm2WLMQ94Xx+FOP4bEnH8W9Dx9Cxdo6stkcpvrHUdFUTeVR0VsI61M0ePWVl7FhQxsn2w1he19ZS5O4sjG3uBxlbfVi73MBYU6c+xh2+xR2Ntdh590Hcfib30emKZOqbYSFv5eU1iFGVQtHQiguFIIgSnPkR+PaNSyldeLy3kRCiZycUrRsacfiyiLKateQx8sxOjKEF//0538+a28U2klEcex8H/FMhUcOHsTr77yDNdt3iE9JUiE/or4A/GR9uUJ4CaSDf8mPnFIrBdHMZIxAklYgTNWIh4TW2Dp4+PVKeYrXJ6WoKCFnQsxMr+LkiU7R1F461Y2ea6M4ceIKXvrLyzhAxbPl58DuZRUrzRXPIt2wZS0rhQe3O/rEuZGZCikoxJDiUibO67AWEg0MNhho2I3aNGSRbGTmZWCoewBuJ8VKm6SAJIgSXthySAZqD1rWNcJAxVcqTUy6OAxGK7GmGDXlRZgfGRTfIJ++2on7H70XZkMOSomWUjnHtKES/d3juHJzGEdPH4fZlC8mgMpURNNfhgvnPkT7prvwwbt/x/YHv0QBWqGPArat2YC7n9mNmvqtuHzsCu576D74PSHIvvKlLx22kKsvXziG2tomrIytwptewI0rp7GmvQmr8/NU5wRGRq+Lpqtl41rYFx0IJoKwGFU0qYfIkgmsWdNGbh3D1dM3qG4y0IvSrESIIA7k0Yz5PH5k5WTR+ZshTSlQW19F86BkeZGi0EB+TXHyyJnC40OXy0kVsIkLfO7/l0dx/cOP8ZnPfQ3vnfoQX/raV/CN730Huw4coMkZw8+/8yPczfLc33ebSu+hGaum2rDMxsNYnJ9BDSdHSxXQskTqmWieZRpqFa0cVfPCyWuc3B28z43Yd/ABcSN1x2If/LdvYd9dD8Fos3IwN/DncBBZboX1ycRHWIqyiRYMdt5XBhlwtmsMUWKPnDdwraMTYT+9KLmw89ZJ9PCzLp35EItEMUlKOJenHDMTdowuL6PQbITCmo2r5N3uG4MIRuM4sOdOzHoXWQ3+uUvKYJEjxu8TDtuycLxWZxLIylfzZ7HsUi2FVZcpRYQKqIeHVRdMPqHfTYT1TnhwYKanWSYz06Izid2cqyDeevsILp88gr0HDmHV7UZDdTFudA2IfQwL8vQopiHMyitARpaR9yWg0TKq6prg9njgd/khNDQVWP7qhcsYHO1FUXE1VjgXm3dUsCIrKWJeVFe1IDMzn95lFstLC9BqTaiqKcYGoXINd6BvOIjND2wRNyA31dPE2jR4/cV3UNvSAKGfpTQRpwjQt7UdgD5DzqTMwHe/+R8orMxEOqjHxMgoqhrLaZUzOQ5qimsFLPmVuPZeB73jAtrpC8ykAb9/Vtg08e+HhVfLwnqTjCwigjkHlz44jfoNG7Bn7xPoo3E4ceoVLE24yLQEhGgMaqsBV4/14jPPfg3KDC2ddg6d9zgaq9vRuqURjtUFVDRXYaK/HwXlueQxI/zOFWRmCe0Z4jRQCWg0BnTemGVJNlG17MxEA2x5OeK6GFuGTlyXnJWTiYaKGnz2uS9DOJwrIyOTJWuZX0u0SgSgsCRRzNK4tDRPpChmCZ7HB6+9iTXNzQzMRZQUVzHAjeITG6HfYZwqnBb67S07iDQ68TmvlNwjvAqOB2No27odmYYsjK+Mi48oO6/3Y3ZhFGVlVVilJ8khOzpDAhuHxEVMc9Ms06urNOCV4osTYxaVxpYFtSYJu9MuglU44eG1zMFOTk9KZagm0wsdpboGx8iU2fj42HkarUoMLy3DyeS+RZb/8ue+hJDfDpkyBY8nLO6eErbTuV0e6LMNFAY/E9aKAPEhTTQUmijlUZE1Kg3vV4+8So6pL8kimhJfiAlrg4Q1JkIXBeEJTiJNn6CTIhp24e77noYxIw+3zp6E1qKFn5/Zcf0Wmlo3iIvYOnpHsWKf5byZodPFEWdyqcnoHRcvY5bcn1tQIiaSsAR6LY2g0DXLojQgQaFZWhiE1ZKDmsYSiucIXFMLiFNyczRhuDVEGZsZtQ21NPsRmDJiOP3+DQgtMrT8txhRbHTsBsDPqqypgZ/JVprXAK9vAiODXbCaLSivYyU4ehGVjRl47+13iHGMh7oSzlcD/v6nt0Ser2nYAtkzj9x32OFehtD6QVA4YbAq6jeg/+YVXLn4EfKtVZT/KnztP75LzmxhRtfh19/5C94//wHefP9jHLz/brraiIgAEhrKS5euoGl9K0b7B2AfDaB6fRMlnWVV+c9Gl8l0BJnmbJGVS9qK8f6f32MW5oqv4DlfkAutlUMymHIssDIpJnon8ff/+zORIUOsKhl6oX+LTlyaKWxe/vn/PkcGm8bU/BAcy4soKsjC0XffQ09/H/bde0gM7JG+QWRl50NPT7DAKiRUlcIKGkiVnJPqhdBEx+sSTkiW04CHoVdkw1pSzPvdgI379tBMtmJ8eBSGPIvIxsK1qBRUVeHggOklzC1OIBxmJUqEkF+Sg6NHTmDHno00i06cePsEujv6OXE087EkFS6HIuDFctyPKpri0bkVYomeispKwP+r03J0Dt/Ep5/5PC5eOs8x0IvbC+VmCYMiD1J6hwx6HYlCJibdCq9BaGiqIqfbFz1IhGUw0rynImlYjUJykPdVRgacnYGa5nVQZGIMcJpb4THdn/77dd5fA8dCjyWHD+VlVnFPrNvLgIy4iBCZ9DT5rL4ZuEEPI+yOCoZD/LnzxEsDzBqOK82Y27HESkFcbChFWWkBbt0+BR+TNhqMsnL8jolXhLbNW/Dhq0dR02zG+PIMJcCC/oEB4ogJnsUwDj5wJ4Ndin/8/S20b26AJaMB4eAqsjJLceKDD4jAGdi9azOD2Qq7e4GeSYVt+9vhdYRRWboOgZAdHtJG1JVEVrFg4NX0e3rI/u3rzx+WyL3ouX4TeVllEE5EkKTjZJ8MeD0pzK9MYeOme8inucxCD+rLN2D7ls3MUDeyqdL9LFdhBlshWUl41GfQaiCPspzx32pbavkDndAzo25ducZkqeSN6cQNuUIrYyWd9zyDs1xYX8DvCzgFEzQBSx4vcHkFx4+9geGZy3CuzCBI/Jib68PQtWH0dvZgdnAQQ6u9CDoWkdLR5Oi1vHEHygoK0bJmE2ycqDzBB7DsZhKTUskExsfHxSMOnQxywSSnGdwaGkyNVkvjrcaZoydQxyQWFmr96e8/YlIYMD81gUHyek1DA/LyWP5YdcZuEklY1RQa/twMNZW8AisrAta5xN3krW1rMDY2Aef8mLhGOphUI+BxMzEjyMnKwQATUGrQQB1OYTXJGkMESsSikJCrhTe0+hwzRqb78J3nf4qByU6oTWpUFVUwgGMsv1Fen5TVQE6RUyLoZtAzmDOtmdhz535yLz9MoxQNWzApnJpMs6jTEjmSrDBMI5UMEVZTDT1OxCtDUhnG0aPv4tNf+wJ9kw7LwlKCoiK8/tv3cXuomz5sHkmyp7BMYHxsAHLiZjoV4v0koGcABeFjoYjD45olvpkx1j/CuUqhorwRbvsk7rzvQYpCNhRMxA9fP4earaVYdUYwMTgH4bTkl194AVfOvovr124jO5/4upxAdk4GrnafwSiFpXPoGLJIDiePX4GtIoL5sTAKCvKRQU5nvuP0kWtiM9PMrAzoOE6dN0bQN34OSzMr2LqhghyvhOw73/yPw0K5yrGV00hYxbeDQnN6hVKHEFaxrukglXIckpgGtsxiIouE5WuZxsvHrzOi1JCNkEsGoUVAjJOQSISpal5kqIVyukDIVmFxdIYlMVdczCTsys+jckd95Egaw9sdV1GQWyC2/IqGPdiyeTekCo3Ys2+sux/Xeq7BJCMbBogIBQWQGVKcKAmmqQRt6zeQGX3QUVXLq6rBqEP3UBcO7ngEa3bso/q4GNgjRBsNvH43hMNmbw10ILLqQXVzI/73x9/CqTOn8Y9XfoWbpz/Ak5/4AhJqhXikeG3RWkzeuo6Hn/oMNPnZ+J8ffgnL81foN8jV63egoqaevsHKRF6P4aEhJpUZS3b6GSZqipxZXl6LjDwbrl27iUv8ZSA/p6VyFNFMC+3dZpYCqC3LYYgksa66CRKdDGnOmtIsdLcCKitKMTE7gO3td0A4JtFFVBHOPMq26lCYV0xOtaChqRHLq4uorjQTM20oorDMTs1juG8UG9a3sepI4HT7sam9hAHlEXufBL0ucXmDzkw8LNBQOY1UZhp7sm1RfglKKBLjo5Oorq3EyXPHUVO3BmXEvmkmsXAEeUaWGpZMPcIuBYY7b3LIo7CzkgpLKbyLMZjydeK7E6FzmHAy9sT8AgxSNbIL8lBcU4aCkjoEglKsXb+TqLeMdes381c7Nu/cjIVlCWT0a3IpcSpciOqKeuKMjQnQBx1xbWPLHeIO/psjF7AwNczPt0BrjcHGanLxwlX6PQk2bmtDc3Ubdu+/C3OscsPDfZB94YufPazXK3mzeoz09IvmTGjlMD46JR6/rTPqxS6qvvQYPPMB2EqLcOSNv2PL9h1UAh+ZVnihYESYTn3g9mWWOgsVkszlZLkjv4/39MCUpYNBphV3FOk5uAL/GoQFW/w5wqFHNXWVNDwaMq5dNCkyiRRDQzeR9gnPmPXY/fAjuH79OBVFibbmLWgRBuaOrZgfWsKDT32OClvGskb1qCqEfcmHtVvugHtVeCVdLbKdsFBMaEKTCMfp7rOokj2orG7E2nVbqS4f42c//y38vBZzpgUJKmX/leMoKC3DxY/P8fq78f4b/8A9Tx1E163bmOV9LbiG0VDbineP/Bb1Te3o6TqC3Jwq5JQXc8JpzoIu8qAVJWTDo2+/hX/93GPoZ/VJyiSorSxEOEAPVF8PRTKGiZlV4oYUy24v75VKzoStWVNIMUkhi35HeGWdDEVpgHdgYWaUOFkPM5XOqjfAaBJeqkigpLo2r1mD0d4xKHQUofkl5LASz8566BG0NHkTcC2nyLVu/iyF2BdGeGQa8sbJwFE8/MxzuPveB3Dt9hirqZ8ipMLM3CoqKxvoKyQoq66gT9KKL+eEFta1lcUIExcFL7c8uQQk/Tj2/kUs+mbRVNfK6ryALhpuoemRPMXEVXH+Dfk4d+4jTPcNM/GPI7joxbFzb0GrCvxza2E0Gzv2bYGJ3mvt9i3oPttH4xxk5Uxi88ZdGOsdFx8PSjRqHNh9gP4kgP3b2vHRh+fQ0r4FoaSLrK8UlxX88Ot/xFsv/wIPPrSPXy+HxOX2pYWmkULn1JXhJZbuKFR6E4M2AguDfGV2BikqQjjmQ+elo3BPRpDPjHeuTuDOZw6xztJkOYTWEBbB5tCAzFHNhWNHwgh6vFBzApBKsTIoyEghGMiHZlsVzCwvZpZuYY2LTDCS/H+adVt49i10vn3/tZdRWlONM8feh1J4M5mSYHFkBLsO7Mb7b33MQK9FGBzkfqeo4JEFOX7+3k9x+tgJWHKsOHPk78gpKcTS9Ir4lObLX/53VgjBhJkwOH1JPLVi88ED+Nufvo0nH/8WNCy9FfWNeP+Vv5BRaxELeLGwtISO4QtUPOGRnR8NtrUIWuQ4/9EpPP7gZ3H94mns3P80Cqh05y++KrZb6Lp2CoXFbYjR99c31OPH3/s2A02Od96+CrVUSjWqwSAxJp1UiId2dQwuwqbWQmU1YsWzgqr6co5AALlWG8h1mCerC30UbUYaSwqFixVtz127MDUyTcxTIq4kz5NBK4uzMEzUC1PpwqE40uE0Vr1uuJw+LBMlVEojBcQNz4ITSm1cPCxY6CEpVcrw5e//Boo4ld2YCV0m5TrqRCwxw7mQIhRSorm1if7rfbS1tUJO7yW0GBkZGoA3FoB3NYaR4avINpRCZvQh4fNicnaCSdcCjcRAJR+mwhoZ5HoMUNCEMTHoFcjLzcZTn34G87Neqr4J3/v285Ams/CfP/8RbneexRsvvYfy6lLs2N4MuSUfQ11d2Lp1P4UgExNEolTMyZhLYWklSpRipSjLZHK7sae9ADcnFhELJaFUJmCx1hBXvvaNwzKawRQVzBsPIjuvCEF+QUaRDc5lh7gYy2rLwtjQbdRWNaB+50Y4Fpc4cZmcpGJEaTozyUhWMqHfGxLfcGVnFyMjt5AK0MzgMZKXiogKJpZ3KhSzTThzx8hJzMjJEV8uhFiKE7EI4lS46YEexKQeXDp+ivw1ge17D+DIB/+AkQZMEg1hoLMbbRvXiQ96OoU3mymaubpSFLZa8X8/+yUiNCpjg7dpbnMxPT6Jxo014uPIaxfOEyXs9Bd7UF+7AUpbBLm6fE7IIK4eO40PT7zBoKKZTXajo6sDO+9+Eq//+Rd49OHnodcW01gzDdWFWF9/AHe0NNM73EL34CQneR4L/gGqTgS9PZewYdcWNNC3QC1BL1Fs88Ymlnk1RiZd8AbpT4xacTfTaoRpIOfPC0QgHMWiV0hoqFSIySPiW2cNkcUmdDVIqzA5s0jkc2BxYRnF+TZWoHr00gQ2b2iA0KJPEldgenBGfGxn1GXTMG/B0OA45ifmxEe2BhrEXEsplpbmeA/CKlM9SqusRBkfNm19nByfiTv370LPSA8KCvNopFeZaFnwRTVo374Oly9P8etreC1y9HT0ITffAHcgzkrk5/XHMXirF1NLMxDOTl3Tsgl6mljB53RwroQODwuuZazMLUNtkKB/eBqzc/MY61rA6VMnMDM7ir6+QSJcBN6IlxXgY3HpgfDwYuvmbXjxhQ/E7snpgILm1kPDHGSly0ZJZRs9xxL6u6bRNXIJJfQRq/M0xIxB57KdJrWA10v0SQche/KZRw8LZzYmZWpodRzQiSnYp2cZgPlYWRxBVlau2HagpKAcLpbhK8eOIksI4mI1g1ONkvV1GHj/GHxxJzEnirh/iS43xPITwtS4sLA+xNLoRDAQRIpGLyVJcjKFc+ulxHWaoGBQLNPxcABKKq1SqcHi9BAGZm7iM1/5EXpPn8Kk34mmqnLcvNopHpFy7XYPugcGEZgng+1qAbRSzE86YCCzKjPlmOmfhTZHy8xehUmazwSzomVnOzNfhVsfn0JWbgb6eq/hhVd/DrvTibsfuQu11WVYV9eOYosJmxsboVDbsGHnA7CVWFFZU4u/vvxrFBUQxXwqZJfW4s0/voFPfOkLUFin0FizjxPXgxSV2IMZXD15FjPzN2m0d6O2bi2RrB/P//eP8c57LxLlZFAxsb3hCKqy84TFnigg83uJUjKin9LAz6cpXfYFsUxkWLBPwONI0OwFEJXJGBSTrCSXEYl7cOMqjSFFYWB0jIgHeKLTRLQi5Og10FI9hSMIiwpzEKcQaBQGOH0LrMhpVmIKTVCNbft2EZ3SosdJxgz0WQmKHYsdDbDdHUA5GdpmMgBB4ch5ExxLcYxNdYrvIcp4zVMLC2KXAAfF0JrLqkLB08mIUaxKBx66BzoKXCjq51xLkJ2hE9vqpdJJYlwhosqk2J9nYmyWojIAj91D5FzCzKQHC6szGO7uYnVRiudxppnE12924MbAB6yETbjc8RE6r/RDkS5EUY0V9eUN8E6NYWn4CjJNCpTml4pcbzZmsBrTGD/75BOHszNoDocmoaMaJ/0J1G1soclaoFGx4tSR95BI2zF4pRuuqQDWrF2L3LpaROiuq9fVglwClaVQbPtgSiwjL0cPVTqB/IZNWBq8BWthvnimvLBjXmiUabXlUvVkNEpGluwEB1gBjbCCkO5brjURjVLkxzlYGOxHPnwPVS0bsW7zOowNjKC5uRrFBVWElCA2r1/LAIthoW+Zg5iEhZ+XW1mO0++chYmGxMHSVZCXDY9vGZPjU8inCpc2tCCcDEI48k8Y1H137GT1mod9ZFk8VjGf5vUifcXQ0CJycvNoriaglKnQd+sWDt71NEoL27DoZJCdPoYnP/cFVjkdJm7YkUVDnmnIQf/ZGRTVGuBPCIu91Kwo3YjZffDS6Ambw1/840vkYmFDgwwrq16UlxSgt3+U12kmWkTFRpxOsvn0hFusXDEiY4JJrWSQBIhcwmPBVILjraSBjyb5u5q0mMTqlJsB6sRYh4vVlgZfkYB/1UH8sKCSihhOhdDbNYTtO9r4GR5YjFlwBt1oaDmEjIIcNNWux4rQ44XGbZBI4fV7SOLEwwkG3fw8Vnx+sXfh9PgMpPJVFjwJ0ok4Tn10Apk5hUhE1FTQKRSxMj/5L8/g3Nlj6Lw6CJd0CmOTM6z2AcTSMQqYlhUR4ipRoX+4hOW4rk546UTclMQodsIGbjUTLyzuVLpJJBoY6Mfo2DADVuiNWYeJwVVxfVK+rZwYqROXcZ89epGGdg2K6yowNLGKRRpaa4mWKKaAgiQiGbg9kNaYTFBoaUjUwPTsKh14BBUNFeIpCjZdFG//5n+gzq3D+h07kA4paAacLF/1LEl6Zm8c2lwNurpuUYGy0H/kT4jmFqFlw17iB8tr6XoM9PahsqmSgTfHEmyDIUNY5JNkVit4Y2lIyeISyOF3rfKiLBzkFZx58zecZAcmFz3YtutJHD35EVRhD3Y8eD+Dxos33ngZ6za0YfDiVcxNkTOJQTsObId7ZUZcfx7xxzDnmBN337Rsasfrr7yF2tJy7LpzHxNJCTPLadeNS7j/Xw+xWjWLm7e1wsIrhY4KRJ+gBH7xH9/Ao89+iZMhZ0CpqA5SaC00eyol/veXn0d2iQw2qw6jnPyN1Y9ArsnE2o37xKcjwkZnYTvYFV53KPMKJq/k4v/94OcMfhmsFjWE05Q3NlVQjQfR1l6N2wPDiNI8ZxZZKQJqEH3FvZ0rdi9MMSknzsGx4aTy+5NSOQIMREYckUdOtAhTQXlPNiYLzax3OkzhEM7lsYrn2e88cAg9vT1k92kGv3A2J4WEePrYv/4UpUW18M978M6Hf0MDhSngtjPx/SgvrUCczqKuupaJF0FhuQ1XTg0jLmegx8xQx/UYnX8PGv78vo4hGvdVBrkNDqcXW7ZtIL7q0HF7EsHUJJ558Fm8+/HbyNBnQG8QNlPwGqS8ap8P46OziEsVsDDQbeosKrcUduGIFEdA7JaWZtUz0zwKL75YCDgPTDBtgl9nRFWRHuVld2Fo7AZ8vK9DD+7Alo33w+9xIk4BnRlfEpcDyz716c8eTrOEGDPM8CxO4x//8wF8iXEsOm7AMbACRWYOdLnlWL9lj2hETIXCwh0qPsujsKJLWBYrrKO+cv01KKayMBEKoKzRjPDsCPpphGzZOUgG5iHR2WA12pjJSZZGYX4UiDCox4fGsTw8DktRHvyL41QJDYPYh+m5EcxNjiJTr4LHOcJvkMCalwtpQk2UkLIkFdHMSjHUO4hmcqPwvLi2pRKXu4YZtEZ0X+5GTWsjyirK4bAvo7y5BvblBbiiHnReOA3/SgDNbZtw80IHJ+VOqCRaTrCTk+TmnzW8rkm0bd9DUzWK3AIzFsmzUQ7+YF8Xxvt7oEpm8GsDsM/Z8fXnhJMt6O6LqjgeKUxOTpO9pVQ/BypqGuCYHEb7lr147ttfw+9+/TtkmPUMipi4ktJJXFMppESJgPj4TDhzU5mSifiRSBthVEXhI6Y4acb1GWreg4uqTaWLx+lLJKKhFzYtpNISBBmcqqCwQE1OtVZjZnkZy/ZpXLhyg4gRhzIqo0o6sUxEKaxoQUv7btiJeUveBQaNjngThylHheqaJmTYLBgdHkBhXoV4CvL8xAKcAQfRrUx88+wmbmVlmLA0P8WKqkPL2v30DBQYerniPHovrXAquRLCwbdjwyOMLy2ZOQjhhIuq5kp4Fxk7gg/JtxK9FMg127BI9g4nw3BQmLS6f+4wyqIS2+ipLPQNgpE2G0kATPqE2DNRIm5xqyonkqW1sNn4b3AyPqsRiMigpalOyGOQ/fg/f3xYOLNH6E6llhtRvbUJ9k4/jCYap74hlFTkobuvF42VzVhYnEWS5dJAI3X23dchT+lw+8JVlPLGZ/vsONv/V3zlmz9FblET5hamxO1IH5+9gEhAh7UbNrD0jaCgqAQdH5+lSuloSjTIqyimMy4VqhcNbxRpKkOYQS6hak2RPxdoUoJuqixNmpEMP706hurSbcgpLBVbOAtVR8OyPO9dRLktD4WVhTj70TnsOLgVgz0TYoUwZqnhWvKgpa2VHDmLbGshTt24QFWbowmM4/g772BueoDlr4wK4hMblRYUZ4tvP31On9hBoKSsjioiR15uKaQmOVpbWyDUn7xiC8aHu2iKgugc+hiQR3Hpxmvk/1nIk3oycjN6L/WgsLAcF8+8hH179+BG523Yl9yoLrTRv0RQVFyA+ZWg2G9RaJ+tEM5Iohj4GNjCHsqczEpesxnlDB43RUVo7RahUQtzShMMNjlYXYM+qpcRKVZkYd3/sicoVqQUdFCB+MKKMO92wEnm9tlXce8nvwlJSAkXE7GsqEJc+nDr1nUGeCOE9s1Xzp7DwswYIjE5zExKYbdNUYkNtTV1sFms4iluhVUVGO2+TlMptLd7BvND5GSFXOyXU0gvtzJvRyLlwfrNxN9Znxh0mUWZCM7GEJbYMTy5KDYPLa3IRE6O8K7GitlFP+QGM5M2hVAwgSCxSGhdIpxwIrznEBg9zjIgVG4P7zGQCGKUpttjd0PoaLC6EMKtKyegJxKrORbSBAXjwPaDh4sb8rG6OIlrHe/i6CvvQVGQQI6mHoc+8TDyS/KQmJ2DhFletKYRRt6gwWSj+awRDqOB0hyGWmqCvkSNDY17cOq48AhuKye/CkMf/hZdy37YNFGMjM0gw2DB3IU3cercMHY9ej/LsgoLY+MYGhkW15EkyH7CY8UI+U/KyT975jx0zE6hfbDQ0Eg4Y1LGf5NrfLh05gTC/hCnWYo165pg0RiQWZqP4298AFtRNgdCTVPTx8yJUY2KGGxZ4pa1LEux2AcwRE50ef0QurjG+fkSMnTf9UvILy/EsXdfQ052FtVyAkkmcm62FR6XjwFoQJBBBSZWIDmD5SUvqio3iKcx5JboEQ0ncXX8I7SusyAZ0tHnRPDyuz+GwzEDl2cWWQZ6itoS/Op//06TrIFKoyZ2RMU/C+2npeTOhLBUmMEZkyXgcFGZKQRCU545mrHpmSWqW1pckiv0pBQOio3z+qXkI6lMQ2FSMdCjWFqgiafKC/yroFoKHbKEyiuc1CRNR5FXXo2qmk04e+wYWteuIzekRRO5bccGOOkhrp8XjnIfRmauWUS1orJicjcrcDCJpaUZIlIGQm4maV0Vbl87hSe+9AkKUA7O0XAvenswOnIT7awSTa11mOpZwNXbF8Xmn1mFVpRmV+Jq/2lWQgPMBitSkhArGK+piPMfiiHFe8sT3qtoLCgpNVMI1cjU2FitzBwnI72dDKFUDApibppVTNhEL5hZuQ4YGh7E6NAQ59OIgoJMSDVScbGa7HNP3304sBgQmwnJIjHc/cSnUFe7BX4pFXQ0CX1OFuFQh57FDkhZipOc5Hhoieqpxt9++3O0rd9MlvayTDXBT6e94h5AtrmWqqfAmCcOaijS3hTWbGhB1LOM7PLtqNtWjiN/EdolFCK3tAg6qrbQ1bXr0gXI9Sao1MKJE2mYmGBBj4uGjIBMXAlyYp0er/gyqbymGPMjc+I6+KWxeWhZoiUROY1qNb1AiogjnNaWAVfIJzYrJYbT4OXi+slbrBJpZFKthM5TVlu22EMmOz8T/QN9uHDiJCorisTNDJp0HrILi/DiS79GJOrG8ePv0ZT2EEOmiS68p/pdyLQWQKqNUPHnUVe1mxycDUXShmjAjI6JI+JLEzDgq1kJnaFeNNTtwBOPP4xjZ67QfNFMMojMchVWiVEmsxlZNj3HwIAYzaU8IiWnB4gLDrFDQWldISfQT0okf1ssCBF5Mowa8b2EhOotJZdHHAwUXYKqJ5yKpmJJp8FTkduposJpIXoDfURJOcrK1mBqpAtNzRswPCI8t4/Bml2EhekZYXEjhgfOMoDsMPF+pjqmYSfyZdpy4XJPEjtZ8ZLC48xSzI71UjC8xJi1TGwNFla7YWaFHRy5jfvvfZzVNsoglmN5fpkqTFGbdVIQcljJTVjxTMGsskBjlWN2xC2+LRfaNxcX1iA7O5PXpCQSCa3lHPwZfvEwMUWGErlElkVnCgres59iFeLXGTQyGiEZfEyUUNyFG7cG6AFn0NjYDtlv/vrK4Y9Ovy+ajZA/gZUFlhAaUKvWhNyWUnzw8qscUBOGL99Cw/Z90Gv0uNl7FafP/wlz/JCp6UuYnVmGw+shqw4gM1+HfMsaaDJ0KGM5809Hsf+BLTh5/AxckhSMmSaMX7uEfQ9sxTc+/x/YsKkVJpPw2j7GBChG1+0rYutm79KKWLKa12/BEjnZE4xCT0Yz5ubxZ9kZyEH+txIhRRwrs+OQ06hNu+epMAxqllSBcx0hJ6bGF1BGJQ9FQxxwBlG2iXhVgZz8KrhWlogllZAnEpifmkVVXTU0VEq/sPSgOBPnzxxHQuZD//VOTI5P00vEsDo9jv7bQ7h1qQNn3riMgswSlu8yFJdsJQsW0rCtZ8Jm4o+/+zU2btiC8uoyfO7zv8T4fBfK87dAZaJoyFPIykzA6zTymuJYnFmlR1ExUdVU4jgnxwW9SkMVTUHJQI7BSOXjvRLbhA6vqSgrG42ykhyNpJylmqgjIW87w0KrQhF1VolPGUYtZCotYhFWQIkgFBwrXwq79z6DrvOdDLYsKvMKv3YOtWubEPWlYXfYcfH4USgMxEBW3vad+9Fx/SisZO1GGtPZ6Umii5eVjtVtNUBg89CryShWJahvXi82YNJnmrG+bRsqqM7upTiNow2Dc7exadt2CLvPpian4A94kV+Qg8CyV1y5Kk9aobKwkgUjyM3Mx+BgL0FBy2qXEs8gNRiFY3dSxJ45jBCPBGxZtYdhtmpYpaSQMzaETSVqMrzfQSZThOH1xnHp3DnIvvDprx5uXbcOeQXl5KM4caSYCRERM22wvx/eFSUyc2T4+OJb2NrUhhde+i+Wom24eeU08iqLmT252L/vcaRlq9iyZQtOX3wRw6NjMMSt0NJM2KpsHDATwmGaDAZitlmYTD2WXC7s3F/N4EzgwukbqG4RGJfG1qTG+VfJ+8YsrGtrI+850Dt4E5UN62AwZyGTWVxUkAsrlXdsfBIyBmhDSwPkUjXmloRm9ORFGr3psUGx5G3fuAV59WVwTDnEwBeYdXlqCqOdfdiw7z6xEy4pj+bHz+AOUTVcKKZZHRqcxaOffIYlX4Lt9xyAXir/Z39F4QygBNUyBdiKtbh44wSuXjuKN1/6I177x//RWP4EH771MlRRVkELjfHEJEqKmuEO9cGcUcoq6MXEeDcn1YLnv/cD+GMK3Lx6ljxOzqTKel0JBmZS3FdptOoZdCznFKkgK4c8U0/vkkZSRcPJz08Ire0Y3FKlsHAryZKehELGxKBiGrVkVnqbJL9Gp89A1O+ChPcvS4WouvswPskxX7ceWr0WxaU1ZFmH2JN8vHcEXkcXsSkivsXetvMe+hYlTNpyGLPpMTKKcOb8O6iurmeMZKDr8knIJQpIaEKrK6vQd3mGBpUquuIlAs+itKQaOiZvUZ7wBOkkMctKhAqKx6u4XUGKlxuLdifyC2nk/atEIWapmvdi1mLF5WACO4g5+UwO4YlYHqL0ju4FJxRM3jVNxQgwruSaBCrKc4l8cVKAjPecZiUTWk5oECaKyr53+PuHhUaWqWhA3BybUUBckKkRlvtFRg5LJjCxeAWmbA3ml8IMoH44aQi3HdgCk0WGKuE0gYUhnOp4GVNTt5BTosPqXBA+5Sxqc1vE3Szf/MzzeOoLT2F57AoqS5qQkgdhyzDgpT/8XewsW7y2XGzwo4oFYMjKR34FeVVpJMt6YTTqxZ3761hWlWS4JEtyPKYSO6eWF9XD6VsUX2ML2+syMzNRVFGNgb5R1LSUYKJvRLzxsT4OusON4uZ6JAJS9I71Y+36dhx552/wLC4RT9qw6657OGlZYuvj0rIWFFdVi29uBwfGOFhp1DWvwZnrl7Fp3WYs+VZQ1lCMe+9+mDjhhXAOvtGqxsqyWzycIDPPLK72K6xcI3bgDXmnqFBamrE6FJJJswqUyM+px9Dkcdxz8Al09o1TmVeRJlr4Y2AyGGGl0RQ2Na+QlYWnSHImV3NNLcprK1gta8nifnGNkXBKh4oTLmdFi6fUUOmUUFkt4vJhAV8kIQkRwAWFySy+hRRWWNaWbYTLP0d/kwkZTWxpXhmWHEvYtvUOOFcXMDZ1ndWGVYBBvjrGKmBO0Xfp+HPNGOkag8s3jV1MfK1cj5HhfuiLC///7/Ujt6gSt6+8zypAts7Og9Ch69y5y5ic7cSde/dicWwJwaSDCUTR0+qQnVXMvz+EG5dvooiC03GjCzKNmVXLBa3KDKEj8MKkHwFnArfGbonP0M2sUEaLnn/2QysxUzSFHVEmuBNAgslvNPB3xoiSXkXEcGFnUMrvhJITHGQJtM95xeaQwk6g6bEpzHuviSvdjDoryitb0T/aSXbLEU81/vD9sxgf66LCupBdooDPE4MmSQWqkpBp+3Cl8zj0wVp85jv/ynKpgtlWAC8/a6ajH1lF5SioKIAxJsPa7XchNHMSmvz1GLt+HH/+31eRVVrILA1iZfqfLcj83gDL+xLKsvPhcDpZojTIKqtEeVktM1/YsBrjoCnhmp3Hxr1reZcppKhoFWW5Yvcna54Jfbd57VpOtiqFS2fP47HPCOtOCjDYfYFmbQq12Y3Iq67ERH8fgzeJNZu2482P/heO1Tl0dV2DSpqm0mjQMdCBzz/yDK71DeNGz03c89STCMTjWF2ZRkNrPcpKcrF+8174iRVqiQ8j4zOIJP3iQV8vvP5j1NftJbv2IUNbi7de+yMeeKYVr714GinhcaBC2LGvQEllqbgNzkgx2NZWy7LvQiASEB+HLs+NwUkfpFAo6RlKEYpQncTzQ61gQSBS6jjxwqNeC3meqkdTKmVJF57DN27ZAdfckrh1rrKxCVk5BQhSVYPeMFwLQdy+dBJR2KESXq4VFmP0+gATq4ZJnIe4J4DR4Q5ibQh33fcA1ThJ31MAi8WKRFjAphA8oQB9zZvY2N6K65cu0qssY3JkQdw8k2HKo/8JIRJ0Im1QIpYKIhAMo6enF2qNsP47DUupgWJHsbXYKHREm5FJFBVWI6GOIIseo7iQPo1VJhyMwy309Yn74HWHUEi/IBy7rpEnkSazyTn3wqEJcZpa2X/9+7cPB/wSaE1UAJUBCrKOjCpeX7MNZXV6BKWLMHCAyks2U9C0uHLtYzgXZ7DimBE3H5tyDGTvdVA487AQFLqT2lkqaIAYJPXranDr9nEM3hrDuk0bMNo3j3rig628FPOzw3DOT2KmfxBzrAD125/E9Q9exM9++x6aN21Edl4OhANwc3Nz0Xn9NhW6BNUFJVgkapRVVLFsAVm5Jga2kQMlF1sKT45NYmJmHvNzC5joGUXYHxTXIldQ3ZX0CPJwiAFBVi1pwIatWzHa28Myzr+jkb195RZc0hUMnr+GzWv2on3/VnLrVdTlNGF+ZQx3b38CM55F1K9di/seYFWasCO7ohLtrXvgpYGKhJbJmQ4ytRMSowp3bHkEt3pf5+cLxlINH41dV9dxPPzYs2T/VnRO/p+441xpC/EesvGFz34Lb7/6FmRUbaHFs9/pFxvt+1c9GJ6YI2sqxUe1JoMRMrUE+UQfh30VMV8YWfQ0afqTiPA2M0MPtUEtLrzS8OcKT4LCwmYVJqiEOPjAQ1+Ekxw+vTJKVBQe1SVw/M2jYhVkIcDY4FUKSBS5Ziue/uy/YbBnDLbsbBq6eVaPOISDio15Mtyx/U6sunziO4EV+wJsNgsTMgNXzl/HKhGtb/AGZAphLU6aeOfE0twybg1cJ6KswBlxw0zRdC9G4aUamy0ZkEoVqCyvIDnw64mNAVdE9IJxVrNJRw/qiysQcEeQFhqpsOJJJRFUUuCCTMl4JI2IPCCOnbBTv6TEALVOQ+MchlbHv3vuy88dXliyY3HQyTKp4cCSJaU5ENqRSeQZyJBUoqqlkTczKB709PSTT6O5uRRBqmmZtVHsh3fu+Elc6LgJeYYUDXU0dMtJZOqr8fGR69h731YsLXdB7ixE87YGMq8HEgEh+m+jsdSG2sZKRGh2XD4fclmOh4aG8dGxD1GSWYeq5hq68jnkFuTRTAldT9NkRa/4TF14E+ab93MQ5Tj+7rsYpxrYWCpr161BL3m7pL6QxsMFlzeEGA3Jct8iJFlWBFMRoTk5s98BhztJHJgT+5G7aVLHOoaIBeTdzDQVKEke3Yhf/vHfsXXzXdhx56Ooq2jApk0HkEOz2bxhm2gOyyrLUVHSgqqaBjz0wJex/Y670b52B9584S9QsoKUszJk0hsU1GTRbJpw8dIZXL14AZZCDWyGXJHXT505ifnVC7hyaoZGygC9+MSEfGnUwWQ1icZKyT9bVTa01NgwMOojnihhMNBc+zwwZWWKR0V63JxoBceIhsvvZ8LROPhXabitNiiFo3BSPpTn7UL/xA1iTIyV1YiGje0Y7ryKYHyVBniRCTshboROcxxq6/ajt+cKJCwPOsZG05pWjAyM4JHPfVI8TSToCePyVX6WHDAxKQxUz9tX+3H92jHiY4yxFOHnCYdzybDqdxNd0sTdFSwwuD2zHrG3jPBGetlP8zu/gmsdt7FwXWhv50NpbbWIPzaqf1ppF5eDJGnYy7JN4iaMidlxOFJeRAJRhBNB5Ouo3Mos/tyweOpEXWkpYyqF/FyKQlh687AzMiAunp8ZuIjCqjqceP3nNIIbIFG58LfffwsDNyexruoA1VkFdTobPavHYM0oIXeZMTc9TvY0YVNzKyamZ2HljV54bxZPP/0cGqr3ETFm8enP/S/Ok9lz1WWsFEqkdTLUNd4BeXYt5olGpVW5mIgwM3Mr0Uz1P7B3GwP3HLbftVfsO+Jzu0HsxOLqCtxuv3iEoZfKqJRLqWQ+mppCBnUtgygXFms2y6KO/6ZHQ1EFYso45jmwwmKw4hz6DQbKwHg/mssqUNu8iQZslobShuziIijMerF1cFFePho3bETYCWzafi+23rGP4yPsccwQlzII29F+8L1vg0BMVW6hQiowPTALX3oOP/n+l3Hw0Bfo8Cew+77H4ZdMoqX9QZrro0wKHfJLN+CZx78GfbIKTY3tOPX+dXHHk58wLrwFjEfi4kloWSYTlFQ1u9cLJcigHAA/A19uKMavvnYP3jrdSV9D9BJ2J+WUYGV2gtemhppXk1ALa+hVyKZxFXtb5lgQSgonTZTDu+LndSj4tTq079kPqzwP0/Ocw4pCTI8MUdk9FBCaWZpfrTQXsZgdamJmKuFCVWkr52AWa9dsZpAbePtxnP7oDbEHpFKtZgVXo/tyP4SWddHIPITXtkKDpHAkBa1MD6FRv/ACTUNa0OmFVYVhCGeXCo8WY0Q0nU5OZeacxiOYnp3BLGNreITBvOzF5ATJgep+a2QaE/Zp+Knq1iyaUYVabNUcpHNKRH1ENnoZmvkzJ2+LT1qSwrOfg2vWH56ZXUTawf8MqzA4NcFgaOCH38Txv75PFfHBJFHTPBxFJD2GjukLWFP8EFwX1Nh+32YiSCfZrhpqZR6smgK8+s5p/OszX6da0EAYQgxQBwYvjKGxrQHvn/gl1q/dg5GOUXGNhoAjQnOasaFufLx4CdWqQgz0XMWF7kH4l9Wob63B1CKNFyck4vLQidN9p8BSyEkhS6YiSbHBZlFRDq97BH5+TTollPowqta04+OTp1BaSmZXJsT+4m5PiOpOzNCa0N8/TEduhCSiQsPmbRjhz6woq8e69Zug15mJPKPo6x7CFhqqY2//A2XVjQzAsLi2u7vjovg6+eFnv4ip6Wlc7voTS4sEa1p3Yuvuh7EaXMKg7xRUkWrs3/lJTI/z/pvWYHG6h5Ppwvt/fgfb77wT/zjxEwyP30BlqxG6lI1sOkuPUMxEZNqwfAe9fvGNcwGTc9njRl5mFZYXZnB72IUv7SzH2aE5ZGbkYKhjBPo8C8LeIJQMHmHPaDTkhsGUxeuM0CDGoVVqkJvVhILmQiqqmQifQGERBe2tI9AYJUiHdKyy4wzMFD2nmghlwMpkCOmkh2OshkFfyq8z0jBqWH3opWj0Jnrt6Ok8L24wsRA5gn4visprKX7CppervA8VxEUq9EdJWRLRuJzik+RYaRj4AbGJv7BIz0/FFd5M6oxylORoiBpGXl8AGdlyipOStOAT2wE6o05xSUPEHoHH4cT8lB9hn7AVEKgp533x+oRlwsJx8LlZOWJrbR/vX7bzvubDCuZX+5Yqmq8Qgb8MbvktjE9fg9UkQ4gDV9W6AcPO6xjpXKGpysB7rx1HbrnQMPMc4d4ETbARDz/5KF5860X88ievskzGxUEwZhmx0BlE267NuNLxDsvoAjxjJsiL5xGicRIW7ccdcZSuW4+V6BKcoyGUcpKPvfQ3yOiKHWk3lFEJIjG6a0cQdQ1r4PXZqapZmJmbRCZLu8ZsxpXLV+mmHVQoE+aHx9C2cwM8y4uIyuJkyyKU19WiYt06OD1LyLVq0D+9SLU3wDnr5OctYmFkCfc88ATKm6vFUt1Jn1BWlo/pqSEkXUpE7XG8+cpfMDsxjbKaepSWVaOVplRovins0nn9xd+hZsM6VrFsKpQV2gQDLaaFukiDm/Y3EFfLUZiZh0Xy67Of+T123n2f6A2y8oS2ER44AlRbkxz3Pfoo3n3nKNJpOYQDvMLUY01KiQV/GIFFt7jlTaMQduTEMeJ103w6UFm/QVzumiS+qcxKsV2f0DtSFkrx63xQaPgz5DSoeeXixu+mWlZH8oUxUw+zJhMrrhliYTV6rtD4qpMQmrLqZDps2LcDMxOjVF+PuDyhpqERC/NTqGwoFZ9YqNUaXL/YzeSb42cXcm6InV4ikNDg9NYtYmA/EnFWA8Z5ksrNKOd1aMRn/Mk0gzolpcAZkVUknLhhog8JYZnYHA8n4XK7aIy19BIJ0feF6LlymMQ5uflwMXmFmCyoy0aUVX3O4aIpd6OvZxpTA6weRKiZKTtGJyaQJJLFEhyTxx/ffzis9UCl1mFwcQB52WG4VR7EFREspaZZ4rKwMjeDvisL2HjHOvTf7CSrlaHujlJs3/FJGpMBRJRhpC0pXPtjPzavr0FudjUy89Vw9EnxyBceEvte26cHmLE+Bqdw5qMBZpbHbF02bvfd4GTbsBJOoLqyEBM3+pFfQI6ySMm95PmpFQxMd6OhqRkzM/24fbGH5Q5oWdMIEwNHYL6JsWsIr8QxR05b27oZoUQMQlP2Ck7M4mgvlU2LLGOOuCN9cmQeWQUmTA1Pwk/kSfDrzFSMo2+9K65Hv3G6G4cefgDXz19Aw7oNeO2lH5DXJzC3tIjN+zdgaSiAY6+8R5xpEjcy/+i57+Or33sW7hknZKpccb2EgeaPAoUFJouZeLdo78WyYhHmulLxLaWK//b2716EK9WHFY8fToeHCk7DmGTFvHALMgbBykoECv7ucVCJWa0KiV6V1Wsx1nMLfrsdaXkUsxwbg17KUj6IoMuNmpJcLK4swyecZk3ME3pYpiRAIBBGYX4d3L4lFFaXiUdLJigwQl9xjSULs/1j8AfnoSQypKSsjnIFDj7wWQz19SIrvxxLNKlFxS3wR4W3nDVIMnhlrFzLrJwKTQQGLfmcBlhYQCYcfrYwt4jl5VkoNTIIZ1AlKN4xJmpmhgJSNU1yXAmVQYHa6jwqc4oJnYl8Km8yLCfCeIlMKhSXc5KZjEJrZwUTW3i5tULTKxNET9iNJnTgogHlFBAfhd6ZNNraNBw02vkUsIVFr+hrhCog++JTmw8vDM6jpLoO8wySkd4xsafhPBFG2AAs9xiRoSlEwiCHJWGFkeauMCsbv/z1O+h+P4bv/Plf8cjDT6H38iA+d/iLsFXWcPASSLnmcfzDD1HBctvZdRbhmIeDPc+yKcHGlgM4MXET60qaUd5Qxn/vQwaZWHgBoqBqJFgSDz31RfFAU990AGVryzB68UMmiQI1G0ugjLNkllaj/3YnlVADWTIKsyEDuawCle3C8SkqhEIBlk0TOt8/R06T4Nyxk+T5OazfsIEltYHGchHuoJ9MKxMafvE6bFhlAux5+i4aMWHLltDEhu7cEMG+Q4/BmwjhvbfexKK7F2mTHbl5Bfjpd76CKXcfTr77IW5d6cVH77xBM2nBm79/G6+9/gIWvV0opjlvadiOXprLpDkCX8qO+dgsjK00iJwYOf1JS30plmZo0CJKNFE8Tr12g/cuh84qg9qgpTpHYXd7aeR8GByegtKsofDY4YkGWH2XALVUfKPpDNJEkOkVwoYUhZz8LjRRivMemSwhNSz8O40xV2ymNNAt4BrnfGYGKk2MKu9EwOdnQIZENR/tpheQRSAn5vhdSwy6ZqHROwwWoxjQOnL49MQkIlEvr9GErNwcsVVcLAx4XXFMD5/mGLIq0JAKHQuEg9WEdyYymmFhJWIuDWFBbgmrgtDQ30TzqMQkq7Ofn51GBHbyd6ZVi2RMzntjXKhlEM6IisfJ8ywPi4u8TiVVWkHUSgobK1JkcqEtUJK/x2mc0xQcAZdY1R5+9DuHG3IbUVDYgnxmxraHD+LYB+fEvtFmmx4WqtOMewy6YAhVeysR8qzCUKjC9w//Fnvu2UZTOogvPfc8/vWrn0VBSbnQ0g6rYzNQ59vgYunILTejb7kL/R+PIbdQR2VmlYi5IamJIzBMNZpchSZXSoMGGGVkqews3A7SI1DtKpjtTW216LkxRIO3DcvKOYx91IWKuiqEhcGKxqjSclTW1mKBptSaU8QBDdHA6HDu6If8s5cBehCDtydgKcvmRFWR86rg5YRmFzSgqqkc+XkZGKNhTvlTUJul6Dl3lcbFi9HJDjSsbRd36szNDeCOvc9g7dpqxJweFNoq8ebLL8CvCEDKMiys9dj3wF4M2ruJK2nMzvbSGC0iPyMbU85+9Jy/goA0jo6PuqG3JZFWR8UJEbrM1pZuQ1n+nbAW11HJvKgvXIO3j14Ut6wp+dnj/TRZ4TB8CR9SKaF7bD7Z2Q0TEUiroQhR7VXETaFDVZSlXWHU8ZooMrE079OFFFXQaCvE2oY2lFdvRGVdE25dHEJ5UwVW55exQGELOZ38Xj9FYIG4BopADb0Lzb6SiSJVii+cMnNyGC8SGkUPJCoDilk1Qu4YluzDEA4IdhA1hLOGLGZioN0Nr3MMCUUcqqQKFkOJ2B7QkKWHjMqdX2+j+BXTz60gGXVgweNBbUkDHI5V1DZwnipy0dJaAQmTwWwzQGhHIixrTqYCKCywQKpX4YvfvRdFzVlYnlimmms4rjqquRQqeoBgMs7qoEY08M+FabL8bMthe+wisqnQBeRN16IfTZtbceLt82ior8aEqw+VJVvgWnAiQa+qSmaDBRnVZTvgDM8hP6cM+aXZ5GsFs1WK737nX7Cm6V4EZQm4/cOQLhVheWoRuQdtRAeW70wTUjY/FSIfxnAmcqrM4m77cfuquIPkxnwHKlgig3NDkEaleP/to6i2rUd2lQUXjwjqkA0PDY5zmf6gqkpccimcSKGlehsNmUQ/uvmAD7VtLTQ/XciyctDKClDTvPmfnad0FnSfu4gqoozFZGOk6REMODEyMgnfKu+9uQqDQlvgqiJMDvWI+w4zJFVYt2Udzh59Bx1j3QiSU/fe/zgqi1qQ2WCCKq7GKjFB4MnG1nbyJs1wfRmJOoFDd34Wyw5WiENPoKSmGJFVN9qMu/DhR+/x2sjPKjeWWXViJHCpFbCHJvGFT34Hb7/1MqLpNOJKokGcJZpK5Xb6yJlURRUxJGWEnAklHNku9ExMpsMsz0GEgzEIu3p8LNXCY71IhBWDHCy8AQ0sZsAbdmBqZFDkYuEcIeey8FY4irhEeC5vp/rpUV3dBufcBMdrQVRIQ4YGRWU1/G/AbGV18AnbFHXEhijVP068iSFbnwcPvz8zMwPuFa/YDdnpWRAXtqnJZwqJmvOjFg/Ymh4X3imEOY+rYmPXHbsOonf8Mh574GHImLCrngRxZxoWobVcfgtxcQlVpSX8eWmimgQZVP5bt4fgnlzECx+9iM9//b/wh1/+BUpFSlxQJmzMF44yTEoTjDdWwjvuzzt86WyP+Kp6yPUOHa4aOTktOH36NKYHltB/fRIDtwdZZlPofNOBNWuaocssQ9g9jwTlt29gXFzKKUvH8H8v/QzZoMm7IwuucS9uTnRShcbx0BNfxECyGyXZhXAtB6AN5SGQtwJflgbtuWtx5tprMBnK4ZB6UWUpQYNFOJokG2cGXsMamxEfH+PnBPxobGrDubNH6fqXoaJa+2MLsBoz8PKLf2PJ30QEcWJ8pBflVeWYGB5HHdXx6s2bNKpWdJy9yAmSI0Z3rmBBTAVimJgex9zQEuqa1kN4eOVmQPuFjdkWM5aDLsyOz4m7TLSWNMZ6b2GZFchP81ZRuhZylRoVuaXo77qKsZEp7Np/kAHegICbZikWJcMWw5ZZwvKejQ+O/Q37tt6HHE0JPzsbb3z0ClVKhhtXLiDllIrtMVyhEfF5c1Dugl0+inUPlWDbQzuR31SL8aEZJII0oSyTKzRdUQaWcK0mfoOCSa7Wy3mdMeiER4MmIydXMFxxUVklqZC4uq9t024sOaapzvRDFKXhmzdYlSehMKcZtEEIBxMITy6EczkjASaX0BGNKsh6CWtuBTZuLcH3nvspk74AY8NyfPGz/8CO9pfx4dl8ZDJQq0o6MDGrwZef/Xds29qF949Wcxy6cfkc0DcaxcJSnMkmdP2S4Oe/ycB/fScE+8pGZJZW4FvPvY8DB5ToumrF/FQAX/myA+F4K+rqm6FgNfnV/85gdKQSA73EXUsMLj8TX0ocIUr97Xf/wLHTH+CXr/4IjQd24LVfvS42Vk2yygt9NU3kc8n3f3pX2jsbAQqj5B8nVqbSyLEUQK1LI+nR4t579jMrNDBqDPBSJZrI02//+i+4/4vPYogsfeLD3+PAvq/BEVlCfVUTHIEpZGdkQsqsGhgahjaoxZ/e/Q2M7RYcOvhZpMcu4vr0eXHjdDyzDrs027CICaRMuTBqdcgjjzcVbBPfVq66xnDl5ACa72zBB789h22H1sM524cJ8uv1q+fxwL7HseHufejuP0GD+Gc8/51fI2hfwqXzV7GF7B03JiEnby9NCefFK8mZw3B7XWjY0IjinCrEaVjyi4W2Zz4Mddymsk2hqLQcL/zhBVTXVdP0uVhazZAH45idJ1bphWNKQqD3hzImhdKkhoxB3b7zbsSSDgwMD6G/ewjb7mjhBCZRZKzCZPgyNrbvwv4dn0Jn/xHsufNT+PmvvkhDX4n7D30Cf/7lN/Hd774JNxw4Pf4rTpyZgWZDOBnhmOdBp8wgMqigUSlZrfKxrfUAMpNUXaqaRppCdpYV03MryGNAx4gmwq4t4fBYrz2E7MIMRikV3BXCZ773Q6yu+lithDUucdhnpzA704vadWsxcasLwZifWLIKlUqH0vIWrC6soKSqBVEGu5D0f/jlH/HDX/4KX//CL/CNbz+Iex7WY3igGl/65LP4r9/+GJ9+9Mc4eWEPVt1tiDBpkrKb+I+vvIuDB4vw7vtR1FQ5cPAu4MwpJf70UhH+8kslXnltBC+8aMG7bytxx/YGzNm70FBdzyQNsApYiG9qfPJTt1GY48XhHzZyPkJIa8zovkVflGDtS3iRl58Fxzx9AU1tyCG0JfkNi7Oe/sGG+zbvgMWagMyUpTycjMmg0yhgUuYgP19N55sSl11Wqp7GhgMtOPnhyyipbyUGJDE+MIE9j+3Bq795A2CWPfDs0/BjmOWkBZbcLORnV4qnl8UCSgwMHkekIIhSWwYGw/1UBAtKqw9Bl1xBVXYN5lhiBxfPIKhTobWsHcv+TmR78tFx9e/IL2skmuShsr4YF49eQETvh0mug4rBlfY7kNFYR8c9jW9+4ZOQ0m898MCXkVAG0XG7g7xYSv4vwfSNUQz19aNp3XoMdfZi7537aWrVqK1Yw+Q8glxyesR8FEblHfyeYpoiqXiIrl/iRXNZOVZcy5jppT/gRJfR/QuntFmK8yAc2pWICcESQ0KSgMM3jdGxHlatKPQcP2G9DacJFp0EJlkhAzqHBnEWs0sLCFHlP3rnAyikOjQW3YGiPDPiXi0cy3boFnOEZd9YXOkRA1tFQykggZLUnYwr+bsa9//LNiSKo1jsXKBf0ItnoBqMWgSFLT86BdEtCC25v/FQPlruasbmjetw6eYoLJIGfkYMwv9SUeHxYoD3s4LS4hbMTPZQySPQMpFixBO5xExz6CbSbUHMH2csBHHPA2M4c/EOlJXNYXC0GXcdOIndG36Hn/zmJ/QITly/XQq7Mws7NizjkXt/hLfe24x9ezvx29+msbZNggvnrfjziwq89JIbr32wgs3b0zh2EvjE0xb87CejOH7hOh5+yIoLZ2L0FPRMGWsxOTWJ3ptCa/BlfO9bizSfEfHJVJSMrstUoIAJ7Y76GchqqNVqGHRhXDt1CWl9CrpcAw4+fScOPvoQZK1rig8rFWlYGeBCb7u5KS8ZMImZmSAqS0vRtHEthq7Ni2A/dMqBWJMGNaZGBnUtg36VmJFPboui+1ov5rNmoYGFUyLHh+dfRmtzM8aujcFQX4lJZx8UFzPgs7nFBo8t5PxB1xxMlkq0l2zCjdmPUSdvgzrTCm2WFq5JqhXVRKXLICc3YKi/E73v/B4XRsaxQAu/3roV6+/egPVt6+Cjtr7069dgUOoRDTqw+8576R4YrFTc1rVt8MWEZppSKp0C2TotHbwX2eRxa0E+IvYMjDp+R2yJ4ey5d0V+3bn7bnz0wRFs2boBM8uTmJxdhVMwtMLbNXcAUWcS2cUFNDaCT0nAHvdBQm5O0vAYaHgEU6wzk7elSXhp1AdY8UaH+sR1JhcvnGcQJVDblI2ui7dx4uQJtLXV4K13XsCU9CyN6gDxw47FaTd+9pmPUFqaD4ONBoqE70kJ7T68KC3Jx/YnKlB3KBPVGwuQt06LjU9UYddT9dj9eC3233cAjc0bUFbYgOaqHXjw6XthaHHCzwowMUjv4AyKu6wkKmBmaBTRRIhc7qZ5FXYCpdG43QKvIwUbDbbQBz1ED/L4g8N4/71m3L1/BjMOoVI1479/Uopf/OC/MLuQjZFRk+htrt304OWXyrFzXx/aGlwYGGmiL5Hi5z9fxRvEXWEzcmWZDDU1QVw8ocb2bWZ8eEKCf/vmI7h9swtDI07YMmQ4eaoLFTWlyLAWYcvmPshszzD49eibmGOyW7F//73on5mFLOpDTVEFnAEvK5uM15BE99U+XHrrLPqudnF8GiA7tHvnYQtNwcjyKJaoJgN9s5gfCuDpJz4rvu6tLtyEug3rqNBF5ME+LJj4db0jsI8mULHeBlueEf0357Hrwd14//Zv4E0lcfXt17GxbB/s9iDe/fh3tOt031SnISaCdXOEQWDBx2/9Cpnl7ajPb8RKZBoHSg9STUvI27Mwkt1jGVJYqyowNTgGC7m7rqYFax+4F4tDC9h24B6qlQudl09g6vY8lGYVyqn4wtlEA0P94uZc4Yx9KRl/amUOvlkXzIV5iJBrw7EIsnL08ATsyMotRDSWZhkfQNqrR8oMGmjA7XAivzoLWW30J+p6YtoMWhrXkAW9sFZb+RlRlvo5qKi2Mh1YgRgwyjgUcjnpQAlFOspfGtQWNqG4Lh96mjWXl+VGpSFjArFYSHzacW3yCsJSD6ZXJkQTX96qERPARiwRFHRhNo6O84PIrtAjbfFBeOCskSlpzoS9j8swK43IsthQVsSfoc+HWVUMTbqQX6aFIqVHQECQhJt8LmyHU8CcE0RVewyVuxJo3qtByx4b4lnCWUX8uhWBx600pBIILSwf+3o1GvdrEPUoEfGwImXoUVV3i4E/h7OXN+GLTz2PwkIXbnZbcffBGXz8QSEN6wy+9KUb+MKnZ/DVL+bSIIdhNM2itjaE3r4YFKw8Pib69fNqFJfqcM+D/HXvCC5dVOCOjWP4ylf9yGNlq6jQcnyd4iEQ587cwDe+YcEnnrqKUyc68fz/PIfaA7lMqhMIzy/RgMthd8SJSEkU5BBd3C7UNNRyThfpU4KYunITkog/kP7eN75As7YGv//T/+Dr3/gqEvp5PLzjMHUwxKDzwFJign+ZKpWjw+9P/QCNJftw34b9+MmvvobP3fM/WE1O4+VLP0JEG0FR1lpsamoFphQQ+kN/96tfwH3/72ssZW4k+6/h5vAiSu9di1tnTuPhuz6PsHwOkRkfPrPrv6GzUYkTTvzi2z/CN/7nvzE3M05GZUlm0CjjnDgarGUiyqv/eBMGrR4TnYPYsHMX+jsnMLV0G899/Tm8feQdzM6Nor26BRGHFJuf3ArnhAenTn0MpV+HTbs2kUNrRMMW4h2uzk1ifPFvqC/bhN5ODzr66PKf+RcsT91CXDuISycc2LfhQbz46mviC54NhS1Yd99G9HR106A5WPGoJgrihDxC06eEVK4U37QJ+xEDER/RSoLmynYsuheRkW/BGJPusw99Gh9/+BY6evugpVHMydUjh//2zMNfwRuv/AkRtwrGPQ60tjTjc3dcp1rRYOeVYc1BGyq3ZCGT1cKozoXNyOorLMiSLhNrFuAN25CWm8irSnHFoJq4o5AwUOkXIJMjQkV2+pyQktPT1MNEKiruEZUoQOGJwWOn9+jwYepCCJJEBO2727HxYTUTyIZjL4UQccoQD0RhYSCa1EWYZXJ6V50oLtdgcsJLxAqjqGQrlmjYxyfOwBWYR2NdIQYHZtDUKsHITBLuGS+E48RtORrxOXemQUL0y6DAGTA8M41KGvZQzIebl2YpQlK4iY/RgAJqhYymM0kMlsPrDiKVkGPt3q34tx99HgpjSNwHa1ZU4kD7oyQQFczClkqKgJNVXCa9sXpYaL5uDWXiez/7N2ze+hCqSzfB4aLxMWuohnT1SRON5TKNEAPLdxsxSxi1OmKAO4LbXZeoYDGcXH4HJYY7aADoZlUWhMduQ0UjWV1dhM5r/cipqkEobsfs5TnYNpahIDuHAxzA4Ng1qCxpuBJ+rNoD6Js/geCKB+1Ne2G2WokPMZoQN0zCc9CwBKvzfuzevwVHXv8IG+7YBYUvAamNIulTYPehB0ApxOLAKvIKy4klS8iz2ljml5FnKkTLjjomqhYv/fb3WGZwjl0Zpkmbgb5EWMMtgYw83VRWh4xaFSvAMSwNuvHsd/4FRtlaZLFiVVWzItlmYEgbcPL9a9AVqFk9spBtNiNFTwPooUvLoFTJsTTnQy19ilfhxPy8sN1LWDvjRURIrOVprDhXxPbVxgwlTWMNjIV63L5yEtbKHOiKQlAag6wqPuy5ax/eeekiVTCBpsaH8PYfTqPvzBIuvNeLD16+jjPv3sS7L/bi/PvzmLm9gtXRWXEvrkmrpQHLEBc7Cf3EnUTLQMADVVorLl5TqoVTn0tQk9uKbH09Zl0LMFkVKK7JQvM+JtK6bCz0KrAynAlVhhMl65Qw5vuwPMtqlKIHSLqRjtIfce6j6STCNLcKVrW6hrUYnZpjwg0zMFNYsvuRkavD8nyAuJbk16tpZGVoWVOFEKuWQmJCLL3K3w3IsRrEZcZImGBn8iiMUsT9wnlDWprOAEJuOSQyJq5ag3gyDNf8NIngGI78/jROHL2C/Q8/gM8+9wXsf/IhXOueJHKt0muy8v37z/7lcGFZLdbsaUWKWZ+QB7DY0Qu9WehiaoHGnAmHd1psPG/SGKlQUlwfvUpFUKKqwIANLfth9/bj7MBV1Ks3Us2n4KP5OVj3SaqNFXqarqB9GZ4csl1cjs8/9ix6l2/DqjKj3lZBvi/D4i0X7tz5EOTEia4bV7F5z35ElGmoIkBX33EUFBYwdrX8pYKOZVNFAyr0Pv9/P/0K1tyxBVdfvIzlyApuvdOBzQfWoiyzCvLsMCIZcoRnQqi+N4lf//w1rNwaQ8KhwNPP/yuCkUWcOPcWxmeGsWHvPlhkrVBrK1g9pjGfGoN7ZR6FlRr4B+r49xYoa30ch7fgHXXgvi/cz4Aowo72HUQWE1o3bUROcTnmZycwvcQy6aUSauSY652jOU1iXXs1hvspEiYtsi1GOIIuTlKKOBEWd9N7lpexymoTScchMyWh5cS754Joyd+Jhro8dA8GWFEX4Ha6YMwywSqUfc80x1DoOehDmOOdkOnFTQcTI8tYHHbh+slBfPTmCJQaCc2ysPs/DDk9SVyaoFdgIEmo3jRtc3Z+Llm6vXQjjXMaSQWvnaiVqctF/YZSKCwa3DzihlThZyLKUNRKpyPTImaXYIVIEA34Ub/VgObdDNImCeQyG8wlXnhiAxQD4ehyF5QpJQx6LSSct4qyavossNqZiHQK+MIJBraKRteLgE8OS3YGVh2zWNewBsNT8zTTrB5BilimFEZ9EnZXkMma4OVHwXBhRaLISWNIBiI4/tbb+L8f/xGlzTl45LFD2HrfLrjoj2T3bHvycM26atqyJBlmkoPnxcTYODSU+tzKctg5AQZNFiw2G0KeBIPcig/6XkVcbsT9zQ+JajzRfYpKHMK/P/l1/OP87+iKR1FrXCe2cLj0t5s4O3mKNxolo6nw+qlfoaG2FOHuOWxsOoTXfv0HlBQUACEFXv/7b2Bl5o1d74FNW46R4DH0fdSHZDzAkl4mvsGcH7TTBOtZPRTYv3kfeiau4dyl4/CnIijNs+LY2VN44JFnxVOZNzXegZfe+Cs2rtuETfeTVb1UMasJSxw8k9yCB/+9DcVbC6FVZyGHanbtvWOovaeU5uwIJE4fpFmN2HvPl3Fs+P+wMPEeAqtR5LdrEA6rEJaNYmrgI+S12FC/aT9u9b4Ji3wF27buwL986+vYfWAzqjc3IKWMwTUTxv4DB3H/s5/Ci7/9K6uIE4XlZFZ5CvdvvwdRVQIBjQcVbTrxhdX9e76Ge/b8G/LNzVTdCrz91yOIJYVJdTCpZDDr9JAIp0UkfeRvlnDGrGNhGdm5ZjK1TFw/L1fKkZkpPPLMwrW/jyO6wH8LE3OIHlGvgtWGaMikEv4XgRfj84PIJddbNTlwBJaQSKuINfQknPfGLWWYXVTBPkTzbQ2ioFSCrMY4kzSKpT43hnum4Zu2wr+oYDJEkZ3nR/vBYrRyLNv3bMfAjQl4VpzQ6TRUYqXYBsRJHyAc9SKcTi2hMucYLfDTL8UEHxHiPaQ8YvOhotxsJmQAel6Xl+Jh0WhYNcMotFnhZOUXDg7IMBrgC0YgZ7UzUFxGhoiZb5xlsOdj06bdkH39X54/XLi2CkptPiy55TQT1aigKVIazXjl1x+KK+uyKkxYHBvB25P3YaxzBm5mVJapFEd/eQKh6SgiZavocQ1ji207zg59SJWM496az9AsBdDT2YmbK+9gdH5M7CuenxXH1MIiihs3wy8s3imWwiMzYiG2QFxIQKeWo7K8DFKi0sjyEYwOz0HP8j3eOYrW5ruQV5ODWIQmRqOCKdNIY1yPpr2NuGdtLV45KnREtcOfSGM9P38ocErcYZNvqIQpX4Psujr0X+uB3CrF+x+8jZqd+WJn3VsXrsCYE0JubQlOd/+UgeGFrliFyuxd6Bj6LfQs/61NT2BgzAs3NNiV+yT0/nXQlcgweS2G7DIp7MEllGRtxlgPJ85nxvFjb6FnaAyf/cy/Iq+d6ESlXpn249PPfg8r8WmMXJrHlqq7oOM9NNPU+kN+NFt3EivmsbH6aXpUA4YmuhkwWfjJDw8zKKXIt1hZtr3iGg/hoCxhbXY0JodJWD+vk0BJZVQyMIQWG/GUFJmFxYh7hEedAVgLWjHVMwGttBVDV5ch9RWh+6MFOOec0AsH4yqlWGTFFh6T1mS0MAinREUX2gcL3WwLK8wIJONIL1RTyZkEsmWKYAaS2gQcfXPIKahDfmURnAsujFxQ4w/ffxl5lfQohghadmaj5eECeBnQcbsbzhUisIEGPiC0G9EjOyOfARxkTMlhNf+zCapFqUUgTPU2VWF+RjgdOoyUKotVPC12ewtEpExAA2MtAp2UEh1P0N+wwvgiREUn8mjGL310FSc/PgLZV7/5vcPChQkBI6NKeDjYq9MuTr4RmQyM2sZyfHj2fSqpC4P296DzbMRcYo68ZcO++vuw95F2/OiFTyEYU+OZA9/Ga6d/DsdyCm1Vm1Bf34IfvPg5lqQgPvXEl7Hq7kOZqhFP7v0WNpRvw0J/J3yLc3hq7yfhnJ1HlsFGRBHWUSdQ3lSPxpp2hFKjRKMVKtUi6urugNZgEDcw+Bi8UuKMMKEZqmxMTU3jSw+3wTO0BG8giTn/JMq0rfBHZnDl4m20tFchv7gCnpE4ymuqGR4xFNYbsDgTpJm9irLKJlwc/QX2tX0Ke5u+gURPCTpPTKK8eg3WrtuLnqPDGNeMo2hxDQrMFSzxDiy6rkGmNGHqlgdb97bi/LG/wUAEy8xWImONFmOrLNkOC4oq8lG1fiOWVsZw4eRLqBJ6zZBTF2f6xB6FVmMR8jR5qGldj55hcjkTSW0tw/LKEG6evoLTpy6IazC0mZnwUu1y6DeSRJ3B0UmxM5iNqqYlSqo1ggJC3NAgLP7Zvv0RuDx2GsowBNHOKqCnWJ2lKmZw/ILEgAg6b17DzJUAPGNaFDZYEIw7YQ+5xPcYq24fkskATLosJMnfNprkrHItzKo6uKbjSCqXmTzCcgQldIEa6IlRM5PzRBMzkeMaei4t4faHw2jYZYNC2LfaYEXd7iJWyyxWXj+rshtyKq+LiCdXxSGnsff5w8JbAaR5jTq1igkmRWFRPcISKQwGhbjXVybVkCjUcLs9kDIZgswK4RgbtUpL70JuT8gwNTODAE2re9EN2X/87+HDAS9Lj3AWJMdGWMFn1JPNyW3vv/4abHT1lWYdViQ+dPVfxP7yw7jlPcMQiWBj1g4O1jJeufInpJNGbCrZgTcu/Q5ZVEfFbDO+8penWCFS0DMbd+56ECsLXXhozX+ITWo8ziVEVqQIOFx05p2QhTLQVFGPkDOMypJdDMQ1HMwy8cJlMjtMxrWortrA2w/i9z/+E7Yf2AEpJ1UJBfRMUFp1aHMqYLD6UZSeQaGGs5pfA3v2JbguJlC6lyZPVY8krf3bL/wBBw/w2vIlOHP5V0jbTWjMfhgKokxF/iEMn+rAtqfvx6ZD96O5fhv6Tgzh3cnX8Hj7V7D3jofxre89gdmJMWxqeZCq5oF7NUK+taPrfA8nPIILfT3ii6K7CvdTvaOIRmUoLmvBL37xf9iyrZw0qaRI6OGlQHm9Prjti/jmd3+NU28dQcu6jYgZNFhksg4O38Da5jXi+ZvCoWWRYBgWSxbss6PiMoqsnEpkmlWoXbMZkzMjUIXJukIzTzfHy2CGLXsN7O4VjI4MoKZpDXwMkPIqJrqLZtQzLx44KzxngYzIoDRjlIa2kuKUMtixuDoHm8rAhNCKb7NlQnPRtBlSqqxwunJ1yRpYtFVweolQtiBkViLXPCsyq4yVCjsy3M08Y1wx0G6fWEZBpQp6CmeMFUYZV6CiOQ9t9xTBYXciupoSz1Mykf8Ddi0WvMK1MR7TERr0IL2IA6VFVVgkUpWW1jOBvZDQn0mFt8AKehi1BaGEA1oGfJz8bzTQsCZUvF+vuJ5d1pxTcbij/wYMUqV4BIl7xY+Ciix4Vn2wz60Q6/lFMi/+fvl5OEfptodS8BT7EA360D95FtfPvgmXMQGLuQjamVLMy/upjFOYV/Xh0498Gu1tD+DxfU+h4/K72LTtkwggjG7PLbL526jNbYdGYcJQ720oI5k0HTQJdNaFddUwszQLq/t0inLUV+1DmDeRpauHIcOC9m0t+Nvfv4ut7fcgFAmwrCppShXiCcGroRiG5ofQsuce6KnwM0v9MMTqkLleS7MTQtuGnbj0wRmshGdZNoewfffn4Lwuw8fvfYwd9+2AUkJF3bwd0rQa6oQEfcvX8M4HP8ShdU9Bn8yGtdwCW40W28jhpqwMNNbvp6LexPyVSWjq9LAVZ+Kzdz2HKs1mrAaX8fK1N9DnuA3hhIgnnn0Wnc5hWOgdnKYp5DXkoMJWTezJwlu//TXuevBh8ZDZbEURllzzSDuFE9pWce5ql/g+wjVnp2joxR35cSq1Tp2GJsPKyZ+AhgY4RB62yNWsxmmU19bBv5qAfWkW+TkWRFMUBKUECiri5bOvQmW0IRH2MFjkEA5IyMwuhkwnRa5tEw06kFOSjYhkAcJRi/lmI5aZOHIGdzKm5HinGRNC+1c6SNjoCcKQaadhqneRp4NIeg1wL0+IDX8smQZEohIsD7lx9c1B1G3MEVtrKyVaBnaQRlaL5oP5cA0KbS+k/DehBV4YSZmLnkLoneLn/UYxMTEEl11YV5RJP5gUdx/JpGokok6xfUZOdi6YO4gH4lh1CU1bhb6SwrGYMsj+8we/PVxJns3UFMHMslNdU4mZmTk4g+M4vfJ9bCq8F9b8Wty55SsoKqSymuIYWT2FYpMLm4sfxb2PfBIr6WtEFCmKanLRN3MLh/Z+GsmgkcnSikfX3o1MfQbW1m1ErioPudmZ4okH9214EJ2Om3BoZ1liyI8RH4ptDOKsQuSUlkPY7ySXcTY5oAqqWH5WNf7+2g9RW7ue/6ZAY2MtJ3cWVksBpJIk/4qDzgn0LUaQX1WD4MQIQvFBnHrlIvzFDjSWbeBkZjIZMnDr7GtQy9JoPXgHmgrvwnD6JqrvMWBt9g5kEEWEg1LHVjvRd/sausdOY27xNsqoPPpcKpEzhqr8jegZ6EBZcTN+8/ef4hP3fAUeeQiLfSPwZppw5kovjs8cQUllIwqba7G9/WEUlpaxjFMF1VaxSWVtRg7mMQljuATr6ndg2113YGRqGIrcFU50Lt796ytM8jhc0TkypoPDIEE2caWG5nLD+k1Y9YcQidPMSyQMipi4615jUDPpJeKO/kScxjSUQCgqbOZeFdeTRGj2hNWAK8vTkKUSHHcrZMk0A8EMLQ2pcGiZVpdDDPARG3MxfJ0Vgb7DkVxCkdbEqhOG0PY5QSSSkv8lNI4x1iV/KMlrJWZS8Yvq1ZDyPscur9IzBGDh51qMRoqisDRYjc6PRlDaxp8lTRCv1MSRDLF729r95ZgZCeDKiQ5kGIogT6qRS7x56gf3oLA6F4MdbuQWUXyJoS76ktVFO32JHvmFdaJfiXA8srNlZHOquvB2mtUwK1voPkES+M//+q/DAsO88eq7ZJ9cfHDul6jIqcLJ669DrphEj+MIrvdewZG+3+GDM29g0XIBeVkpdPek8bnHfoKJ+Qs4fq6fmRfDxFwX/vXO76OtaSuN2nZMz3bhxR99xCAl1zHrWBjFExBKbGVil9XaMhqV8AyWqNIeswwb6+7B1CIVwcQyqTMjLQSu8E3icjgJ1m3cA5VWg7f/8iJqGtvppM14//hvUFfSBj3VRkI+T3CyCwsqkFFVj8nbt7GzIRdT2fN47+vnsPauFoyfF94uOrH50ANk1GwoEja6+DR21T+GWDiJyzSvx/90BGPhPmRqrejq7cW+g4+wVKuQkZeDH719GIsjPjx216fwszd+jyXnJfTb+6mA/Dlj57Ch4i48tvthuKdnsKhYxKZEM3JUVqwtXouffu5b6LryIQ7WbMHiOA3FKDBzeQW7d9yJqUEH5uemMTUxifCUAyurqyitr8Dm7U/g1rnTcNr9TA5h+TLLuDKF8txyeHxemBRCsyUqK4dJwTlIURjWtd1FbLNxzBJEEz9NqRSVTDjh+Nr56VnUrymBJ+CBjNKnN7P65BRBo89FiD5DeKISi/qoksJZn1EsDwSQcKvA4sK/c8FqyIEr7CMqSjgtCqSSYQTJ126fHZJkFKk4zWOBEkUbLRg6tQg/cSUu9M8kzqU5N6GEFF3nurHjgQ0QuhrryMh6WQF8sUUUr7dibHQFS6PLKCzOwMKMH+df60TXmSk0bqvEM9+7D9vuKRe7AkyPLyDTkMExWBQrQHWTsDJWQSS1wAsfkamAmEg1Z8bJ5hUfHu46NYLaigpm/DL27DyEj0d+gnzfPXjsse9BozXQhM4wMHpY7hUwG6Po6dKjvlSPgatn0D3ZgSka1cOf/28U52ynKSzljTPYImnk5tWw7EmRVdWIVYUX+pAZarUCsYAfEqewziMPBYoyrM1aj5VILy5NXcLexoPQMcDddN46uU7sHxIOBqFg1scCNDkMZMfqCqrqGpnVLN+cyyvvnEdpdTWEQ7bMFiPmF5ZZtmKQqwupBntwfvQ9PL//Cbz04l/xL9/+AdRVaqjMcQ5ILhwr0zBT+Rad8yx7CuTXF6B4SwZmXSM4efJVlG2wodW6DR/f+k9kJw5gYWQCiYQP/vxRTI0MYefeL6KuugFJ4QVH2T0YGz+Nj05ex5J3jrhhRHa5hoihQdofw6add+Cu/U9CZ8xFoZDoMRdK1xVhdmYKHizg3PljSDojsPO+jEaWZU8Mzesbce70TXFjchJxFOZk4sbVfrRuqGTg28UXMQUZGYjpGMJSLVL+JGpbtyBBrAglFnH34WJRgJb6Q1iiGZOr6GoY+C4qn1qngoYca7PZ4Gfgrq5OQakQlirI+dlB/jsQcnsRdsXhGNKLLTLiyhDKOG+rLhciHIc0FRfEiYTcj3A8hAwKg5eBbTZlQV0mx/TFWSKGjcqqZ9VlpsQ9KKuuIvIQdliVhH6XZnU24kkNPYcf6/aUYWJoFQujHgaonPNNE0B/uDA5geOvncfJFwaw9ckmPPylp7H1gQbkNBgwMT6Kse4ROCgAamVC7LRWks05lnPs6c1kzzxy/+G7Dz6DEpo0W0YMQmfQbe1PISodxnvXvohrnTNQBKUMrCBCMRnSpmWxLI5OAIfWr8fMchB37vw8fFEPBiYu4MUfvoPP3/MsrVUKOXo9sk1WLJPv+xxn8Kczh9Gg3EFuZZnMBEa6j2H8/fdQuWYvymmSWnJa8MKRl2FEBg0Gk251AQaLXuwANTXUL/bEk0plNE9leO/Dv6KVplBDlBlePILEohW5JbksoTIOqhEWqxVZRcJCfh+ujRzF4Lk09j//AMyKfFg0+ciUmTE0dxNnj7+L02d+jWiyCxM3u7HQPYOVEZZa/SoaWjKRxYkd7ZqjUs3jrn278beX3sfeu1rRf36KZTWLRtaLrktn8N3HfoN5zzgcZh/KKjNxsO1J3Bi5jHW1a3g35YhRIGKONJbcy/j4hXPY89BdmCKe5JiKEEr7MTmwBNIrdDTaxflNMOeYIHRsHZ0ZRG/XNBoqytC6fg2DMQ5nwIfFJWINjZeBZtktmcDn/iMTa+45gE2PtaDv+AriETcW5u1oIwZUMQk/+r8zFACqmkKBNHk1mYhCZ85BIhRGilVSRgVEIiD20RGObEmmeC2spG6nHYw1pFNJ+JZZHDzZWFr0orxUK/Y/90YcCIeiFCEKG/2Qx7+CbH0JAnE7jXEcReuzMHrVARcTS6PUQW3UYHpuAcNdw2jeUYa0OsGf5UeuphaxGPGUnmLDnjb0nRH2rXrgD7iJoTpyfYo/J8F/juH6sQGc+MtFDA9O0xNtwb4HD+HAk09i32P3o2prBU1nBIO3rhB3LViht5Gtq204vLmlFX4C/FT/CPmKhY+Goaq8AhWG/cjNTOLq/Nuwxxbg6E8hKJdClWqFNaMGxcYm1K3hn00V0MiLUVLcgg3b1yOhleD6dC8WertQyqzXRFliMYfbC1dx7soADm3eRpPrhjmjEGG9Ere6/4yuv53Dul0PIINmqrSuBi+/8V1s2/4gU4UldnAWllwLYukg/vjH/0bbxk0Ym/obBi96UFHThNHpq6goq0D36T6YdRbxOWvv7R5xk7IrtIKrb72MvPss2Fz7FIxEk+s97+Hm2H9gcfEEVbAVT9z1B3qGB9F1tg+exSQmwpdhjGZg8YoHK7EwHEurMGRKcfzIBFp2rIdRXQt1iZvBokKZ0JQ/S40zI5fw8IancO3NU5g2Doo7eXZs2YjjH7wJp74fLZVbxcVhKp0CuflFMOYaoNZGkG0uxnuvf4SQfIIY5EBOuR7VG7PQNzmIksJSbN1+AFfPX4LbO4+7d+/HkaMn6Hl2iIdiJST/bOPw/35dhv98fAnexTDW7tyAnPV+3P5oGjpOcu1WLQPOgfYnq9D+YCnWbS5A/v4UVNlKBGfkDLAUxysF+zyDKuAVNxs47YtU9ATxIs0KEmBVMZAWpfD7IhCOK3TMhdF3eRkqmxfV5QXEFBm8/lXRP9HQwB2eh0kt9IPUi9dXuNkMz6iapDAPu2sRAU8YSrUSQ5cH0HZnG7+HSBOXkK2pfCRTSVqOvDVluPrRNQSX3YhwzgwRFxo3qTDUGUB+cSm8sSDkKVLFpZus5L24eOTGP5sMVWWgpKIEG+68A1V3VGHN7vVC6+Z3DydYl9S6TNTVtkOnzyJGmEUXDzrglRkb8tXN8MXH0Xl+GalwDh7Z/YC4xPbIjVdx6u/D6Bt7Bxc6TiPHSGOT1CJtVeDqtZ8CNYU4deZtKDmQRnkB1qwtxXDwBg61fF7cfqVW6+F3LdNM3of6HbtZ5qZgYkmze2cwPbQE+3QYHsl1lJdsgk6jg0KpR01VM82Skn/Ow8w0lXLzPtzquIHZxYvYft9j0KoyWKIUdPUacYXhKz/9KUoOVmLzmsfhYOL94+jj0BtYsdKb0NT2ILxLMSSsq7i++Caq6teRWUdx95YHsDC0SFTZgKXpPshdVD8apMLaHShtKIM1L58MrISn1w1TKgMDl89hc906vNH7BtGrDSWeUiwVjiDYbcTDj96PNcXCo8Y0vv3bT5Njo/QQdaIZRMqKiCSEptZKjPaMEj288K+kWXrnWZEYHIcs/x9LbwElaXWubV8lXdZd0u7u3j3uPsMww6CDOyQEEgJxPUmInOg5Jyc5CRFIAoQQnAFmGEYYd2mbdneXcpf/qfr+lcXKgu6uet+9n+e+r7tqv3tz+LOD2Ef93HrHLRw9cJTo4bODggorisqxi7Ll53m5ejEFvQTe4eZJ7nziSySpKti6fxdv//Fv3Pb5fSRr80UgJOh5jSjjDfztG+dJDueTaDCRKm4br5HAao0u5/WKqKilyIJYsnJjC6gCbkdsHxaVoE3Qr5CspMPlcElDRA+7sjMR6SVRp6c8rxq3J3q47KI4QfTcUxu66DKRkF+QV9xpc7zkgznGxudjz+aG/GFxN8lP4r6GNI3kjSWyDPm4Ai4SJCwmmcXNyxtov3hDON+HMVWQ8kYcyUVavv2vfaRkBels60flMTIrrhZReulpasE+MMFbLx4nszB6Jmn0OBeT4MoDD7wwdKEfbYJWeEaLx9gniKCkd+oyBy/8jnPnzrOm9F4OH38PVzAkQSeemRkX9VUlpCdFWL9PCmhdDVjSMKcVUFG9kaDwpdKowmWzEZ+bwgrLw5Q2VIiqb+RK9+u88dlF7tt5v6R0BRNj/SRbpGii37gND5KeXYQ6PsLhv/ybfbfdxPnBN0Vdx8jJrZDCVMee1okei64V3qlbu1r4Xyt87RB8ukizWFT/9VZys0uxZGfzH49/lR+/KOHQPYhv3M62+nswp25gz5rvYpRmTO0dJrgQ4ntfeZun9v5AQmi8sOASRRX52Gb8HLnxOnFeLQqT/G6ZgaqkVTjaRslJTMGckM76W2+hv69TAnYHJoWFbEsWp5vOSI7Qs3BsAeeKceqStuJdDPHhmQP0LpzjV198SZRTGcsO//ern3Dx4DmOHjpOKOBhWXUtHaNdrNuxC0fAy9ixCKsfLqdakOPM251UVi+nQzixoaaeY02XWVO3FlXyCiYHp5kesUlQ97Lv/ntwev2SZ8TRtPNsXfGQMG8e0+8qOfzfTah6krh52w7i9w5idYcxFOvQFHpZub+C0u15ZK4Rd9pupnRdWgw1jHVe9Fl+4qS44xKEbxMELzQOkmtVFK7OZsY2yKxjkpGJfrJEoGry6mOF7QxHG8GGIc4s4mwQwYyjZnU1u+/excXDfeK4KnSRZC6daqFUxC+6itMXlLmNzxB8UsU+BcrIz+esYKFSJRli0inqbccjbnLx3R4e/dE97Ny/U1wimZGRfqaHZ7HZw4JC8wQFUVuut9NxfIjuli4UmzZnRIpzKrnc1SLBLkx6TgqpmRmxj5+iqwsT9EEmPQsUr7BgFDUe6R6nv3teVNhCYUIqJZtWcPmzT9F63QQs0vmKDJQJYZSzA3giTkrqktGb8kmaTcetcRHUhHEPhCWI2GN7bqMJSefHU5KRw4FDBzEVmEh2p9M23iWqZZTXVFO5rEzwoYqC7ali+4289qtfS/qu5uSRC9RsqyABM9kpK1jwHcU2YmDB68ArqduUpODcqRskJaewZVmJ5Isr6OLyRemVJNancPqVNkp3JzN2wcv+nTu4MHmSodE5NuWuZt4+xUjvHGvuqWHIOs3D923kzdfPs3b5TqrrJECpQ7z4m8OsuMXL9ZYWLIIzbpuwaTBDFLOSjZmr2bR+GXrLOB3Dzbz3rxbJB3qqaxq4fridP/zhWU53vc67r53BGf2c35wtY2clMU7c0+eisi6fvr5u0nRm+qWIJO+TLBinceaQUCZ873HiXBqJfcYdcSuoXRvdE0cQsXtM8CSMIhwQ1nfHvhSymMxEtzmOHsiVkZJF36AETFHf4IAntj5pYiB6XmsOazc2cPXqOfzJfgzxySSlSwGNDmCypaKScKlNLGJscYbZSwreOvBH7v/WJsyWUrwT46xtrGeudzJ2ROGlM5cFG4rFjSIo1JHYYbPaSByrpSmvtrej0odEHOYk5KcTFheZHl4gKzm6q5ZXnM4kgTlCQnQr7J4JcmuycY4JPkl4VkrxZ+Yk0TQyTYIlmXK5n8Elj8RxL4lmHSkmDb0SWlX6BHKL0sThO9AGVFSLI1y5eo2MbJPUaYAdW1fw8eUewloXazcVC/oNkZ4fTw5lIuTRzYwWGXPOkphkIuSFdXs2k5dbwOtvvE6SSZozSiZZFdK3PtKSqxlubeGBffdLvfmwLwQ5cuVNVHLvu/Z+g+Mnf8eWrU9IfjFIsA6TLE2MzOmZUy+TWbyRy4eiNXeKiN/KA8/cQfNQr7hndHNWH3pvNrllGfK3eaTkWpic/5CRrm4aiu5ksL+DrPw4XNYhQqpacdKdjM1eY+e6+3jts78KWko2KlpJ+5E2um9cxaCS/OQMYFuaIyU5gXV1JYRCiXRe0+HRjopgqUkryWV14T0c+MdLdLRfoXJlPsskz10bdGAxJjK8NMyq1UkS/g/xh0NH+f1fvkucdVHMLgOPzs38gI/u0REaqxJJTGuAQAa5aaXU1Dbw7rEH+cbDf+SjQ61c7OoRlO5h8FQ6dTuN2LVBBj8T9xXMVNkKcKinCCRM4BR8TyvKRaG3UrhVj3XGjXU0hYzUEL6kOQKT+Qx0WEWbapibiB7zM01p9T7eeeVjGc8F7nxsO80tl7lp8884cvqf3HbvciGw3bz67XdIKrhGqNgh15EgNRqHNk5BWOLQ4EUP40OLlKzMFiMVKpFIoVMZwRsvSO1FnWRGFU5jVUMl4/1OMZJC3EzRUCbRy6GjN/pQs0XyrsKFUZ9Fq61JyEhEelCPUzQ1uiShdpUan2T5VdtuolVq1K+YYOp0OoYyISnnPIkJMq+BAEajjorIMjpHrSjyPKR6H6Dl2jlC6depXrEJ32g8DuUMYQnN+QUZqEoLzS9EH3KZmJsWlpeAq1SSIFkjSYQ0+nBQY+l6dLlGIgsKlB7ITIyKQTTX6MV11cR7V7EY7ortKOHzq9Bq9eI+SLFrUMoEp5jV5KVnkpWaKSTjZah1KPb86eKiTwwjusFShMi4/H91kIURPSlFyZJNwhLU7Wg91Qwph2QSxSET4ilITsdpl+vIDNNx0C4G0IA2SdDQ0Uv7+Akm+2aZmRvl9p23sXX93bz76quS3RoZXpintXeMovR1mMqMtLT1ibClkrIqRG1yLbhmaY8bwB0wonYnUBrdXvHGJLmFBfQpO8kwV3LwxAmCCSIimSPoc49hU5xiYV7LvfeXkpSlYE3NerKNIxRU1WELNvONL/0NS0G5XN8KEtLqSIvfyb6Vu1n0HWFkvps///NDmpvmMOXmo9enxVxePWdiRd1KjEU5eCdnyEmrQttYSOv7rZTFF5FrSqZ//ga912/gnVkgR5A2JSeNzIT82NcD5w9Hz22tJi7DIuOfRZIxXTDcwrzVhcInuE301BxkHEow5BtoHmgjwSvjbFSiy4uju7lZ5imFJa8V27hXcqmVpclFbhLCsau1XPhwir/95bf848SPOdt5kHiHFLhtCovWSFd3l9TLomRkBxFjdCOB6JeSLpLT0ijMlOtMzKGkogDrdHQPpDiyi/LRKUNCaqKWUxLnpM1mZ0TMNYtsqi5lbGREajAJx9QCPmm06PnB0Q3QkhLNhFx+UiRO+AMh4tKFoCfmUIZ8BFXJRM8ySM1M4MrlQcQdaKhspLXrqpCqhqhESiaj5WIvzz6xlzEhvZyiMiIOH+kJRUK9g6zZsQbbnI+eEzZM/jTWrt+K0hqHfc5NTeE6tEtmGldtIT+lkk1rtlBbXEqGXNPSrBVNQpbMZTo5+WWk6KUP7KMUCcmmxjuYFKPzyFipfTYxZIksoQWGeg5TuqaesYnL6AwalucYmet2CfzEM3jDybxE4bJqB+Mds7z78lvUrKwjQV1NSCKSKblSxs+Doz0soq5lfH6CAiHqxek2qiuzcLv9FCcmceboVTGZBIIeT+wsh5TiHPTxSubiguRsXI62KsSX/uNzdPdOY0iJ4/i/Xye33kBKZjrqzBDrb3uA3v4W7n38PtSWKTqP9ZFYbuHU2feIM8zHxnQ+sojbMItb4n1007OAJJH6kpV0DnajVPTwzod/YmP5T5n1KIhPtPDgLav46LVZ7nl6IwVr47l84lN237SZLz77n3J9NdILNq4fv0ZCvpraO1VMzaqZvu6SXtFHn2Tm+sEQ0/12iZBKNIl2ChIrCM27xCTn6RloIeKJbn8aIKtITyD6XP2SCnVKOxuX303v4ChbblvH8X8djfWMyngbBNvRSBmmm8qxaDJY6HEI9KlRuUJyfwm47WKC4/JuPiX5AgY9ZwbJqMrCH8wSOLIQckwzcvk6JfWVaBRqSU1jaJKlzhOmsNsE8oIeMZclZq9ET4ESmJ0J45uCtgu9WCp8sWVbcVkerGKG0QMSFUkOEuNT0IhI+zLnMBiTCIq4F9QYyS/axHhrPB1XLkHSiAh/NgW5lfS0alDll2a/oNEK6Sk82CRn62UiIiLAhngNPhkEXVImGUZpWnMGs5LC85c1MHilB1RalpdUE9SpUCU6GesfFoeISOyU31W4yUgzodSniFiEWVtcREgnuTviEwqbjy2ujO4RED1g0EAB2eVl+GagUAQ2nB8hLZhMnEpFVl0q05F5GWwVd91+H7PaThFKF4shEc36OMrWZ2AuiMOYmRx7otM7nyjEukDLkUvMuK/zhYe+w4RMhNetoqN7AIPHzcT5AM89th+F1sGgiMC5Q1I0a/JITxZCO3ydrbVVxMVF8Kf56POMoY1uXifppDRvFSatkqsXBqUgzTSfiZCUAiVVXbT0jNIo1xEnTbupOhWTxcmnXX8kUdKLRmXm6uVLvPz7N3GoXOy747v87ZUD3PW5RwTu51i1tZr+sSaJXG5c8W4G7AO4xJAShTovNrUwa5tFK8lFJZM81T+K0+ejYuNGsnKzmB630nRiiMe+/AVKhcKS8hNjjbA4P4t/wkq6Pplb1qySa1iUsZe/dSrR+3TMRR+XEPFJc+pQpSUS0MZjnfVjchkYGpoiWZco4+fEMe+UZJDK0A0Hv/j5Hzhz7bccOPopKco4zD4BAMWgmGwBi1YHajGemZFJaR67JIIABqUIZyQiJJ0aE/vRyTEpGTNj0iAjS72xg3UKSzKxqDSxg8ejn+Fkp6UQlHpRatVCjmX0t0vkzi/EaIlnfGoUXYaYvUDGokrJwlKQeJOQ+dSsGIRQbGo6g9cGMSXqqV3WiHthjjxTFX0tCzLvxWysvJmvfvF7PPrgg/zw+7/AlFLAlQvN/OKnL7Jx661C6zcJfcJjd32DrVt28Lmn75NaDpKVls3nvyREdPY83/7GDzlz9jrPfvkZJoeusXvTbXRcbmJlwwYRFi/LizeRnp3DaPMA99zxHN9/9qs8/rWfi9yVYYkr5JjQ7CNPfZmkhHICnmS07glp2lLOf3KGbz37Hyyr/iLBsAFjpEoit5WMIjNTM3r0RhOrdmxFE0nH41kkQTFNmnEIs3c6tj/chGuK8twkBvuu0DIzTrylhbSkEklEY4xaPWTlFHDnzlu4dn1KxNWHUYzQ6VIKNDmZGV/ixsXjpOoN8vNOatetYWrczcab7idJrebS1Y+JCykljV/BNTLF6oqi2LnfHqNN5l44yKGM7fs8ZROCC4jw2NLwTOtjHwflZAq8jcfFnhC5cPl9bl5ZzoeHr3HiyAFuuz2PxqJ7efufJxgdPcf993+NExcu89mnf+LQ20d45Mc303uiR2pWiDV5kiUBvsVBLRaBk6xKNVkWAx63lZLKbLo6OilfU8rgmI75/oX/t0F4skDhTAhjtoqZpSGhe1iz+nkW5noYGmulJL+CM4c/YvfdlTiVa9Fpe+gWEQ6FNVSWfkVSTRX//dtfCahmSfLrpqphldByiNGhZnY8sIOJcb2IfA8ZWTqMumymJnS0Nx8iPN5B5eYKTn88hEMSnCFrgYkPlSTWrsbrmGfvzqfFGHJjp7MpxXR8k1qCZi/pkuxT8lVYbTa0enNsu4G0+HqG+rOoXFWN0rmFkZEW/IxTUJzPwoRGxsXLrLWLpYVBkpJDQuZF6S8EvUHsIQ/eWYkUIrpInE2Uho7EhzFrkaiXI4IeRq+e5dB77wjlmciIV+DURj8MrcOTOY0xQ8OCxIFAgga11sdg65xEJimG4UGaJxeEYCpovzxKXmqexEglPq0XvdIg7hKgqaOL+jXrhX6aaJXIuuSLPhg4zbTXiSk/SVx2Dod3kKtNrfRfbpNCzpGGe5DWkavM9Q9wo7WXtEkRMvsC0YM6DWVmFA4XV4ZaKRKH23XnIyj7XNz96EpSi+Y50nmJJRGcgRtDqDPi6D89je2ah98f/hGftTaxcfUuCmuEzvtEgCT+q1QKDGEvbq8fc3w6jZEtfOWOu+geucG4CKonTuiif55zf62gLHMrs8oxTh9dYFpzgRHFS8xZO3nowc9LktHKa29Cyo1BRxemVfEM9LWKQdYwMz3G2t0N2Cfn8XqVjEpSIhA9CrqCotJyEguSxb51mBOlEScmsM3OyoTO8/iXHmdypp/2lgtU5xdx9cp5bt68E3XAx5BjkCvtXRLFEUopIVMjqUaEWBnxYFZocXhcZGaliUlpUbmFdJI9bBfqLC+uxi3iW5xexcqiR0modXPs3X/QL0Jh1mixi3hGj4ALBZLQSvHrFBpGxm4Q3WF/9f6NpOZqidijx3b4pRGEIgY7KCrO4tQn5yXmz6OKC8iYSg0EhXxEyLMltY2MjzM9OUFCghS0w83gqJCN0P3yzbWM2RaZWBSaFeqOMxoJLznIqMjD7lOg60hmQ8Ut7K29ja9+7Unuf3wfezY/IOKZzm9ffJH6lVl86+ci0LesxpCtI1sSS/RZwBs3rspYW9l56638958+h8c5IwR4kU3rH2VIUka8KZ1X3/wu227ezMzUEA1rd2EQqj959K+s2bCcObk86/wgqWl5KJM8/OLZ/+KWx3fG1p6nyDXO2GdotZ+TZLuHXEl6xw+ewmf3Mxo8SJa+AYs+gV9+7zusu3Mv4+4xbtv8BW7Zso6VN9WyY+MdnDt6UMY4gdmeIV546p8YgxKljUUsLvWRolkhqTCZiUCL1JZcg6VIUkopFTVhpoeSURut9I4EhQKjO0YVsjih52+vvUbZqjTicpXs3L9aaqCSmmW1WOduoJj1sW7DzTi7pI9F7GtX53Cu6U0R+jBOuc+x1m7CriXMpjraOpoprqqQ+7czcC1MWpFAmyuezPgKFG49CpskEJnD+CQlZn+mmGsmvW3dONw+Pmo9j8qk4suPPs+hf56XVJTF55+8l9f+dZJjx94TTVgiWRK/vqJBausq6kI3fussSYaNAjgLxGlcJOUli67oxYCWuG3L/fTMTjHQNkuCUPjItTn0CiuKFIFRj56NdyyLPWmfYHKgChok4aWSnaThfNNRMkptDB4z0zMhJv21b7B/7bfZt+dh4nLSccdfxK3s5d9vfk/es42qitUM33DHdu5KySrEMTNPECsR9RCzo31ULi8QOBXoEHEdHRXdU8yQl1zI8OgY9rBDEluIeenZnEof5ZIw27qP4XTPCLR40AhITQ6LsBt9GHQhMRVwTiowGsvp6xzmuW/8nI6LfsHoHmbGPJIKrjOlvkLdjgIcfSbGeyZje56POYdQVRZYXjCqjDhCbsIerbyYW+JxPEqz0KBeKxECrhwZQWFKxG6fYr5bJU6rJOiLoDVbSDTnU1ilp/nCORE7LVpp0ijp75OmKMs1shQcx+mXmC+C6Jm2StM6CGoCEjcTue9bX+XCwfckkmVz6rODQnMS8f1C6+ZEucB5HGIGxpx4mVCfkPgqEgwKLP6k2G5RAxPjsUOsRqWxDeLYVqfQiqKcglV6LkrxjHVDjqaULVtX09L0NutX7OdL3/khA60RHnzhWRbcizSdGSC7MJ77n7yLB766k4///R7WkTnqd/jRaCws21JDbloOpWojt2wtZfhqmwxghLlBu0yUm1QqsTVb2FN7F71XB1GmO3jxv84zMSxRKWEZy8ueElOrZWI2hVd/9xLD81ckTj5EKPEy9ekbiNPm0ny9jfmrM5j1tRKRLWKe0rAjfZh1Wdz/xHekmFQkFWQzLqaYpc9BnephccYd2/hIdFQKuIeQzcn0zAzD4z1UVS0jQZmDrsDJcP9QbJdco0XJyI0+VN4kugeGmJ+z0t4xiTFNxbx9Xgh4iLkZBRpDIu3jrSSJAfafDPH9V37FXz/4Nm29ncwpveQYkrFGnNhTnDLOG/G4BsSgsmOpIhKNtSYjrjERrIlR0iwiHPGppJYYcNncBGxaEb0wEVU880Ln6ZL05pwuJuYlkSzN8oDQcWd0A1adiIPPj0XIKxyJnjvkY8nmJcGRRYX5Jj53zxfZededfPXx77K1ejNP//BBrjS9hzevnR7rm/ztBx+z9/Z7qBKaKSjLpK5yGf/8yz9Zu2kthw/+jfr6FTz9xDOk51lpWLmW7IIarl59A52/mJf+9A677rmNd99/g43bNnPqWHTHYhc//Pn/8PCTdwtU+KktX8GHn/6RLdse5eL1j6mo2Ma3vrmFNElO0/P9JKWahd4GxfRlLMKdpJrrCMmYmczRTVGtvPPPN6mozsDntXDg1CdU1S2n85OzBAIeFkaiZ7AuUVyeh1adyWftF0kyRjBipnd4gIBvklMfnaVwfQOba7egUOSysvJbaBXFNJbcjH0mK/bdh1qZz9DgArOLSj557ygGk5sVjYVkJmTQcbRd5idKup1C8td45O6nGb7QxZa9G2gXE4ur0TEdtIohF6GPzmGiAU1KKkUCWy67SJjXg1MESa3KpbCsnojBT1NTO9pUJ5MDw1jMKlzTSskpNiFRSVyZdnKr1kminuVzjz/F5IkZNm+qYu2WLN5t/zv/+8P/5M//9y/u+9y3+POff8H69evZ0FDL5Ssd5CXKHGZW4ZlwodVEpP8tYsYVzI8MUdhQTNfACIEJO5VV2UKsoi2D06IPKhp3ZzI5LYafX8zszDU08dIDOWU0nR6T+1Gjco4ICMxSWnITnSc62P3YNjqHJbH/xzelZkZYkfsE804tjZWV7F35Y2YFqpavWstYdI1XJBzbPCxDNFNhC5FdtpKqhBI8mglGJeVENxOrqMrHYRrgwcefx+7Kw6fqZcct9+DyqAWYfOQVLycnPxuzjK+lIYQpLUJykhrrjQQUnkQUSXoWh+e5fd9vaOk+K/3jwDbVR3K6jmERfof0b2FxZuy5m3nbFBnm6EmMHlT5xfkv+Px+8iQOR4/XcfiDKEIKvvm537D+lrUs35HMipu3UJAk4lR7u4iglbyVyZjLLSL+JqENLfqULJoPdJKSkC5OviBRTs9c9xSNK7Njy5CnhTpDxgDzPUL6eh1Kdwb7v/sknxx+lYce+ynTvnFSq7Uk56ShDGeSXyyv47ejm1OSmadjdFoIMmkFjfkbCZqcLFu+h+HJGxLzLLjEmRwGPdnrC1EUuDn+Whd3b7if7TcvZ8LTxqHjx/noYAedk23cc/OdjNhGaf7sEhnLwwydsZMTv5zqrBJ6r1+mX0hj74N3o5IIZVHk0Xv2MFffuc5In53xAS1LgTjKStLIk7RQ3Wjg5VfekhhpZyqnjQVJNjMeuP2+JylftZK4oB9fdG2bRNFp2zVqV+0kLLT3h9/+iC/e+avYrss3+q9StayORb1LzKlZUqpNmj4sDQNbbl3Pp+/8HZXZz7k33iM+pGZoqAO9Vs/S2KwIoDQKyuhiYZDEoEnTxD5bPXeoiYYtuUKMFSSlJDN4bQSHEGj+hmqSy7Loae9jSshaykiaII2+1nnKJLalZ8SLAYUILqmozthC/WNFvPjnH7JgdRFdvJ5UGN2oSynR0YnarsaSKfMy0k9xWi5hufHyumUYK4tRioFHHzia7FsgGO/AMheksVzuMTArApVAglZNvMS9hFAcFQWF2BQBIWU1zb0ihEkGckxeHrx7P0VF1fJeBhrTNvL3P79KslEp49jHpdbjxIcVrNqyUZrvVg787e988ftPcezs+xx7Z4qnH32Oxg1r+OmPf0fHyWvcdsetPPrUI6Rk5/GtLz7Frn2b6bUfkuThpbxsV+yBq5neEFs2NHLmnbNUrc3DO+WgROaltK6Kj/75LyaXZuSfTurKyrh6upt/vfxn9tx/J//648vUrKvk7NX3mRmYo6Ahn5GhltiO4DVV9Ty681l+9l+/xCWievjAMXqXrjN+6Qbl0WYXArvWdFIEysyEY4AtG3dz4MBxqfVWSvNyZC77GJkaE7MoZqDrOur0ecbGrpO73s/cnIO3XnyHK71vsX3rTVKfNqnDT8nLXCYU3MnubffSe6Wfhx/Yz317n6YwcznBSIKYVidaob/AiKTJSSff+e53WZD3sBucnPzkMyY6hnFET8AX8wgPCR0mFKN2eTl54Aze4QluXD9NcoGAXHiO6EHgcWl9sY/61MZ5AZExqVEVqlw7wQQblqQGXC4HztkggfEhSftLLA7OsaLmXtZszOK73/4Wi7MmHnz22xz97ABjg6dZXSrgFtBy6KNPxfBuZ/Oae6OWQOf1PrzOUcJBD6MD8jqiVwpcJFdkE5Ja0hriCC86RXeC+Mx20iU1utyS+FsGCSy5yBOa1uhzpV4vSboTkNRMUZiThVgs1slZzn/2IX6NjXvueVR+L03Gs4/+wbP09bfx9vtvc/boR5KARgirHLHHMuZvTEvnSer0zOBzTDIb1hKQn41LP6TkZjA6uEhckov+Njv43JL4RslJLsY7H4qRfPNH0yw4ezEU9oveeTFYTLjHNYx1+tn+4OdY0/g83c023P4eejsH0GRYsQ/EseAZJCPPJP3vJjtTgzVsY1Huc8I1RGp+AqrS/MQXBIDYtGk7La0drCusZuO+Sha1zVwXF83M3yxE3Uqwx8X1ng+5fO4wt+y4n5u3f46usVNs21NFYMzEhj05NDedwm8wYUy1sLqiDospQkmJic+am4kzC50tRLeXsWLzO5hqGaN+QzkXPzuCNSTxPVIRI/HmrotEbFZQabj/rsdYyBLHMUs8yYrHUOvhQsdnQigzTLfNMLS4QGZiIcoULzMHQmzavAKz0Htzx1U+/PhTulrFSU0GMrJSKLoli9PNLajsYX79h9/wu9++QroUjirRy123PMY7xw8RnLNz6wNF1JRuxaYcoypzBW3jpyipyaRBKG9y+Ao9l6fQCT22S3JQSJSLb1TJ/XgkoVSDR0HfYIdEqElpym56rp4kXx3P4rifRCkC64KD5Ix83vj3K9y0bxsdvddJzZEI/u5B0lR5LLt7E9dOHpKiteIds+JTaAkuuqgqLMPjsDEV3Wp0IhDb0l7tjT7jLo0iBe5ecJEQZ8Tmm6egWkVnR4e4toWE5HjMWQnSCB5JVy0s3BgW4rJQlyFUVRndg0DJ+u0bmHDOYElLY0X5Oh7a/UX+dvZ3LA1PkZKWzNDkQmyXywSjnqCYRv3KDVhnZiWe+9lw5yNcaDohQpnJpetnxOSysA1OSuTUkVKQy2LfhCQ6BS1j0ghxatRZaiEjIwWpCdy+fzdNnc14FuaYFVKckwg7PexhdjLCtRP9rFi+TuLsCA8/+xiv/fW3nDp6Dkt5IUPXTvP4c8/TNdTJy6+/zHe+fTcfnb9A04VRik1ZPPOdb7LomON6VzP16wooWp1AXkYx3X1XuXTxCqnps2xf+xQ9zSPklRWQkJXFn3/1cwzJyXx06B1uuq2BwZFemU8xrMRSPnrrAA99/W7silHOnfo7Kxs3Mj6ulfg+xJabNgitdkhdp0jdx1NQlcp4bxMpPonqviDHPj0hcNRNfJaGVdUVTI03MT85JkYeJFmS75ody1mWvZx333uHjMwUbty4IVFbgytuEYc07LothVRmrucfB/5OcvYcHZ9KE1fmSuR3SA+4RKCX6JAe3LnlWc589l+UldXRWLeNQx+/Q2PjGhGjM2hSK6SurRTkl5GXncNjjzzH7tt2k1qUyFSPmyERiZ7eK/Q1DQuUqVmUFOEIhOhobZfkGOCI3L91RmK+0klRbaJIqBeN9IlG5xSKCMocjUsCM4m4i15LinI5TcRrNfjGZ/CGPSJ4ThFWNQUFtZSKtvgLpjk38Cs23pGEV23g4rEjImRTjAebJUnaJdV089uXL/Lmv/7FW6/+ktv2P8KJV94jszIDVbpTzMjH0LQf+9IojfXl+L0i5NEvOfU+3DYRT38CY1cFOLNySM0O4wogKcwrY76ELj2D2e4JfBEXDqWOpARJTaYOPF0h6QufCGUtL//2A0Zth3F7HWRmRzBoApJU49ElCTypDIx1tFGSr48dbGSQJBrdRHxyeASfwFaazGEwFM9s/yy9PX3MyzV6VGPkZhbTca2XuOiijmKP/M482Svl/SRFeRYLyEmr4+Y936C0/lbmRiYkVXWgXBohsVosYzadxbEZnMppatZkM9KvIDnVS5IlQ+5tivocgdbpOQx6N6ri8sQXjEpxFpmY3q5hhlptxGWrOX/qigiwkwtXPiSEXt5oLaWrd3Ds3WNMjbaJIwQl/hXQckYi2v4V/P3136MyaHCLWBrUeirLUjDEG7C5rHS098YOpsxKS2Ru0idOrqRjUMhaa2LgWhdotRiS0lgKW6msK6V22XqSSovpcfRjm51n9Po4er8b/8QSK3T7ZeK7mRz3CqHXMC6CrpEJ1Oijx7k1yXV3IkGQrB0mMo37WHVHDguT/fR1L0gkWcQbcvH2Pz7g2D+PCP3PoRbDOXr+YwqkIKenF5ixzXLowtuUmmvxGrrZvTuZ1StvQ631oMtdLtFTQc2tK9lzy71cutJMYXwJ26r2kyliXJFRg1JETzlj4dbNt8aWUSrUIYwWM2OSeHwJfvQy4QkZYUkWblqHT9N1doT7vvA5vMlC5b40IQ6NmGOAzByh5YRknBNeJuxzSOWRKeNVWJeHPl6PuTgRdUCDSpw4LzUVfVw87nkvAZeQb1oe29Zu4Df/+aIkp1ks2iwp9OiGLAFStalkiSBYUjIwxmulaJ3U5uYQr9awZeXtvHrkt0LMZSRnGVkUKkvW6IXGLEKwCnIyUrnefJ4x60Js8TaSPqKnUnV3d3DrfQ/SeuwzZqeWGO0ZwC/XMi3kEn32Lno0d2qiBc+SjYH+ESG8ASG6MQaml0iUBgkFIphk/tLMcPOdO+jqvcFgVwcPS8q52tGFw77IM89+i3OnX2DLIyn4JnJ58+0D7NojJipRtSr7dg58cpSUkmweuONuEdAQv/rmd9izt5q8wuWxh1hf++sHDI9coHz3FO/8rh9dllUIuQb79AS/+8WL1FTnMDI2wMzYKPr0eHpuHGPPnsfp6Wzn8BsfopXXcDiDUoOgz7Zz4M2PKdpskabzcyn6EZvQYEZuEZ5Qt5BiopiwEpWI2Z17bmNgvp1j713h2tlmbEE7q8prJLElsOHmp3nkvm8QH+9mw7Y9nP3sDInxGqbnJ4XUd6CLpNA/JSDlnpd6COKZyyWnaDXX21qw2TsxZUnNnx/mpjvuo+N0F21XPpO6fJyv/+Bebt52Fz/4/tdwasXgc7PRq1VMzI7TdOQY07NWqmuXMS3p6aYd69i6+wEa1uUwcNwv6fVRDvzjnBD7LD7bEnu//Sjjs1N4l6ap2leEWenDpk1iQlKkc3ExtvQUrYLEtHrcVtGOlCUmu4WctSKgbgVx+ngxcr9Q6YSIXg8rN9dISmkiYK9i4Moic33TaNM80iM6Sms28eATL/L6739HmmGEX/zmOL/84ecoX7+aZ557iXf/r0t0wYndtiDwIukuXodTZWNm2IVr3kSyvLdeFUdEYFIiASn1AiM98+jMBQTmF0WXFKQlZuN0iqgmWejvGsWsXWJuIMjkxCjp2VoiYkRO52TsNOkc/R62rn5aDD+FOXsvKG0UZqwlv7iatLwMuV97lDlZFODSRgS0vAkYc+MwJpqZmbGx0BMU83CTXu2nri6XkRG57sREUkrjyDTtYrRTx+TkIGEZQ4eknU+PHMIjxD4mcDMtgu5amGLGsSjvZ6cgezMnDl2musokYKUQCI2nrb2ZSHww+hUnjm4fqrR0/QtaQ0Rc3sZ8l46i3emM3Rgl+nROnEKBwqlm4HQnNvMonxx7FY3LR25uOh19zVyRWJpfVsnVwYP4fYtEz4efnpIXVYl7JBfFtjhbmJ9n6nyYHzz0M67Pd0mU6CcQjp6HE0StcgmpaeRm61AnJtB68Cx2RxL5pWZGLlyTop7BMzpGXk4mccFCkquKmFLKjbYvkpqllYgewVyUTlZDssT4cfJrU7j9q19g8y13cuqjU3i9Q7hvLDI6NyVxyE+uTmJ+UI3fE+bk5Q9ICSez4d5baDvTJpNUwU03rRXiamWpNUD/+CCbb9rHnK+KyZFuvCqPTNicRMRcXv71EeqWLWf5ploRp2kSC3KYWpqSqKbHaDZTVlVFWK+graefzLJC4sQoS/ILqSuuEopWM31jho/e/YiFU9FVPQHOHvmI3kudDPdcF5EbF+KOfgM/zehEB3NCCClCTHq/AadjCo9c++joMHFC5la/D4MQhk6lxKjXi1M75d68hOaVzIx0sBBwi5hl09c6jFavoaggT4wZjAYlWplfJ1Z6OgbILylj89o7uDx8VorJh94cR9dgC0GnJAN5fYVChcIBHZ1tmNTR/QidlFbV4os+Stl3XRo5g0uHzrMoqcuvT5B7jG5mFCZLl0RiElILyVTkJLJm9Vr8NgehoJKJsegpdypGJmYozpLUM2sT2kgU8Q8TkaRz5557hPh8LHnsXL/4KWV12RhrrvDRn8E9NyO0NcuWNbt46LGXYzt6jQ1NUC4JoWHLGkYWxpgeu0hS1YIQ8ArSjBa+982f8flf6DjyGphSPGyt3Y/OJM3e20NrzzlMunhCCq+Y7Dx51RL3vTpcVg9TQ0tiWoHYXjBql4LJ1n78QQPuRfnvYlZBn0PMMpHOlguMjs+RHtFhjZsVkdexdvsynv/Bz8UAHLHNvJ7/wt2cuh49EK4ATVwKqzdu5X9+/wJasfBbdm9F+EsM14dOxm7Fmg2SMJs423mFdZvzZKwnKc9fLukrjoEhAS2tH9eSkLCYS/2WRs69fY3KKg32yCK56fXkZKYzJBC1ftOG2LHuZcUFImYWzp4+w/Jdefzupa/zuSe/y5WWN/jos1d5829HyKzw0tp+iM8/8wDPf+c/aKgr4MaxC2yqqSHHuEYEUk9IDDe6+WqaT4HT6xNTMlHX2EB2kpPhUalPu04Q3ShJ0kdJVpoY2SQp0X18xPS+97Vv0X6hNbYtYE/vOL7REXY8kUiv1UXRKqcYVjZK6fN3Pvk533z+E77yuZ3YIrPc++ALfOvLe/nFy7/j9Om30SssWAo88vtVeCdC0h/pct+TLKgkLetlfC4sklgkUBVSoss2cungAJUrE3GOuukdmRNjcpNUYKLnYn/sS2JLVjKhuTRJwmNiqncxMDpNktEloHiBmeAJlqaVbN24l5z01UwvTTIweDH2he98YF7qO49I9LBlhVMgNcC5Dy/JvC4TCFNI4pxDFQyjzxdoioyTVaJCKQkiFHDJPPu5+lkb93/1dnqaUpgYvIp7elDSQwrOGdFFuxNzhqRZgczoAXjR3TGmJvpILzaQkVzMhUMtuJc85JXo0YUtVGeZUN1c9vkXZgbDaALyL/lquoWUtUJ50eJTyz+WxEKoEIEeVTI2Ko0vjjTR7hAHjJAlgxCnTCG7WMnSuEMEJHren1LUQoXBLc2ZGKGrtVNiUIh4iYS2oTFGphwiKjn4ZHKjZ8NIGiUkDjtw8Sx7712BfSaJhFyhOMUituhpCEup+PPU2LwSZ0dnWezqY3ZY3DYe2s720Hukm7YPRkUYbAy3jnP20+Mi5EJSigQhMRspyzIkvi8S54oT+k8gqPGyc+8+dt6zkbzGRNqPX2Bdw0oSzD4+/uAUBRmZrN93O1e7rnBB4nuSZobm3iFWVtzEoQ8Ocvb6Ivv2VXPwkyEKMguZbe5jamEObQb0XehAJTfUdOwswzOjLFhnWWA6dhjCsGOWwf5epidbSSsejm1Zg8Qlg4xFWplFxELyRH+YHCHYwILEKBkTU4ZBTFWJTwhvaGoKszGZzMQMsjPLySjNorn5hoitAr9Ckk7nEssbSnG53JhNGhLTs7DE6clKlWg2Nyr0Ms/spMRZEVFfIEz3lVYWHAtizPk0Fqzijwd+TWZSIlqzlp6BdiH86AOueklSUxDd/nxuHpcmLHMo9GM0MN0/hM06g7Uzaso6xrvEzCTS+hUhIlLAPm+YjHShzFlJNCLaal0cJz+9wujYAkapj6R8IX+3h6LsdGwLbhQGFbkbayVmjlJlLOO+zz/Gv179e2zbnGHXCOuWlYkYfowxEi/Cq2DFHRV8/UcHRNDc9Ax3o/copPAT2HPXPn793z9n+RYnfX1x1FZWMNc7wfuHjrJyUyJvvzvOxl3pXDnaSdHyMkkJl7l6tZfs5BwRzy4hLiW5tRpOvTlGe1srDz/9CFYRbou8Z0v3gJh1CMdcEKt7SRJHgPQ6NePd0+g0SSxNzdOQVSbGv8T0jJWK3Fxmr8zwm5d/yWhrG//15zcYGZSInZNCivTOP/7xIoNSJ3aXQ2BjhraLTSz5rUJtySjdRibdk1L/DqaEgg0pKjGNcq53tUoamsUhQmpvCvPoF75C1/gVNqxaw6Ddjmt0kZUrdnL65FFsLFJf3ChAIvMvdF1ZvIJPTn7MbOQ8N63/HtebPmJMCHDKukjZaqHDbjHeSpW81r28ceJ1rl8/jMIXoWmknX23riazwEm6bjVuh5Ws5FxKhVDbz/SIsVpovXwDg0ULiank5BRhnXYwIjVHkpI4SUpZpLFp683877v/EDF3C4xMsu3ZArqPLXL7F42SilQMtug5/9nrYl7bcevfpuVyO+YCHRc+OMI7H13j2z9+mO9++T0OnfhvvvDUrzhzvoXi3AwGFs8TcEtaDGVSl7+Gok1BlvocaIIZpORJ7QmtV9RVYEiwitE7xZuF6i1hjCnR5/wXROMKqKjcQuf1c2zfXC9mkUuSCKk/TiX16CYjP8JYfx9NTce4edcujr17lYWJKxKWlfKaWSQVpjHd7CFbhLj36gzhnOiOh3pJ3dGznrxUbbMQDDuIj/alUPvEqAt7v4b4bBF6Gd/5xeus3lGNp8ctKWKe+pWlJAVL0Egy15hE+xYDAopWrINLaNMVTNlmmBybE4lXo9SFSUwJMdbnRvWbX+x+YdedVdSsKGHPurU8+9yjfP7zT/LYY1/injufZEPDFnbW3i3UZcAzYWFmMI71a/ay/xu3U15ynxRlKtVrJa6KiAWCPhprytm66SbKs/JJ0Po4+VkTxZWFGLx5rKjZz4rN9/DQ0zv55+tvccuaW4XIRpizjoFCR2vHJLmRXPzhayxJbEgQ9wwo5pi8Nkh8IJ2JISU7Hq9jIrWXvmtTqHQ5GEQ4Umrj0YTVQs314l5j6KP7RmVky4376Ls+Tm5yJnoRcU/EJWYjMSy4wNl3j3HpSA+1xfWMTo6QnVGGJmmOebmPqDOXmUqok2izYsNaTrx+kCEhZr8nh2yhjaOX+6hfdjMfNL9D9ERNdbxeCmEWlVEGN15FSWUuXpk86+QiU21Cx/pEiXmzdIhYLAyOM+WMoFW7cU5asUQ/gumc5tanHyajKIWVd+8ia3kpO+9+kJbRXrIC+hg9LC3YYrt/j4zLtRXloIye/SDCHZH7Vk76+e5fv4SmIJ3FoT4Sk1PlmoJMzE+zMG5lZc1qdt23F7d6kbv2PihkGsf11h5mJp1UJ5Tzj8OvionaGB8eiqWy2Rk3Hmv0IbDoBhYi0B4nAbUOld+PMbpbjFsawqGKfY7unnUJSdhj+6CpJTUYpcSIHowutbDo9KAR4Xf4XMzIdaStSGPHtvU0CTBE9zV2TPtwuLyUlKfjlob3Dc9QnlZEQnKCmEwK044gZuHAnTd7ab42RtOVEZTaABt3l/H3P1xlYmqWiDeOh2+/jSSh/xvN17j7qQf49yt/kNoUIntzmg27RMxHotvbNuNOiMT2J37kySJe+r9r3HzrBhHTVi6fGBa6S5VanJH7M1HeKE0+EScNs8RDdz/OkMzZgc8O8+OvfJ+eGx1ElGJycs/pqckyZjZyLPmMXh7mpTf/zh/++hd0dhELnbzPF78ZW9lw655HSM2W3pmbJLrR4eSiX+oxJIknleGBLklbQUlic9z9tbtxjU/ynz/7O2+c+yvRoxayK7JkRJXEp/lJChXR0XON0q11sY8NjDY11uw2UpXR+pf50SsZ7OtBETdDSn4xHukNS7IFhZjsmePv8sCjX6Jt8ApL0RNcp2eZcg/J3M5gVy4I/BiZD3XEPu/uGmvF5elncthHYvQ5gawlrPMCTIEMWo5/TFpKjkR6C431NzPU4sdhm2VieBpbKIhO62Gyb5y0rDB3P7ZNBPAGSqWb73/9J/z292+I+Pjwjiio/aKJuQ8sNNynkwRqY/JwAUpVdNWPmOaNVtRFg7GTaW2z08xN+cWWZkg1JfGP17+NTu9k56bvc/HgAqPWg8TLfGg10tcaJwX1jVz9ILrrkBe/2h9L2OUrDHRfGMNt81OwTiFwF2ZxysfKVfEYJcW0iZZUl+UxOTrPjcFPWbl+Bx3dvSLySjQyXy5Ja7mN5Qy39DJy9Tre6Beokri9IsRK35ykTR/JWTpJzjpGesUcstWMDgjlb6/ErvNjEkOLzoVrXEym14hTejmjQCjdp5EE7xXIcrAoQDg+OE3phhKuH+/F7rQSlveJaDySLFU4FEvMSrLILtUx2eXH7XVJghY1i65WU+hRRdeZhzS2F86cOMfVC9eEcNol0p6g+cwZzp97k0vH32a8/wTT0ycxByZYtc7I7pvzqa5PwhyOIzs1TsQ7R8SyiK2r9rB/z4PUFW9hefUKoTY39ZXb2CqGkJKTR2ph9KOAMGdPnSbOk8T9D9/F2s03s2P3bUJOU4z1uMjVJJOeEYclUy8FaGOsqQnXbICi4rUM4yCol4iukqY910ueKYdv/egZFkQIF30T+CaX6Lk+xWKvm5BWiSJdR3DBQY4+mTIhzmnbPCaJwHHiyjnp6VSW1pAtDTzvdDEqTexV6WlYt0UIKJE0fS3aLEnRi2M0X2zjez/+IX/6y5so49SUbrmT/rZO6urzmRdKqq/dTPP506QaDBJINNJQXiIGvQhAp8T0eTL1IWkGrQiPE2u/QxJAMlp/Mgb5n08ZZq57jtraWvrOf8rweC9S2SxMdtEzJpQ20stCROh3PrprkaQls/xN2M7s4hB6rUEm2xP7zHrdxjr++spb7LhpWyyKNbf2EvEryK+sFKGd4+K5Fi6cviRUPE/z9StcutQuRSrC7IvHanBjX7IRlqDkEYH1ur2xj0lcDnfskKd5KTz3YnTrACv2WTeiueh1WmZE6BbnJLGJMDgc/thKl4D8zC6R0+VUo5HUlVqSgkEvKp8mkTzsY0rMa3Z4iq2b67DNucgQQk1QI2IgzZAuVOeG3IxU6oWizJJAXv7nG7GzI92BFFRevRiFhie/UUvrxUkMKhPjA3YeuXsbB45/EtsOWaMOsfWmtcQZTvGv/5vioUeKqC7dJr/nIqVwhqsfz5EQMrBhZxpTvXGsW5tFU3ObNFcQU5ySBWeIVEmnxVXSYEOq2HMTO27ax3uffCDXaGVqZJiMxGRGRUg9mgAlhZnyehr27bidheAQZ06fw+yCp5/7Ggc/+hQo5h9//y2P7r879rFDdHN2vzJ6GoE59lBVdP/A5GQTi7NzWIwaKrIqJLWk0N1+BZNJT2pDqpCapFSrnZxcNe4ZBUNzIxRV1NF1uo29T+3k+pUeSvN3Ek60kV5YLGntrKS/KS5+eJnNazfQ3TtAtqWYzol2unqP4lbOM9PWRs2aFfRMt5CbHU+X9I0pe5bgXJ6guZqlsTHyw8vILU/Gm3KR3BydQIiKkF2Hpii6ZtvO0JU5Thz5F2H1EJvWruOWvc+wZ9sXuHhsjHgRdq0iRZL8GLaggyRtAnff9DyfXPpYxsDCxs+vZO64pDFjPonZKkxT5QxMTzIvCdSj9kpSDaMOFYsgzpEnyUppzOXqqVOETK1sWb6DJRH4lZtuZcZ1gfLKUmYXkmIrugKOeAYGbzCxNCFjlEjE5GRxNI54v040YQmPiKBOEZG0p+Pq+SUK6uKxzyspWj0s+nedZHMqXkmg0ZU6dcsfoqfzfVbXNzBmn2bwUqcksnnSCk2MdDrIzYxHmkgSpZmgvEY4UUxNPSt65SNVXnfmul/EeYTMYjNhlxqVWsBn1Id7PkRFdVEsTQ+3LmEwx0FcBOe8nbBTSTDiIxDnJkVXSHKRmLhaJb8n6Tfdhn9WQU5pIjNTVkIhPxazjv1b9jLeqyQB6ZHilOoXVBLfdapMnnzgt/zsf39By9A0AyKOI3YnE14tPl0SF/xXufhJH/Njfgb049h7Ixw8fZDOpmbOH/83Tcc+5MqZt+m6eIjeKx8RcLbR1tPEkVdfpyYtuj91dMtdH8uXp5CUGiJRYndEcnlSnJZtm3by0F0Psm7DDnKyijAHi+i6EKCnI5P8gkoWfLMsuiZwT3noOnVDXM0oghHiyFvH8GXp2bZ3LX6TgZ4rQ0LGMrAiMIniVslpOjKqU0iuqyYxy0lclpHB9jk2rt1JX8sNMaVi/Nl+EZd97Hx4I9fPXaKtr13I3kabRLw9T9zB0TcOsdjUx/f/+5t0diwy1HUFz/QoA2cH+OoL3+e9N/5MgwhGYnKiCPwKxoZHOXn6AJXLanHaQzFjCcw6BVaXSCzPZ12NGJ17htrsDDRWEb1AhKISM9mmUgoyCtm941ExgSgRB+Q+pLiF4msyq4jofRL3Hbg9ITYUrGViws6kmIVn3sPYzKRQnjR6TzednaM4hADGJ+YYapViSstnbExo7/mn+fBTaQiXH2UohNKj5Z4vPcbRw0eE7hUi3iLk/rBE0IhoqpCb0KJKCi66j7xGoUEjRqaTuYouqZwZcKKQv/G75P58ChHx6M7E8jcy7ulFady6vQRnnEIE24NTImL00DO730uyxNLoKdSuBbeMWYEkOTDEp+J0Lwr+63F4PRSnicDHWcgqLhABdcqVSNNll+AKB+Xeh+idtWEf1hKKeMgxKunuGUBniJf0oiU3XSMCW07rcBtDTfPsfrCYqS4vIanhBMsCoblsciszsUqaWBLqzC1MpbttRCg6g+ing2In1DVGT9COk3lJ4crFMRQiLh9/eIrdG29ibn6cksay2AEHdpWNLFU8Tzz9DC+++D/MON288a/3+eTyQS623SDiDHPXbRv4+IPTTKtnqE5Lon/eKvElHDsbas2aNVyQWJ+YlCBJJI6y4kIUjhCzNhGizALpwWb88pqJaR423b+aOJeR0+9elORxG+P2SbTinEklm5hb6GVN3XLGXW1ca38Ls/RxT1svyzZJ4uy+gVlSzpx9numpPhYltdon/FinvJSV5JESn8Cnb3WgKZX6tOYQXIzDqx5hYUqBKlfIVtcaW7569Z8GSbpxLBnaSI8kE3KmociYk6Q8TaqAl8s/Su+NIdGAC9xx5yqSK5Zz5z2PkxqpI7twN3fsuJu/v/8bqrevo2aHEktCNqWbgswNRxhbUGFLSmdGajk9NZsk06rYo+vaYKr0RTJBv5a06IEdKTfwTady5VwbhdVmmgY+Y2TqLKHwmPTJPFu33kP3+DWCNg2JGWq8Y4uxg/8SchYYbzUICPmJLwgJK/kor8mVBGEXwg/SdnGa7LwEUtMrsQqcaAUYhkcltc63Y0rVMTY3g2Nxgdn2BUlviUyMLJFUli6pVEVAIk90j/+0olL8cxAI20jOSCFeYG68zRZbvWVJNBI9Rl+njSMubCQ9O46pGQd+6Y+ZXmvsIcCw9LZjNixpVsOC1HdOuYn53iVKGxJJjqTTcnmB5DJJrnMhcitMTA7MEqeVJKY0cfb4VVzS/9NzA6h+/l9/fsG4LExj4oN4iia4/7lHuHyxCeeUDaVBQbwQkCJOxfjkGPNTDhTuXIpuqiSlPIF3XzzE3V99kh6NlYGheSYF2wbH4N4ffY23Ll9h993f5uFnfkAwq5GzI5PiQAV0Ly3Q2TzMtFXJyQufcfHUUS5dPEpfx1k6Wj6TuHaOsHeI6lo9q9aryMzVUJubwH0bNrBlRS1PPXgvj+x9kgf2PcnXnvoaD217kM3Ft7E6azc1JRspsayjULuWhtxV/Po3v6ej8xIj7hvYLimp3aGl9YyL2x7dy5yQVOvJBZ7Yvx3r2ICkkRNM9fSh88s9enVklWQwNNmO26rhOz/YIGIV4qAUa1tPM5mJqQSlGKYWhvjuT//BofdfIndNKW9/9r/s2Noo5D5NcWEBZeX/7+OQKkulFJ0RQ04C8zODuBbtQtZKzBL7R6amWJDIfr2lnanpAaSj5N+X6JTmSNWJmaXk0jXeFjuZMLoGvHFlEaPTXdK8E1Qta6D5aidJQiSrG9aSrs1g57a9dA/ckISTENuwamZqluX1NYw336Bh+wraO0dEgFUS+/zSGFdJM0haMYu4S3FZ1EoMcWHMQo5JQsol5WmSvsToTRqhcTVBwWi1EHh1Ra7EcIE4i5n4BBVqH5ikWBtXVVFYY5Ei9qF3JVCdnkdduQhoopnq7Gw0Ti1ZyUJ/QsHzC3aSjTqSEnV4fF6cYl5xyvjYOugEi45Zqyt2Yo8rtEhdfh2nr55nSTzDafXjC/ioLanD7hZIkIZDqH/z+t0ScxfIyE2nKu92Fj3z5Jk3EhAxGJqepqvbiUflxeczxM5kiy4zW766UEgomRkxk7zcLEqXl5KZHWZ02EFiIIei5YUkmsxSDz4iYkQhMZYqMSH7UoB7t9xG+ZpVNJ9r5dF7Pkf52gre/vc/5W/HhdqS2bNjDSbpn4a1D3Lx+nnKheJHbbbYlgSZtfkCNnKvUtdqrZt7d21DKYCS21BLvKTH0fkJSZBeSbIacTsYOinmKWmnfNcGMTghzejnJnojVfVVdHZdI0HSqi8yxdR1J9vvex6t2iWEKCAgZuvxBCQVduEPS6oSMUhNqsKWbsU9K78/5iS+yEnCnInLVyexlETIS9Qz1u8md62DlcstvPtzG3u+uJuhmSb84xbyCmqExqfJ1DZg9U9Fn3RAYc9EYQoy1N5KSmYaHZdPUFlWyOWB66xbv5qB7n6WNVaiTfHiYQh7aJpDh5ZIy6vm1B8/pTK9mBnbHBlFGixJPgrKshid6SArK0sENI6O3o8Y/FTGLtlAfJxAh1KJJzBJQiRBwCKMMdMsqeMcX3r6R5y/0IE9uihhtQ+FT4N1RkNG4RJGdarUvVaSc4SOTwIYc9QstkjdZidJ4hBKHhAgErhMz86UsReQksRqMmfI8Jvwehewu6Qew3pmRoWip5ZYu7I+tnWoMi5BECCAJgUm2lXEWbRYrUuSFqTHNSqCvrBchxio3UpmZhIOl4i638i1w70CBlk4Jj0YEgJ4ZpUCAJK2BdYqV+cw3rNATYMFxUI8LV3tsaMALLroxtGLhFUCVkY1jdV1VJQWk1ZqpKCmGMXOmzMjEWcuz3z5P/iPN76C50war179A9olO5c7TvLGb9/j5if2kyzixHg69RvK8Kuvc7n5w1hzDknkzc3Yy6PPfYG/Hv4i+zf/hKf/ZxcNIi7To3aC0yP87Dt/JJJp5DvPPcVt994mcdpHUfVy/vXbb3PHbd8lq7KMG52fMt7XgVaMY+vKB2SQ4lhwu2RA9OjUJiJeIXGJrpfOvUZeeRm2pSmJ5qnyc60Io0p+h9gu3WZddKWGBrc7hH8hEtucGZVOnFEjiUCIQisUJ86pU1lim0BF5GfKoAyO3izmpRNC8dPaNEBn2xDzQzMoCsLsv8nMj770J77y2y/z3ocnGQ7O4h9xU7gsG50rg/n5YYLhONQGP4aQngnVNNfemhYi2cXq3ctw2MdZ0VDPsVPvMxvdRVwvE744yOQNu1CoLradpUatoLYqh+LcCk4dPkNlbb1E0CzeO30Ea/M0P/nl4/zz00+FKKcxmCyUF6RjVQdwjvhxRllaFcG7GMQZUJBqDIr3GGKHjuv10WPKggREkKI7jUdPS40eH2A2RPAFJZ7pZGzS9UxJA1RXFJGeki2CGkd2eSkepZ8z5z+VmKhAq9ITcQtly+vFCa6754UuoqeLOsHqWhSi86AR84hupFSRlif3kUtLexs5OSlM2VxkpmhEBN3sueNmLl29SOvlAVIKEyV1VDDc00/j8hWcvnFFSF1Fkb6I+ZAkGY2R1Ixcjl46wpR9iUxjFtOSRKIfzdSvWEPQuUBORYbMcRqV2fUUCxH++jc/Y35umLz8XFTxClpOneOOe++irmad0FSSkHy/RF4h0FkHQbWMi1LGzLlIZ/9ZihsKpS9FbKaTY9+1+DPixegdpEdXdRm0NNZXcvV6k0DEN/nK97/Ds/ufpfGuOn73498T8CWKgWfEzg2JswTJSIluMJdBw/J1HHjrM/psgzz90N28+O+XxcjmmbNN4VOFYh9rFWXlYp9bwmJKjBHe9OII2cmpkoYMlO2tJS9nGUf//KqAjQl9eQaBpXlqSldgNKn55PTbFBRWE5mflPSTTEQS6UhfM7X5hZjzazn70UnUuXMEVUl42ud5/sVf8c6B35M/m8FM8jBxCofUYQphkxCisYWGjFIWTDMYfQIaoyJollLm9SNS66sI9DqYGF9CF5qjv8WGRSGJIrWa+aRxuf+IwJBGUlqAu2+5nSOHPkahD7Nr2ways+rEoOb4+N8fsP5WARuvAIKY1nRwiUh2gPUrG9HFW/DaNfQPn6Hl6mlqRBOcE5HY6bOEbIQ1tfhtPXgjLtJzVcyIMU1PSsKoiaByZqEX419Y8LJ9zx6OfnqWrmNLpNQ5yS410X7RRl6Vn7z4jVw40knDPUZOvTxM/U3LSU2ZY6p9kdGx6JxViEH1UGRKxyfGY/RlMDc1ia48jrCk9dGr0mkhjUCWSdJ8MWOhGekFYxTJJVjOitgX4PMvSvJRYceKOqLHOzFLcrYerRiB0hIvqU6FdRgxnw4aVmYwOmAlOTUkumFmfM4l4xcmrzSBHTv30dfXh3tSydmmywJaRjKKq3HamjDlmiWZGtiyrgqPzcTA/FU8VknGTz+wKjLnVdC4up43Dh9kvtmD1xbif488x/vvHiAnOYXJbjPf/s1zPHD/bezf8SR1j9TR9e9P0FpUFEqhJZLPye6/4ujX0TzSze//8AYvHvofzO5k/HY3dzzzHN3dxzjf9LFMmhv1Uha5BSnihPEMTV0mNJTCi395j/bJDn78tS/yq9/8ic898RjxoTg+//XPMdk/R5Ixhfc/+At3fm8rr/7+HYITyUy6BsSh/aSKEGemGvEHDFg1w0IHBaxafi8lKysZG71K69AhNP0abl5zC6PpY7R8ehWTqoDGtULcEu9S8woZvXJVksEEJSUi+IoIynC8mECY2eiCfKUTU6IJizlOBEHoVKjIHw4L5aliDwPc+tAdGEXEkiUuKrQG9EJ90RUeWpUZj9fPwtAcsyJGo2PDDLYPMet2SOFNiuAGseTG4fbYqS4rJeAIC8GsxZAqRCCRK04ItU8ie2Z8HiqJY0llSv7zZ1/DnFqIzbcgwjEtqUknxORjptslcTGV9esaMWYYWbLOMCuker25D++0L/YZ80xghAJdISXrC7kkieV5EaMD5w7HzpNJEiHJL8nHbQ+RJiI0Od6DWaHmjlvvZ0G7SE5REWGJxH/604tMLiwIRWtxLEwzMecVMvGxcVOjEEQnFq1FREYjRhI9jDSVsDYUa9zaykbsszOSyBbELJD04UWXFRLjNeBbjF5fnKQlt1CMigJNMqnJuZIStHQsXSPeLXSU4pPU8SA6j5ak7BqSS+Nov3GGU+8fYHrCzeTsLEZDIgZdPGX1ReQnZlFfv5qElCTee/NV6jdtkDkLUJFbFtsmwJSQzKJNxEmE/99v/5GitCqamy7KOESXVjrIqYw+Gp9CkbYepcTlnqYL2OYc/MfPf8snb7zGXc8/x7A0W3PHeanldN7890s8/5UfyTxPM94bJdHNJOozGGlboHb7ap576pHYA0Zffe5H/Pfrf8QdEFE0C3nLeN/6wD6OHj5PYW5mbNncxMwE+fl59AkklJTVirlYYx9LagQE1m+8A4fHiD7+BtdH+9DY3FRs1/DJH1u47dkf8c5/nWBm8TAbN95JQJKLQwRwQtGHKhCPfi6OB3/xX7z8+y+zIUkSXMK72DuzUKpzMccnMzR7gtKSZbiTPyFduYJzx9soWZEF2QnUVGyi9+pE7KnE8SM2SuvMsT1SUjPzaHMeYef67+OJtwl0qbn00mHaLgzwp1f+C7tnhPaZvtiSU7cIXl5hCYXBPfzPT7/JtntqYydY2GQMKrbkEnQlMz88ijnNSH3ezXz36/eTtUHJLWsf4v2P20hMmGJ21squ+7K5dnoOT4Kf/nNKKjcJNVuTUaaIWNpmYqtX8ou3c/bEYVLytQQXfKRajUz7I6jTFYz2RpNPGkqdQ4RUQUSTwGCHi4aSVEZmF8gsS8XgcGPJKaHzQjuG4uiCLj+9F93yN2L+EhH3rC6SpCf/Xq0iIagVYrcTL3ASkZQ4PWhjaTpEcoKkuoiHZAEZgzmbpSUPYwJjVoEur9VKfmESA73zrNpdTevpUdRxLrx+gSu/n137V1HZuJ8z/74kcNKFUympRVKFPsFBKCX69GkQ15xfDEI0OD+JuQEBz/tv3hVZ82A1PSfP8NH5TilkFQqCIibw2LO7+fhTmdDKcrbeVct7L73L4qyWfd+qJa4zyMikjf6mERIzkkjXmUnM1aHODHOjbzR2ksT46Bx5EtPXrF9OWs4mBpwTlM3Jq5tcnL50lfUbKvjwg+PoUzUs9diprd6L1WOloC6b9//6NyGbUjbsvYP33/tLbK+R6CnTy4vu4D9/8kt0QtMZ5cksxdaElvHiG+9SUJTM/Y9upmp1tURiEQhFKUsJPeJ6dnK8OUKI83QP2fBJU9ZmyuDOLJLeWEbfwFVu3vVllm3dymdv/QSvEH1eeU3stLmHnhEzGTrHZ0e7KCwoo+XSZRJys8nb0IBxXu7XZOeVP/yLhopqMkVEMxOjm82XMSsC8+57HxERp40YFSQa9SxY7aSJuChlhKOxLbp+OXqastvnJj5egzrBgErodsHhRC0Gm1VdTjjowyiGWte4UijbSFlZZWxrTPEBXEKpcQqNELISn9crBeLk8rkb9HaOIHlOrjeZ2t31/N/3/0nTcA8VNSnsunkbV9qucv7sRULqsJCzme1bVpBYlCCkHqV3O56QgniLGY1cYkpROiMd47Ev/0qqazkW3Xc6PUUSlJmerkFG+2eoXVOEM2yPLUesKq0RIcqR6zhKWoZOTHxWhMhMcrJOGtEhsd8X+6jGHwiSZjYRDIpIGSVexiFJyYKrf1LMTCg3MwerEKwmS4djxolOKDlVYWFBLzAg99ZyYYYH7n2Wv3/8J6FHAwYx2UWJt7etXkZImig+pYDxqUHazl0mJSOf/vao8XvIzUlk/fptDPZ3kplfQNDvY3Z+lvqSjRhlDrxBKwMzvQTkvzudLlKSkoTgncy3zPH8d39DQWkB33n+i0RSwjL+c7GjGDXh6Da3ZvLLCqUexJBX1LAY6MPvyyQxOQ/7/BKXDw3w2oF/8Kv//DKvvHQAryVMgsTryelpSvJKWRydRG1OoDQjBVNZbuwz99rsPC51XBZxEbjAz3xbNPlkYEky4tRq5f1q8fqcTAk9JpmXaO4cZN/+p3jrh3/i9qfu4tjrB8mqKmBk6QIua0B6qVYS6CZmT96ge+ky93ztMXyeODHuSS63CGgtZpFQLHMU3RQqYyNXr3RgLO+jsXCzpPAGwlmLjIy04ppwUpZfT/OpThBDzihR4x3RkiZpLFWZTYYqm37vZTQYRfQbJe3dxv/+/Afc+lQjSRnlki4lxXmUnLj+L0mIOmY6Fhm0dxFRWrntsc9zQYytZn2lGHwq3oCT/Kp6Xn7xZfISvKSYkqjZtZ6jBw8STg6iDntZmFRLkjHIvE0Q74vHnCP9IIlnw6q7+Mcvm1C7+qndmolD7cWz6KE8qZKgxiIp7xLd7dJI5iBJkmgzsjIJJ8YTl6LCPbhASoVA25BCxnpckpSPkRt+VCLqzz68mRvXu/AY5A4bE1E5HNidPhRqAS4xh54WBzfOSPIUPVi3Lp+wIQ2rwNyMvGZ0lf5Al9SMQG1CmpiA3UtFThwp2nKhbT1XLp3l+ee/gHNBzbkLrdRUrSEjO1d6+hJu7xids9Ev8Z088czdkpwcnL/6PmF/Inv23IEqq9jwQnVxsbiJX+grne4bE3Lz2TjcSsxKJYGAVdxFIsyAgobyrSxvuIP66vUsW3M3yQ0+Hn/mRyzbvllMwELVujwsBRG6B4e5beddFKRKs8RlkJxbKC75KR2HPsNUFC8D5CU3JZnrgx1EXHb8C2H6u4axu0WEXEqC40H2feVOofXX6LhwnoeffICW6T5aT4xy/rMLGDQKSkrXcM+Dz/LAfd9i5/YtXO+6TtAYYtjVygO7n+VfQvE/e+7HBEckGqlNsSe8mo424/J6ZEJnqaxtpO18HynFJgo81Wy8NZurEvGy8jeRn5HKilV13DjfQefVTnLq61m7eiNNJ3rFYTOxWvvJExJfKU2rDSdI8TtFBPwiauXckMZKqcvFmavguvxtw7I6jJYUfGEXWTkJ0iQprF6+jezUBtpbeghqhZ4C87jUkJuVQH3jFswFGWiS1Az3znHpfBeNy2voHBnjhW/+hPdff48j733A2dPv8ruX/iTxeQSHCNDj99/LJ2c/EqE+yOhiO8YcoU5XDypVkL6l6xLpRCiDo3T0XBThdFFTLQJkVFKQkY0i5JYEBcrol2oJGWiFAnQBLQMdg5x+7wSKgIaxrmmcYoL+6EM9PkXs6c/iPGnc9HJMSWYWnG68ThuO6LrvM53oXRaeePjL7Nv7GJs2bmXTrn0sX7uGZ7/yQ+57+Bnqy3aw5LUQl5aOzpJIujYetUJIrzQbY6qBobEJSX1FKG0B9tz+NFZfABls4oK62CEVNtckFXU53HHz42zacwsVJZVkFGbw5z/9i3Mnmzj3yTkxczUVhTXEixSu3rSS0ux8CtOy0Yvw5+VksG3TLvqHuli2ep2YqUni7xRvv/0xmZmJLARmyU/OYsOmHdQVraW0soawUNlA5wCrtqyntCiRW29/kvKaKnRpVvbcdRdp+RnoTRaOXzwo9DXPiROf8dHLH/Gvv33IA5/fw0K/lrnFbu6/+xH+8dI/CagdbN62E9eQB3+mkOP0jAhnOhUFmdx+6zKaFlzyXttpqNlLeW0NEUUuaZKe+u3d5DaIyQ61kyGGHG/2MdrtIyslhbBPKSIRz/nL51hRIbVXuIRN5mxp3ENOQZXMtUcS6FnMlXqZQyWj40MiktHPcidAhM7tHcSoLqGiMZeW1vNiRgbqsx6Qn48SF2fj+mGBI0M6tjEflWUlTEtNRSGnmCpuveuLhGekb/o/YPmGjSgEYlxC0mPjUyK4i7jinGRL2mxvPsr2fftJqUpiZKKF5GInDz7zDboOj3P90gU8EQdr77AQnxZkySYpJXO7JKl4VHJvHa1dIoRmTh+9KGacQUSViMfqILCkFICJI7POQMvFQSqXZzI+3c26LdGnVu9mVjsl1OxkbMTKsspqBiYGY1/GD48u4JjzUbYpF79AhjfOTkDGLz2pDNt4L2kFucwPLBBQqQlIYltTnYsjrMfthFBqkIQkAzeaR2JnNcfF6+kfsZFsSMA6FyA+yUdOSbmAjvRg65DogBazJZWZfquk1zAFOcXkmTKZnw3hDPgZ6ugT+AuJKfhwBWzUSX1fbjpJ3+BZlIZpEuLjScwPUSap6OSpUzhDk3z/6f+l46SHBY8N1YZ1e15ombiBU9ztzr1f4Ac/+zFPfP1z/PRX36NodRk6iS7RL+MyNQ9wxy9X0Tr8GQ/teIYrS2e4cvgYJz97iavXL1DcuJqCigrmJEb0Dw7Q2jnE0qSdu++6j1/++qdC9ttZEpKp0ORJNMvi3VPv0NbRy1iLNXZCZzgSofeGg5U7VjOpusHb3+/g3x/9lZNNx7jW1kRGQpGQUzwzI9PoMPPMxsc513GAhrICfHoRpc3lvPTCN6hJLGNiuJ/UtAxhcxcTrf14ZkfZsPxWZkNdEu2WU7d2HSNjk2SsTcUVjuc7Tz3Jex+/Tma4SAxllnKZwL/+5W0yV0Wf1JMCySxh0bdERkGIcfUg+SKu3hQ3He3XYzsC5qTlCMGaxKG19F1tZmV9LXn6ciHaThH9BFbW5JNggnRp2KklB71TbbQMniExKcTGHTdTmZODIs5DSUUVU619WKRwnc4EoSk7yyrKmXJYMfuC3H3zCnJzk1ixbA2W+Dy+9/1fMNg+gmtymF233IRKaGT/bXexprGB7p5mBmfmmBbKunf3XgzZRaypXC4FILTc08/mNavYvn8rORWlQtQBMW0/qUIAHqHxhalogsgUihJC1JmwTU7FjrcKunzgQcxdZiCrEJU5jdrVtaQmp/PwhgfYtGoHm1cu544HpFYevIOZ8T6udp3B57PiWVpgrP2axOpF0RBpcMdpGhqLyCtV0HShiWBYS5sI5cXDl1lbvJy2G+2xI3TzCotIrJLGLtGg9HvJy8omu6iM2256gpzyMsJKaWRJOAFXQEzezIq1m1m+chOVIjBljWuksRLZLTXoXFoko6yMcbmOnr5JVNoENELCDs+iiMEU44s9XO5oltgKxz86y9q6jQwNttFYLQnMmEVSVi6Lcy7yi4ooLKkjI6WG1stXqa+poTRnJQZlJgm6FElcs5KuoG5ZvdRdQKg9nqcfu5OLJ05z35fvYWE4UWhLSV1VPJUrSpmXdFtalkB5kZGdtxeQWVQvYlzPwGALjsFxGd/VjE13Cd2raG06RdG6UkJCYrnxRWgnHLgDYRHDfFxyT3pTHPZwCLXWyPL6RpyOaTSpqYRskroWXUKGTjKNabgjI6xZ9gXy0+okSdaTqMjCMZ8hidgSS40373leknk+J09f4KadD6NMFJM35TK3JOkh7Gf1ql0El9Q888Xvc/r0G6SE0nAa9JLMS2huPcPK/Xdjm7Ox5JgikCgikyzzo5siN7pKwzZCsjGV0Yt9Ml9ZsZ0Hm3ub2LPqB1QvK2L3EzexvXEn//r1J7ScFvIPBPDZL1K90sWFg02xlUd6ywLjY2E2bFzGcNs4St2s/J5WoEDLVPucpMw0grZFZmwLtF0dJL1yhp0r9/Pe6y3UFiVxcegGaWlxdF6cj60mWZx3SNIMoxaYUSVrBJ6NqBLAN+QiQZJheFIpZh5iWdZKro/ZGJtbxKQKk1Uh5ul3CWPEozO4iRNdso8KcyTC7MiE9OQmbPYgwy3DGOKCMrJ6zEataI+NlGwlhvgEBkcniDPp/t/HhNLbldV5FBVV4NMaGB3qY2xqEYXSI/Mir14QYLp3it0bbyFeW4+EMqnrRIYGAtTXlaJ6+AcPv1DVsI8Hvnkfv/3an3n8q09isCoIxcv4JFv41Zff5Af/93fy9s9x5M9/R+nUsRTUk5Evg2Afpq6shrZP2slRSYEnOtFo0wk60ihflYIueRqVJp2svEJSLeJOvQMcOini3NMjTh+SdGOQmCHFvC2TwTE3O2/ZQaGIclXVSnZ9YR26sIjEA7dw7M2TXGy5gduxwOqqDWxqrMKrceH2Obh0rIcdn9/GZ6/9UYgmhwuSAOzzMkkONX6zCod9lpH+KSHLTmp21zEw3MEHv/sUg8NMQP6+cCGZxAI4dugSHbNt6Ix63n3/bVZtLKO9vQ2NzoAu18vc2BSXh1owRxQS8W9gyYp+eRZGaXIwYOuKffZ98KML4poNaCJq1EotB9/9hBRx3+HOCU4eO8eu3dtYVr2dyZ4xGovrqSiuZWHOTn5xg8Q0Df0D4xw8cISZKRvjgxM4XTbUISt23zzpicl8cPASvoiJztEx5h3zXD1/nORUM0ERXINBTXlhGemlEsma+onXxLFWxM6UqmZxKvo9yJKIwrCIqj22t3zpsnLsC3FY9IkUVjZQXL5ChFPoNr8Qb4KHj985yLqKFdz7xINULF/BF3/wLTT5bu687zEe+/wzQttr2bh+K7u23ExtbQP51cXU1CznH79/nb6uft7791HW1FRTvbGKyuJKIulOPLoFwlYTTvs8i5Nuutqu0THaLuOQybK6bST4ciQx1HFpqJuadY3cdPOthJSp9I1PMrqwxPb6uxic9TM95ORayzF6B9sZtlo5d+wM1RWbYltQOLxuCvMLcAkg2KZ68KoURM+FX/L7mJobY7R1lJr8RvJSCkUEQmQbUnn73ycoSCxlsNPNo7c8zJZdt7Bq1VYefOBpQiISUqIxkZsc7+Zw0x/FzaxiqstIk+Q5IHWhNurIypYUqlWRlpkjfheO7ZV//OgV+sSgXM4laXYTC/4Rajch/bCFkCKAMeglZY2dtWsflDRSQE3WQ4R8YjK6aXntSvkboxCcUoK5nwyTCu+MH6u/i0RTBJd7nuTyOBwRKwtLfmxSl1pVEnUlKxjpHiEl38DIjXm87mEuXbjAvp13ioEF8Xg0VFdJohTS9Gv9IiwXWLZ2p4ydmmOf/JbxGwu4ZLyKhF5b2w6gT/RQlLkXc1ox5898EvtCc/raKElFIY53vUN5dimVqzdz4cwZTMUDtFztpbbcTEGeJN70KhoLbmG8fQhz2Mjlf12n+WQvqYkmfAkOXvvjyywvFUNpsNDfG+RM9xGy00BvyCNeVct9j+6nUu7jnX9dpLt/jmAojtklG3oxKzTRk7NVhEQkhwac6ESTAnZJbzotKUkCQ9Hlo3YvqSEjo33RlUwd/PrXv6d9SENKnlrSuYLupikWl6KnJhtorC0VgQzh/f97KSW6159ei9c3RGpuOWGFP7ZJlww2ZrMYplJBarX8bpyFjuEZQkFJ/HKNIY+eGamJB76wk8GuMYb6JwVmvJIg5D0lFaWYUhgfmSVJakZCFcUi/PkZRWRIytVFD9kVAECMJXpITPRI8szkkCROLQFPGJs3hF408eyJQepWlJGVtJ+0wj7me3J54vtZqBpvL3vBYDNzffYTej64QnneSok/8SzOnOQvz/03X/rN52l1vsLrX/+HRB2JNGZxJut1SlNzuTxxmI9fPk5RQSMbdmwlXigKkslbls7J947wi6++z8yijcGFboasUriVEudGfXzjnkcpKqkguTGHNY9GN6L3SFSrZFVJDZqiBFpHL1KXVoWxdIKvPvlNIcV4ib8f8NTn75SI0s7VS5dlpH1UywAUrcmj99IgqpIEwio/N+3axOZVe+kONfHmG4dRyORU79pGXGIE6/VxPO0RZoMhqk1FpBZmsrK8gimhMrVfaGnLKjLKK2PL7cwpCZQ2LqOmfDOqQWXMIEw6n9CHCWNCAK9M5ohM1KxEYfuSlzEhrMxiMbAMnySOLjGdBioLyzlysZs5ERyPJ4HUkmpGJ/uZdspkjQZIL6vi6vGDlFemy3jkEYmSVFy8RCYXEXWIiEYcVa2WeKilRAwxKTuehIQ4Foe6qFteR3ZKDuYkC1eaOmnta6Gve4hrF9twBCMiQC70CVop0ATmhLyjDxqEjZJWQiZuuueW2IM+WqVRxD5J4mwiHd1ddIx0cfboudiKnM89+SjFDbUSs9NkPJTMjk2TopVYG4ljenaCrq4eiguLibcY+ONPf0VBZhK6BB3Lt69hvYzjo09/npKGZWSlymtY8sjUV6D3Z9Pd1keJmEdIaKGhcjvbNz4kJLKZ9OxCGpc3YJJiz0wqIislX4rags09QXlZErlxyVxtPyFR+mrs44n0UhPu2QiXz12LbUXx4l//h5ycbCE3E/3dAzJ/ycQZQhz59BTvvfWWJMhz0sQGugY7cAdtTM3PcOLQOQLTLtZsqEcXXU0UTRmWTIGGRVZsXcFYXx8XL0TPdzVLrJb5COhYUXU7iQmZHD3yqiQMIaxEBRfOfcb//OTbtJ89yF9f+jMnj5/g+uk2QTsD+bkFWO2u2AEv+TnlrC67hdmpEUrq1ohR51GYs57+hQF6O04TsYcorZPU59STJhBgSCtlaWoGe2c3gZml2IEHyfLeehEMV0hFpmE7KWnLcYe9TI4OY53vFwibRZ8sELMUJCvDhEtSXqI+j2oR1sTkZFZLkijIL8dsShKYsZJg0DA1u0TLwBFmp6d59gu/EPpzM+Xq5vknf4leYKwgLZ2/vPUNsnRqHtz/S/Iqa0ULMrggKWq0aZoLR5pRCbEnKfJZv3qPAEEuE1OtItDTeBxiXsZiGmo3ivSmMtI3KO/rjT0qv+HuB+WaL3Dqrets3lHP9MwE2Q0OTly+hieyEDuZy5BhYMuWRxgZGcc6MIQx3Y8v7GbDpm3SBz7mu2dpOztJcVmqmGwIX5ybvLwsNH6L1PwcSwtqAvEKST7ldLdepqQ2TrD5JkYHL4lxuknQq6loSCMvrZqy0hwWXXH0DIqAG/y4gg4i1iCmPAvJQS3uCQ+GREPseQ+FJUJKbip+6dXR9iUKknIIOaPnGHhYv62ayclFRofFEWRu9HGCAhr5u1k76kiYCbsAlfR7YpJBaDy6AspDgkLJhrpCpgYWxcDM+Gw2UvMV+B1Bmb8s6TszfkkDq2uf4syxYxQKwb/5zn+xqiybiZlF1LZRFDfftD5ScfsyZton2bViNd98/G80DV/hnaM/pu/YEHPaKQbaO7GYM8XBqlm7vVrcb47r/Wcl4lsJTKrJ0q/hiZ/uJVu7mv/+27Ns2/s4Kys3c/z6/2AdC1BVsBpPgpdwygL//OfLVE2XCW0KYZW2SoFpyTbmUT6ci2+ZFF6qhZHhMXQhGbx4DWatIvYoebIrX4S1lIHZ6/SeuUr3DSdr9+8WMg6w5B6h7/wQaxNryKlJExdd5MrEAO++cVkGycCv/ucFEdgmJno7SdNncOz8dSzubLZtb6R4hZlPb1whMV8mf9bJdonVV65fY5OkhL/+8U/su1Wi0pILs6aE5LRsNGobP/ndi8x1LPK1b93ClHcxdlBvWqGZ3/7oCFq3kq0N62Ib6fiT40lNrcCYZCTiiTA3M4XFoOLmLevoGRmTyVfH9iSxJCSgTDCQLgI+NbWAWa5lcaiZQMgd23wqMTGPEwcPCq1o6Z2eZVAECEkQmzasY35kmqX5adQKL2nR4khL5tpQjxSSDZ2wS7LGSNWqRo5fPY1bCNOsTyMtNx+TxMtSzSQfXelE4U/gxT//El16Ih8ceJ+6ygoW5D2unLzI9geXyfwPU2wuF8oNxZZIqbQWcotzyCsvpPnyeYbGu0hJz8WpHub82VPkVyZSllNGgiqfiuxt2OYXKa2plDQW3Q7VzZLVxsETp/jdz34tia6Mtz59i+e++DOe/+XDDAz0kyQCtOR1MTTSL4Us118h4HC0idvvu43e4fNC3C2s2fwQgz0tjPfPsuuOB4V2FoV6ArTeaCYlpRiTMYWI2y+M7KF/boTeznaW1y/nszNHY4RdKSkiPbuE6uICPDJ2Zw4dZqjLyn2PPyCUbOSj4x+IeKZjNKfik4Y6de4jHv7CEwxHa9MnSOWKPs0nxK3Tc/eXHmR+PiIpS0g4Mi9zrqKsYBUBh5uQiJxKmYDPu8TSzLgkqRQ8C/OEDdGdM2ektlXMTcj8icYoDIn4/NHDex2sKn8MlUyYz+8kw5zE8beOk12UgkXMpqXnPJYV5QSlDEan+rAuSC8sWy9Ap+Pl137FXbdsZHZ4AW18rqTosdjHQ1tvugnlwix+rxG7YlroN0RJ1jIx+0yMcp+TYwMcOPBPJMgyIuOaJLTq8etISspi+aqVnB69JvBgY8OKTULAJrSaTKHadszKFLRqCx8eOcjcvJ0//PwnvPKX15jxdRJvVrBy7W6srYmcu3xIhNrCM8/8lXfePk///Es4JqfIzkwQg84UClazZutNOH02ggoPHRe78OkDpJSkMd7ZT4b0wZnjh1Dn29FN5qIRsg0ZnMyLMZenruTGmWYMAmCmEqNoggjn6BKhwSW8AjIlK+rFOBUiiEuScRIwGN3s3/gnvvi556SPOsjLsNCwtk7gJJMz463o3WKG4wvExydJihShzPSjXkzGqFRhix5DKf9NI0KbUpLO9JiLjvO9fPPrTwp8JHL+2GcETSHamsdi68I9fg+KOElSTh0+lZ0sUy49E13c//habIMaIslzLPQ4CcgcJqVksBCaxSyANTcUfdArIhAnNWFLk+S8hvaus0zKfG+4aTlNV6MPuwXwB3WUlZQzNTGBasvjq1+Y941SV7WKBaufDffu4UL3BxKVbiZ7S4XE0Axm5rR47NbYiR1mbTV16x9FJQV2/rUWjAoFmfHVFC2zinCL8JSN89L/fIAuayG2r++KfRu5JkTlmBwRobyD5uGzjF8bpMKSjVOioa3Dy7XrHdgKbSzYxgjbjKxOq6RvYpztNZuZnJvCsTBHRoaR5tnLDLjGMYuDhnM0WNVzDPZ1U6urZCy0xPC1GYmkUFG4gpNXL2NwKthUs06KzUNxaREOKZieDiGxjcvZvHYNK7c2Mu1OkbjVRVaCRCznPMVZhRIzHZxpOklmVgFaiziu3kWaMZWLhz6TwVOzvrqCWx56mD+9/BY9Z/uZH/cxPDcoUTTM7rtWMi1xvq5hC/t23MfKlTksDNrESYWI8srFFE0c+uwUBiFsrUmaQiY8Pl2KZnE2dmhyKGDH7xJBt5jILV3J2wfOsuhQM+5KIK24BK1Zg0I9SY0U3qNP3EdtbRVVMnfRL9508dlCMbezdflWllevpCA7Xwg1l7v3P0NJfiWLEhFLy0wEPUukpigxpmRx+x372HbTzXTeGEblV7GmcRUXT7cQsLp56OEniDflEB9IpnrlZiGjBQoqSohEVxIlpXNdqNW/6BfhzGaqZ5zBK1b27/0cwyMhshOEvmd8nPvsIwGArVy4cIYJEbEPT73Ky/97jjMHj5GdLXMiJPXGq2+wcf9eZibd5JplAl1Wzhw+y0jvCAqlkpnpGeqWlTLU0YxC4mpFblVsCZtaKF6flCHND/3NLZw5f46GTY04vW7+8spvOH3tJFc6zpJbmMLcwhBX2s+yYuMqGqq3Yc4SGisooqmrg26px8Xo1gXyz+T4EJ+8ewy1jHdP0yS9V9qZG5/HoDTQd2GKmetLLMy6mBgXE5eUElbpRUgWaT7RwYXTZ9mx4zYuvzmIMrrbncyvTxJISKkjoNDgHtSTXS3Jz1wiiaiKhKxSSsrWcv5MH2u33U5l3Qbi9dlkGCoFcHJiEX5xxIPb6qO4pFQidzI+MUNdmh9NJBWHCJW9uZlNjZtJTcrm07f/zS17N1OR3sisUH5t3Ub2bPkCu7ffR8Sn5Nihkxw/eYq5niW2rttHVnY9/de6Y4l7Vsg/JyODmu2ZVKxtxJxRyeZ1d6AJBQjOxeFWedEIESel1nHg4vti2gepS87EoDDR1t+JKuCiVqj/g9f/JjWTJ/VWQ8eJAKHp6B5Bkyxb1oBt2sln518hqyBAR2ur1J+Mn85AZcG9nDr/Pp8cfz92mlhvT/TQhT66B1uYWJzArrII6c6KuS3R22ajpFjAwedky+33MXl+Did9GJLU1GzeLgnFAxNzBI0W0o1GfNboHi0R6Q+djHsaGRWp0p+LdI58KCnqT3z0r0E2famSsIDMrHuOXL0Bn9Ej4+cVoFpgYklS9YxXoE90QMS1btNyOpvGSC1KkN4N03PNhjk5HFsZ1i/JOEc0Y27UitM/K0bsJxgMoDFEcHjcop1qwn4tyeYgCUtmCnVKImOwom4LQ5NO4lIFTKetNJ2fQivmbsnIZcvGLxLnnZA+GJfkNItwDnpdPorAIhZTBpfPtrFidRmL01Mobn9uS2TZigIp+sukXCkiZ80GjBu0JDjtfHzpTXT6HKqMa6kt2EDt9jopCgevH/8ZR978iIywiF04iZ3LN7GYfwHt3Hqy17l44+RblLGDQNa8xH1fjOTUpgQaCjK52n2WEl0OaeLW2RstBNcc5KffnaI8K52G1K3i1AZpniGojhcCmKUyvYhx26QkgQGq0jOxBmUAtDr0MjDRk9id+ohMvAuLxoTBEcfEqBMxaF7/93EaLEX8x0+/T0f3VRHSUhGTAaYW+uhpnaS7ZYG79t7BmL4NtUSlrIJadNkpOHoG0SaH0Kh0jEnTBiTehPFhEcFIz0xisG2YNSVlfHz5JDemxiQGRcQ57SgVZiH9cnLyS7l6bpwdq9ZxoXkmFv3nbdEjqnL4069fZPea3UIouahEzPUhGOzoIjM9nysjF0nXmCnPrUYtiSQUfbRXRK1+5UqudE6QoFaIWOuxjQ2xeUs9CRYD//jnG+Skp7J9/Qb+/LeXCEVCpKZnkGoxx8wqKb0Yr8cXO7klEhET2raZQjHCg+8elYJKZFoKZ9m6VImSfhqFihbnZjh79jLLN6+XtKBiuLeX3KJq+d0Urhw9RuWKlfR3tBMxJ8QedlInRFCGwkx1dZNRJQI7N0luWRm+6GHBISdTvuiXmiO0905QWb1WzHuWkpJqrnT14BMR2bGugTRlmH+//CqtYoD3ffnrdF45QO+lUyxNTKIOBvEGNNTU1nLX7XcwMbHATVu2ULKxHIc0c9irRGPWEac1iRn18NnHb1C9olqS1AJvvfWhxHkfWVlGWpr7JNWV8fVvf4/4iAiiPxj9tJX0dCNjcwu89sd/Mzx1g5BukVv23CYGvAmVIhGlNGP0c2uXa5rxniH++rt/CnxJreRnc8f9jzM9OyImPMHoRQe77tzPlRtX2XT3FqHsEOUF+ZKWouuM1Wiie6FbnUJuKg6+/x5ltQWxQ5DV0pjJljSCgbDUshCfw8l4dy+uuDn8oQhJyRm4lwaZE4JPKtSy5JiXQBbdNTKRvr5hQm6fzKubiIh+IKLHaPFg9FuYGBxFmyTiZZJ6ketzB5SUV9fG9pO3LQUYmu9n6/Z96NQZscMlQqppEoV8m9ovY87LxTsXQsEYDfV7WPBMYdAK8PTd4L0rHxJ0uLB7FvncrqfRqhLJzBXqNc2TnlzOE3c8zQO3rGFoeojqXZsZmLBSHlxH4/ZC+gebiUtWSg8eZsGtZn7ARWTcKbBUKLRso2X0kqSH7VgXTbR39FBbWcDi6Cy9k2fJySzGP6PCHZ6UZLSIc05BXnY6qlQfq+7cQc+NG8w1jyPeKPFGiz+xlJ72USJiRPmLM6TjRZWkIH3fbuZ8XrqPDeEetVPQoOZrX/k2/35rmAn3OfzSB9o4r8yFiD9KujumhcKDkmI1sTqrMOch9oRzZoGE5VqSpA8Ov9ktfV+GWxL54pxMcWqYub4lIX4brugDZKFon6iYGXYIeevlb0EXPTA+7CJDTClNo0WTHmBscEJ6KYmhdg+5Bcms2vg47x54Cb9uUEAz+uW7im/+5Ie4FRm0Hmth4Pqx2La60oakmZJQq4IolpUVRHKq8li1vIr45HjSdekiKOWM2af46OO3SFprwXEaNuzeyZFjr7DlzickbiiF1NXoU+yEJW6+8+5rBOKmyKvOZNvqDbxx7BTr09aRaKjAVFklsVXHzNgiwcUQlZUNTLra+c1XnqFQonje/bNEMiZRzdeRH5/K0BWJrxoF9ukllq+swz1pE1GVwVOZ0RkjqCPidnnRjXgScE0tiqiYcMSeZISASqBO2jQ4E6YmuYSEFGgbE5d2hLlvy61EEiOcPXWW//rxK+y8fTMms5Ysg8SnhlTe/Psf+PyT3+LCuXfIrxQBSzEwdGNACiRfqG8eV1oA35yNvEoDre9PsrKsAqW5HlV0j5lImMHeHq5evUF9aYU0wBxp2UmMzowStMmFSUPfcs+tMlmpKK0TvHHwABG7jOneXfRe62D93iqJtvIedjuNBQ3El5hiB+K+9corJOnT+Mp3v8zM+IwQoZ3//ctLJEsaeuqFb3P26lVe+d1/89X9D+K16AlJIS7OzlC5rpCIy4w+wUiqJCuLiIJG5aNP4rknGCFFEoLaq6G7uxWxQGqqGqlaXy8/84mBCpXMzWE0pDO3OBRbR14ntRE9PDlKBaMDI9KkY5QWlKJXBpmWyHkqeqxW9MBdb5wkmCyKq6vpFyP2hePIKW6kZvVOXEKx8dHzJE1qPAPTTE7bGZAac4bGufTzX2DWmfjxC88z6R6VObhA3eo17N6whfScLOlQST5TMxy+1CHEmEnIb8M95aBjaIR965dRubqO3/zid+zYtBWl1Nhvf/8TIVUFBnUcd97/KNl5JSK6fj56410efGwPipw+znddI0XS1ux1NXc+9jl0JMuYIJSvJBwMMTYwSIIxjl//x7fZ+sX1bF71MBqBCLUjFHtqWK8XMlMYaGvr4O3olstxVhFgBzdv3cGl1kssOb3ynvbY06rRL8f8Bj/7732YTVtuEeIWAxVECHk86IUeQ45AbOfQw++/yfrbtjM63EZh0RpMJiNxwTCBgA7P3JIItJKxnks4nT7q16xg2NFE0KUWcbMzPzVCeXmjXFc8DqHKlJRkXCLKEb+PsFpDnCSpBIuS5uZ2qYlkzDlGxie7yKlVc/TNC5TVFItxJRBnjD4HEcKnVaCJPsRlGWNMBP3whwEe2rdZyFESaGI6Fl0WDv9AbPO17JRCmk9fY9g6L+O0m3SDlrdPnESXq8Y7bye3Ng5LcFyo9Vv09X6GInrIsVLNrCT54uU7mBy6yvWu0/Je4yS4U7nUNUx2XCLL1q6U68wQfVZhTMuVv+3Ga5N0ID0xLCnr5IGraOL83PHlW5kKyjgGVTgmRkkxDMc2clsc1pKSqsUt5j0lRqjWSw1n5LHYLnXnDYoZRcSYFdzzyG0sjDUwOv8Z87MDMs9KbDMOgR0Rdk2Y8spygguz5JUUYB/yYrMOY6k3Y9GL4F9zkSsEPSvGnr9yI9dOdzA6209phpqFJRn7OCUqlQafR4FR9HVqyBb7zs1n1bHh9ixskw76++R6FsRsMktYseZ2BkaOYZ/34nbNodQGUbrkviIeCotNJOaUkCigsGL1foZ67PIeXQxd83L146MoVq5JiajjleiUaSilUDv7esgO6vn6sw+I2qdxWGgj2G3EuNLB3V9+iD+9/G92b64Wt07k4KFP2C3R0Jxu4sjhi2hyPESq57l2YRrDXC5VZcU89MVacZAqSlI2ce7Gu1QUmnjpn68SHpzhzvpHUK8Ic831Mf5RiXLDCDk40IV1THqcEuFUpCSmkmpKxC5C4/PaWLDPkZVSzox9WFpcKUIt8apUiDixEoXaLmLu4+iho7T0TrOuspjlQozuxMXYuZUBETC1FLpPoePNdz8iNSUbpzjvj379LFd6TuGRIp6emWKkeYiG9dV0XxqiMj9LKGot0wsepkfm2bRvI619ki5U67CrZ5kec8QOPzjWdJKdu3ZJA0diLp2VV4x9cZ7cfCm8QSfD3VdITk6komElS4sLnD5+insffYiUTAtaIYElaZzo9gJnTh8jKFTav9glqcYRi/dl5TW8/PfXKEwtQanTy2tnSUrJYCBpkqGPetm/YxUpFaV8eOMIEz3XpSB9GEJxUrwq9PHxsS9gzAaTFEMNOp2Oq6ebSS5ME40M8ONv/JgrzWcJiOpcvH6Eyd5FlAFp4rCCqop6Vm6SVFazjPZLnXiF/OsqK4VcQixODKLR6FBZkoTitHikyUaG+1AZp8WoJvjhn5vQSQPV1xbidIVoGZ4TM0giScZlcLCHFDR878tPYElPo259FeNCv3Njo7z5ymtC+EKQMs+BoEIK2stTz32L3/3x/2isX8aUjE1tdQn1KyrQyriHwtGPYSaYGLfF5nf19hp+9pWvIX1LQrqZOKHenMJcKssKyE1vJCnRzB/EAPc9cj/bd9zEW394g6CQfFhEN1mTwkD3JQrlNfbe8xBGSSRqoemowLscSzjdTjzz87Glr9NivH2d3WKMmQTdNhmDIP6gV5JECJvEc7fXj1co0LrkJL+wluzUdJk7JafOnRTB1fKHP/6Z5778rICAi/y8QvRhFWebr8WAxCevUVKch8fqEydwYNRk4VS4ueXuvVilDo8f/ozhkQESlCIS0RVV0ifpmSaKMtPITS1i79338fpbf2NG6L02r570ZSW8/8qr/Palv/HWX3/HTXv3YPU4+Otv/o99D6ykamUZTgGiaatE9hV34lf4GXWO8+q7b7BLUt/edTv500vvsySG88TdnyfBYGB+bAS1IYX3DrzG4w8/KyabgDE+k5NHP2Yxross6dn2kVFq02q4a53017nTzAeWGHEM4ZlKovniMQqWZ/PQXc9Qlr+Rn//29hMbwAAA//RJREFUv3GWzGCajpArNdvafAlDYgb9Q3OoTH46m7uw5FtYmFukQVvJ/c8/jD3g5XjTcUJGqcNAOuc/OYJ7Zjb2cXB2foSa6gxJI3EMNAtoWOLJLLawvChbev8CLn+E0uIcnGE369evZX5hkE0NT3Lko49ITJrlaus4Cw439VuLREPW03TuDAn6CGsr7ubfB16Ra1eQlp7FwKURygqr6RofZP3O7bz+5in8kTEBWZXMoxi2sLxzUSuJQcQ6OYmp0RG23VKJazF6xOQQVtHcwoxSVq55lOahA8S7XCi8EW50jEj6SMTrDBI9gDu1SEBb5neod5BgnBD+rF8IPps4pS/2YF55lRpF3ZrMSPQA5zRTMsUZBRw/eVIicTa97TOYJQf+6se/pnRjDccvv8WffvAuOWXZ3LbxKe75yjaOvf9nQl3tZNRuZNLhoGWpg+u9V3FEm3t8gYef2ENiVgPBoFpiRYitDTcxOnSdAydelsgVof2vV1hXtp6BkmECc2EadtzM1HgXWreBMSGx/4+ls4Czqzy3/jruLuPuM5kkE3cXJFhwKFKoUHfqciv3Um+hQo0ixTVoIEDcddx9zszROe72rb37XX65lGRyzt7v+zxr/deW9zUK63lMh6BJqjGbm4ZrNI0VwmN1ZQ50rm/BmQsjjEFSZOUunHpjAuZGO5ZZLZikE7qGBuliOqhSGqy9oQkL8250rVqCc2d70VhZhlJZKbKGLCQREyJslGu27sfs7CW898FH4mYKk9OTyCQynPxmlFI8XAFOjIEUrzWhklTx13//E+2bVmLOzbjEcSspK4HnUjfTjQISpYzGIkM8xjhF4dbbizhzkiZZvQQmsxk3XH8/tFYzFIxfo1Mn8Y/P/wQPPfApGJpb4A2FsG5jAydtHn3Di1CSZtdREL/8aeHGnBV33/YdRMNxnPz4A/zo17/G4WNHsXVVFa5MD+DNF1+EQsVJVatw/NBJGoEOJpLWpk00I/88CsEiRTdP8jCjzGLHju3bKe45NK9t5PeoMD0xB2upA7byMhhZMN5UEK5zJzmHDpyj+URCRXzq4S+zgOTQ2q34/e8fxXj/FYxM9+PTd9yLHXuvw+mPP0Lnsg5IdHLEeS75uLAqoB5f/dzDKDfpSBpFXBzvh0JSgEylouGQOgs5XLw8RgKXUuIVgkWjqdmEBVLf3TffjF279/PnTPjPv1/CGFOBcFNRKs1DnkmJl0/q61tgX9KKVx/9JTaw4V73ByGXM8ZHUzSPZZgcugRnuRXVbKb3zvRCThOrbKrGFBOChUKg4BjoVQZkpVlSZjn6B0aR1ilww+d2o7bVhrLIBrza9zS2d+3Cd+/9MTQUfnuFHsu2mLF3+3L88ucfsWFlCAp7UBYlkHLujQYJsskiKutNJEYV0otRFKXUZhoD9RdLW6tIVrOQSSX441N/Jt2fwjP/+gfSmTy0wmco+FE0YTvj/dIly9E3eJkfrUDQRXFQxCBnjUo5hhu3bKEQrMPMPOs/b6dRnseN198Eud2Ad196CZX2Muy6Zh+Onnkf9VWVqK6sxLSw9C6NJWdJIJANwUpDtTKJVZRXwBMN4LHX3sP1uwhsRS8gp/n2T2Ln0iq88v4FFDQBbNu5mmJ8Ais69zN0GlHuYEqXl+FvL/8ZAUSQmInja5/ZgzdPzGBX/Y1IFRZw9b7P4cA/nsLm23eL2whqaQQjQ6OYHx1ARa2TaTaMdhLnLGv+cPeziE/lsZnJ/ArrtaGzGel0ApO+KWRmI2go1yEhkWNk0YeC3ki9yKNWUY8//eP3kBUKqG1kijezD5xa2GJyqPSs+WIRtdWt6L08gfHJeYJSFmanBWMeF3at78QkzanMUcQdd3wdr/7rXQyT0KWSKO6nqR8/d4r1oWJazkER1sMTDsLRLOzyZEAwUUCFWQGNuZyfV47BfgKeZ4STR+OXxKBSFbDokzLNyVBbpUVVtR393dPwBICW5pXYtHE/XnzhcRJ8TFw+Y3bOBUeVHSUKJWFWQS2VYiY4i+paK+tdQx1VMQUswsi0EnAH2U/CfbYM/MU0JBvW1hW90SSqjdXYemsTZj4aIGkwBtW3oWXbXmwwLMPrH/0Hj/zvnzlwQdxy/27UmFfh5ut2YaS3B1df8yAP9jJP4gj+deYVilUrvHScZY7VYhz93GcewljhAmxGp7j358LwWcxMuxAmfS9ZfitsHh8W/H3onZ2HoqEUrW2rEWC0b25ai9qaKjz17PexMDTN2DHPwrEiRJNo2WyHU2NA11InPnx/hvH5CmxVJQhG/KhmUXoNJCKfX6TTXbXroWpVYf8n7sfZMy8iq8tC7VNjMe+FocSOyx8O4Ybbt6HUvhZzE92Y8XSjuEgTsGrh6p6CTs4oVlEPfzCJxpYG6Ep0+ODEB3j5vQvIBIV9Hum9FAetoQzZQhY1Hc3YsaoBHUuuwfnz70Nj08IzwvFdWoscf/bZPz6GCpMBP3nkj/j9b19EQ0sjOlaW4uWX/8mYvAYTI4PYesuNuPDim8gx8Sx4ZmEmefX3jmOJ2Qnjsib4xrL4+v98EUcvvg33lSGaVCcOvnYSt+y7FRVl7Vi7dTWclUoc/vg0nvnTE7CvqEDPx8fhm5/E0mXV+NrP/xfVdYzVBSNkCoouKVPYQzUlTeK3P/offPnhb4hLD8TYYJnQOE6914f7fvBVvH/gVWR5LAGKAbMuLtEwUtkcidwFhdaCAjJQyKSwMoH45yaxqr4dN3/hfjz2P7/DY8++gm996k5IjXr86o9P4j+/ewlvHnoOab0bCdK1XkpRVRZh0ZSgcks1pg9fxEw4hqvuoWFyDKqb96DBsARGOcWejSmn4EUTARx//Q02mA824d4OU9RUuoDnTxyikQGWaoe4dVeUhCspZrF7RwfSxRQGhn1QCJebNArkGcHLGxrQNzMrPjuc5s/F0nGo+AH1y1dg18ouHJx8DcKWaX2vTEOj12L92jqgTIFcMofh7hlIPEXk2bQbrieYDI4jG8pBYyqQMG2QmdiQjPSeKL9TK4FaYxSXthUWQotQ1LLxInQqk7iUgowmkKOYSylIsaiwYbMEclJyTlIUH7sLxbOoNRswPuNHnIZWJIQVclket5SGJIWR0PTY899GJpPAVdd+h8IwRwIfFhfsUqua8O5bTyKZ5O8FF3H9jpsxNTkGa2UpDTTDY0zDYpeTFicAA/DRQBI1JRLoQhk0NCsx4Q7juh0bMDU8Cm05UGXbh7DfhXTBC7XwMMSFg/D4Q7hq/f8QDF4kPKlh0jchOpnl/HoJZy48eNsDnEsFRtxnMM7+9AYyWFy8jGqLFRndLLxX4vjEru9jZGSWVB5logug/8Q53PTJT2JgYRzhtASeRQ/pdpx1XIvFuAnSRALR/gTOjvbAaGNtymgKLQ6U0BiCvjTURYLN88dw9107MRseQdSfxuR4FEHOgSxPyJTmYCvl+GdkUJqK2LrcidVLtuPAk+fhli4wjRHGtAbUVRE89MI6L2aaUwRGSwHu0RSqGyrETWkGroRJ3gVEUhLUtSoQ8OTRPzuIKkLT+NQ81q5poYbFceVigLrWiOtvegDvvPYSLOYQliwtgza7BOOqCRrcNKYvDJPE7Ux6Bc5VDkZtFLXltcgGOedpGWRaDcLzU5j2xHj8eVR1lsAg1UOyfn1L0WTWwFnbgnoSytiMB0Evo2lbLbZs34q//O5/sOWOFbjUM4kSrQ5LyzZSqJYyHmuR9WtR19KKy+ffReuKVjz/p4NYv68d/3r5OSy31GDP/nXwhXyYHY8jMg9SBCmdTTbnHcbApUEk5u1Y9blOTA+Moay1Fo7SCoQ183jn77/GitY1iHitpDY238g5xpIUxi54sHlrE6YkHqzYuoVFwRRwKQRPL+NoVgqnWUuHNMMzvwCbVljwSY37HrwZV/rPkmwmcN2Nd9I9VTh95gSdVoaCNANlQoWt7cIiUW6sWroGhxnvjh48i+9/7wEcP3oYa3dsxp+e+yuFWI3mzuUoJvVoqdkBDQnnwD+fwvToHOZdXqSKScYqF4nQjLu2fwk3/3oPbuhaDSiEZ84kpFklCbccKrUSUz29UPP37YzEX/r2txAOzCNF4epat4WODDz/+ivQcKDW7NiI1qZWVLRWiNfvc4UYDCTbX/zh35CmgGE2XmVWja/8/huwGGsRT7pJgrWwKjUkYy0y0TRy2bh4E1TY1FiqVCOVyNJkQxgaGCY5yrBmXQcbqYD+kRH869G/8OclSJKChDc+w7EkiWUWBgq0Vi+ByxOFyWpEmEKPggQ5iomKxKEociyZCAxMkwq58HoNmySexg1XrWY01cNHUo7Fc6hj8mhevRn//OejFAonuod60VS/HGmariI1iXV7d+ODw4fQvmIF0vyKI4feQ8XSCrgGZuAlkZWTwh7YuAyLgQALXSHuvKRVyxGEDnmZAU61Fvvv+xL+/NJlPP3sW7DXTkAii0EmS8NgzqBAs8gwNVXYShGbC6FQUGKR40FFh1Km4C8gwf9OyXLio6TCokkpCnu4UBQ3D84tEqm1ChgptnKFCjJlHt44DUyuQTzO7xFWHKDYpxmV1SR7pVJY30UGPUUgmk7h6rs2I+fxc+xUUBpl2LnmGvzhJ48iRMHmsCFflCMvLaLeqYfdqMPHxyfgKDdDKtzIbTPghk17MdB7BePBFCqZdmQSA+tISUMIoyi8sNTpxMDpPuRtSdx114NAVItVa3bjpX//C5HYBOrKq5nUNOIm4NZyC2IRD3QKNaxlBoQZG4Yu9LBO1Siqk+jc0YKf/uEtpnUlNnRtgjWcgLFmPeKSMPonrqCuvgkBzuv8lWEswo3G9hosr7meiaUVgz0TaHOYEUYPDIYW+PvOQFG1Bo8/+gj27NsMo7EFf33hLwjrFZAH/Vjf3IoyVQfOdB9ER6OwrlEB/oU+bNy/CakqoFW2BBM945j0ezArpzkoAzBIKmFhpbmHZpkAFyBJSCGvlMNN6NKzbseGAmhdUkljTaN/OIC8Jot1y6ogM0dRVmbC6KUMTT0MlTIDc7kGcpUaSn52Oc3XWGLFztX7ceC502htrcM11+ykpj2DeGJUXFzQKHfg+LFJGgDTnySH1Zuq4Hdr2B9T4kJgjS0GinCKTC1Feb0OVfYqDFGkyx1CityJC5dPoUCoiPG45VILLrIX65aVoIw6XIhGUGrS05Cq4V4ELvVPoyALwF5phSVXDSvT7VRfGIbKnHhjPMk0KRcW/0MRkqtvWF4sFOSkAxtJuQFVVQo88Y+nsfzWdoySEkP9dG3hUbOqaiTp6OspOL74HL+4DNs+tRdHn/kP8gtz2Lzpi8gZYhjsvoh5CoBOZcfqVU106wiaGzvQuKIDf//pn/GN//0/uGOLOHH0XRy7cJkFvR2z/jEWRgBXr9sk7iH4rv9FaGBER+kODHreRiE9BUQkMETbcMftt+K+332DRWNldF3A7IksQrOkIJsRaWkaHg5iS0kpzA47SkutKK8qQ8/YOexo70TOpmLMGkJQxQFjIySTcSzmSNz2SjiNZTg91I///eHvsee2vdi9ZT3Kyk1ora7DgQ8PY9X6dvz1t+9BlzfBWdOM7otDUMkLFAAZm68ea2+9F3IWkb6mFNq4Gc0rq3H43RN44bn/wMTmqKl0ijdBNt16NdLuCKydJhx67Xk4c1b88PFf4Rff/yY+9/kvot7SjDMDF1BbWo7/+fMXOUk6hBnTtPqMuN2bcDlgK2O3s7ILnVs2IR0MY5JRUWNS4fzRoyiVFTAdlePipbNUhxSbV8ZUEef/FJSGiWQxgMGJGQQWFsXFvahXcJo02PGJWgz1+zHZR+pLAOs2bcbdD+5H98JRHPv7BRR1KswwnhrUOui0KkjUEoSFvTH1apRVlEGTVTH+tqC2zg4XTWXgZDd2Mb2d/uAUGmrs+NehU5CS/hENI05SrSktwf3796F6mQNTYT+kBhs2r7oWZy5fxlN/+w3FkYE9QpMghdtkNEOnDdpoLf737z/E/Bkvut96nD6ZpOAqeCyk+jzJ1NKEpi/8BJUNOlBrKe5FyEi+N+58BLuv0+DxP/8Om3dxPl8+jYrGJsxOLaC80oSFgJukr2BjMo5r1WhdXs+G7MCB5w/Q7LNoXleHuL+ANZ1LMTvbj8FxF4moiIJwTTRPio6lIM9rSNR5tLRZ0EADHp6YQnWTQId5DE12IxWlmZD+HA42nkKCUkcF5DwvBgTGaSnmFoJs2iwyNH45f9aoMxIMFLjvtpvgrCiFWqlg+h2HnUnP4jTwuK00Gg/6PP3Q5spgkmrw8ZsX8frFw2jfVENDCWBneQfHvBwdXWsg18YhZxKTFilgRgMyapq60o3+S1MoW8KERmMTnmFJxUn7sQx8CiMcmiYcOfsButqVFMDrYJUrMTLpQffoKZQ6k+Jjg04KjyxbisbSalSWLYfZasMv/+d7SOqtmF/0wl7eLDy+AWluHqUGO0qWNWNmaBKr163GoTefhUVdhrWN1Tj2bjduvncPjr8zSJH0cB7S2PvQFpw94YVXMYeBN+ewbUMbZDorXBNeHD19Ga31NYjmwxwPCxQ0UzNhxUsFrG6vQpJ1FlxIQZlmz8/3Y+XK1fD7ohgcnYFSFcWqVcLmKASrWQ8kBJTITAgSBYVRnkeOvbJ8SQdURSWCLikWYx6otSmCIDWDKTLpJT4orZjw+pi0crjxqmtxpceDYaaDqnoj/LEYEtkIVi1rg28uQCOXotK6AWAGutj3PoxMtQVqhVpWAoU+CIXFzLoKsx7k0CQiuOvua1HMKDE0OoFXP+xnzyWgN7C+mX5Xr6uGKm3E5UvTiEr9AlOBTIp6YXvB7+z/XnH5VUvRPXUUfacnsHRbJ9574TnoKy0ssBCpLA2nzMj47sCczwcVG6iqshWRaZ7Enffj+i/ejh9/9ZO443MPoPvcu1BNhnjAfVi2oRUpSyXOXOzGde3VyCRZLFYdDp+8gtl+L/Z94SaoQ0yvWS+yJOgKsDgX06guqUTZrqU4fv4IKuo64CjR4Ml//BCmeB4zjB0qg3BTrIhbr70J/371AAbf7WEjKlm8jIROEmkeiEdiHBipuKiWTKKAWafHp266Ee3Lu1BqdWLQP4VXj/wDsoSdppFgQZbh6MAoiWABXU00oIAf//e1X2E03o1LF06he2AauowWTks9rr/9+3AFvdDJwzSCLN588S8wKS0w0RCiqQya25p4fCGSmVp8Rr6YUqKyplp8i7KltUuMTsIO+xLGu9/+/adYONePffdejd6Tx+CaSUJD0dQihwc+eS8+dd9nESOxuUcCKOEYqu1qjPX04L0Db5PChQ0GgljdtQXezCIb+XV0tFTg0LkBJBnHizlqt3AJJZNCSakBcqUcPUwfMtKfcL1a2FdS+P9yVQZrmjrRsE2LaqMVQ0HgwtsDUDNBbF5Vg033LcG024S+vkm8/88XxCcDJBQxSDneEmFvzTyMeRm/uwEGNpV7cho3fXEvgpM5XDx3Ef4pNzpX1FFwYqhuWYp/vHKeAswmY1LJxQoUKgd+8eifsXxDFw3dR/OfxQ+//U2mCA9237ZaHJPc4jL8+Bc/hJfCGRZelHGFMf7eAeROP8PzzHIsrVCuugua1VvR2uaEVCFcj6cRpHOotslJxgJlFyGNATff+jCi8g+hi0V5vCp88rOfxM9/9HeoDVnoTVqEw1FUOk2YmvNCoZSgGJeRqB/AvXfegTV1pMqaPBprrVjRUkXyd8AgvIR27iQmR/xQ5ITrmItQsKrcrCG9TY1PffEGvPPEAKamBmGg2Ai7KWWT7Gu58OihWdxZRrhRJmVykhPPhfckaE+oqLZgMRSA2WSmWYTZ9KwKYechmwa33HUjqmhuk/NjTLwFrFy7FL2nxnH28lEKywpsvfouJChI3X094mqajVUWOMvrEEnPUiRT0Cc1/LujqF96DYl9nEJei97IK6iw6lFvuBPHSIrznrNYUd+B/5w9ju0bdqCjrBEnui/h2vVLMTrvx1y0gNmLZ1HVHCd5tjBZFrB38/148+lD2HvHXvzmP4/DVGLHy088TapUYdWWVmxcugofXfAi5BlHb89ZWK0VZLRZXL3hWkSZ3PMRF5rqbBRiNab9w7j2hu3415NvCU8bYuXqWvYla0ZJ/bE14fypHqZNBSb7B7GktQb7r96FP3zvBTzw5S14/43znCcbhrxDTGEG1NhaCIwuzIwFML+QoDbksXFzM6wEo5jMQ3OIIZfTUXQ9iOXTyCQ47xSSDcuboSxU4OSZc2hvK4dRX4A7JOyypSIhE4QiBaa9AnZs34D33lrgMffiUw/cgoOHXofOocHU5Bxuv/arFHofRudOIiq81RrNsy+zKGMiUtpJ41Iz/BH2Z32MtR+lKaVgzWQRSBWR06WgIgBlSVzC8/xK8LuTFvQMzzLtLsBcbRAf0+4qrYfcxD648tbjRVYtVFo7THod1EYHB08DnYn/JjlISZ7CjRspRTHNLxI2+HXNBDA3M8XImkPPwCVIGUkVdh3Gxo5i/fKNUNBFWuua0RcahXKRIjztwnV334yT/3kRsYwCtZtW4NzB1xDPFxkDt6K0xACVw4osnTMpPLet9iLF8GxxlqK2YgOGvQfx/guX0K6yQlqtwcm+K3SniLiTjm8oJ749Ns+Tk7DZCyoJWqw1yMpjmHJxovqCWLOpHl1tS3Dy3TP44v2fh6O1FRYT8Nr7z6OFieNXjz2JMnuZuA+hcPfYnjSglAagY7TVFcx0wDTFQFirwcgGdZI+a8RYnefxC80XScfYZHYE6dQ6jR1aswmxdAhTvX2wMyXozTrMTEyitn4ZNJoMRvuGxKVL2cLwBTziRg+pCM+HnxahoVkrtIiGErAzUplpCiXmEmi1wo0XCjjFK+j1Usyz0DISG8wGaOxyzI65SadylJH4hMep8gJnUcAK+Sxpzsq/r2N8lkDNcCoVNoHm/woVR/Gpr+6gUa/jZ1LMikZ4WYDmKn7/fJTFFMN7Jw/gho3baLh6KEuimH45hIr2evFlibbVlfjb739PIZKTSlxoYFPd+unrUVNfjuHzM3j7xQNY1l6HsZlplMqduP5zd8Odj2DTpi0IuBibT4wiXFLEQP8AdMJSszRptUQOR6kTMoqOVjXHtFMOe9cXEeQxpwo5LLrcyCWC/N95BKnsSv5jtNqhZMebmDBURrO4JDCKWZpmiuSbg5bkXsrklshE+JlaFIMBPP/MV/Huax9BRRGNLoY5i2wu/m+ZgvzEXwJtm+12RMIBUpkMjdVMaYzcr798AXJSc0GZJj3LkaY5XrVlGQ6+fkF8d0CukCIUzzC+k/D4ZxKOP72Z4sqxJ0JlMqxRFo3wOKtA4VLhP0jqcv6MnLSfL0rESy08FJQ5jQhznoXr+3m5BFHh/UUmFVVBCwdTprDi5rZNqzE6No50LI3HfvNjnD1/EpX1TJplFTRy1oRUBoOtguffirn5IQqYk8cOmoiww38IlbXl8IdCGJu7AofTitFuUu/oBVy7cg0OXRqAsKVf07IObFmyDIcuT+LWazai/8oxpEmsEbUGwWgMVzXswca9V+OVD55HPxPJkWeewcNf/Q6uzJ7CoWNnsXlvDVHNjnlC1onDx3HvvQ+whymcTGRx9qzaH8S6vZuwOOHDAlOlvTiP67dfi2deewsjySs0rkoCg1R8oUp4JDTq8cCz4Macx43b77sKgb4CTWEM2zfuwamj3QiyX/N+P2ZDPqxd2Yz4Qhb+NAVy0Y15GqJSK8dDn/wszISRy8OX4A1PIhOPIJ8RtonzIxBKY8NSJoqMDrn0ori8rfCmOpRZeGNM1QoTAsECe7gAu8HEdBrnOW5F3tWBNy4/Tm3ww2Gtwk3XPIRDBwmE0VcgzTLdVJdi6JiwaXgRy0qMcMt1WLtrCwY/9KGDvTMydgoOvRIytUpcu2phxoNodoHpQk8Bpjawfi2FLOIyJfS1VRg+14Orty7FwY+m4bATzX79wMaiSk/xFoRbK9woyVNkSIcmGeQstnyGJMdYzRpEgJMx4eGvkUV0MooefO99fng5brz1ASxbU4MUkaOc4qXVsinUVugoIjJGs3g8B7PFiTQFWCbXMuIvIBiKwD0/gdmIH6/8/jV84ZE7MXmuD6VtLeI2SL7oHCJDXtQsWY6ypjq888rPUGdI4aNXi2jYV4tDb3+ET1//AD6e+QgL/gCkaiNCjHVKErRAUxY6Wa4ovKhRQCichImxPu2KID2VxN1fuQPvvfM2smz42XEv47IazkoHRVBGV1bAWtIEIwVZog0jEQzCxknwz8zT8DRQspENekZgdrzwWJjwyF+W3SoXnuUVFsrhGIye7uYYqCHLZSjPHHyaoPCsuYUJRCGXYTGaADM1TBRirZJ+G8lhaOAi5mYXEWVEi+fp+oxOdpsC65avxMnuUyzEGMpVZsCohIeTLFxuEXb8sWqtpJZVCMTnceLMGQqSgiKjw+aVW7Bi1wZc6T2Pbdfsw8DIOGbnZjE51Ef502Dbrk1Yu3kbmmtaOOdS8UbQj7/0MMw87giNUedwQMUkEImHcebwKWzdugVWSRolXQ1oW7YTg1dG0VRVjssnjqOQyqFh/XqcvvweKrWtCM/NoW5JG1Q5UoicU2Avxax3THwnYOjSCMqb6xlFI+KbfNGIB/7hIdR0LcXRo5fER0vbli6FhcejzGkgt5XDo++EkUZa5IelE1HWZJyEHoWMliQrKGCikSqUKpK1ASk2vYSGIGxaEg0nRDFNJsOs6Swp1y7Oa2eDEqlQEj/h+QZ9Z6GTJlFGKu1o3sZj60DVslLI0wm8+djTaCSJOqtrMOWfpJFbcM8dn4E0rsU3b/0qmpeWIMn6yBBGzIYyEnstZrsv4vzFI/D6mbLsRiypsaKjcz37x4KTp4/CFelnHwVoxhIKvoSAxCaUFCGhwFK/cdvuTWivbUaIqa6HKUxdWYfe3kH4+T3iPQrG6kWCQMv6Jbj6prV47/ALWL+2C65hJiTOl3d2AJ+/49v47WOPYBPnLBuPs151qKmpwEJoGrWt9ZgfmodGaYDaQlGgMHnGXTx+DZIU5+n5aeSzcvgSSfSOX6Qp1KPgnsCNd+3Hhz1TqDBlYM+zl5gu9uy7B/96+vc4d/ocIcKMDdtq0Vq/j5QrxXMv/AdHLp6k0a1CU2kDqTqCYyOncNfVV8GhtuGpN1/ELHvGoHTA6AtB2CkrnJFCu0hd0BPQOP737d8Em64ZJ45eQAALsKkUyISMODJ+AevWdWHs7BimFiJQJDOsHzvuvO0qFGYqMOrvJklXiWvAfHzkFK6iyA+OjeLMQB8hKSWuRVRf74A6Y0ZTawkhoB6XL5xAuDiMqTHhyZAEbt53Ewke6D/MdENxbmNin4tOI8T+VqTVrKkMTAonxmdHsXNnIzQq9otEjwu9Q6hrqkJleQVrUIXHnn0LUmMIZZYyGm6I+mhBk9yAvgU/SmrsWL9hH/754nOoMEvRUGLFpeEpcTXFNZtb8c4HQ6hsUCDSG0NZWQEfn/ZCV0nNUWohMzgBamhGkcGWW7fC50pDsm5DaVEQpqw8jeREBvv2b8aJEycRmdRi783XwlHDaDE0jZyM1JrIYWoiKS5pmo2bcM3Nu9B/eRDaWBwNPNk9d92GJet248lH/4oLH78ubqisYvXZ2GTJNEmGdJfPZqExmhhjhEfotPwzUg4bzmK2Q8OiSyQyLCAKP2OGWm2gizIxmK0kLisyqTh84SBJqwIzoz0YYdywV8oxOTGMy7OXhIuPqHWW4fSFfoxdXkDOm8bGtY2wtppJdBFMTk8hOlPEPXfegn+9+Yp4Xdqgl4mv4hY48Kbaeuj0dForsZ2FLRS4jA0nULSMolskJUmYYpLJGDSkqRRdMifPkBSFm1+MhgOTbMessCseJ1YCk7AtWCaNGopeNpunOTphUrczYaeRI2Xuv/s69F8cJYGbYeM5tzCKCi+T8GNFolxMhEnjC3jrpZfh7gtgSUUnxtyDWHnDKvz0oe/jJ488gvcPvIdH//QHSA06Gt6rWMNIfKnnAgkwhYmJMbz18ossJBaahZQpLBAk7NBMopAk8rjl3mtJVnG0tDShpL0WR194F3U1rdi8bR3GghPIuOcgCcRweXCMosqmU1pQFDbRIBWXslhnpqc5pyoKKe1BpobWQFMs5fdEQgJ64tyJi2ghmS/fvgvdh7vhJxmVVlfx/Jl+HHbkhIWR2DAfHngZ27ZeBZ2F5qbRUewo1MKuMBSveX0Ji1hY+8XGpKFAPBbF8PgItHIVDEYd50WNCiYlYWNpm8Mivu0oPNIXYbIRbs76Fv2sVTa8hIjCU1ez5oT5Xb++BmlvHN/+wpcwcupdKC0y6LXA+q7VSAQWcHkyABXrtpiSsqnVMDuElEpiz2eQjSUh7DxF90fHkkqs2LCFZMda4LyazQ0UIgkmzx/Ex4cO4+ZrbkOc49a2bKN4TbyxyoEz75xG8zITrFYFXnzmdbzx7AFUrW5FRVcV+i+c5TlIKAjCJuEkQ9aWOqHE0Djrm+e/6tpK8bHURYptKq5ketCJu9aUlpSgqrwVEQLSTfevY7qWQCPsvlPKBEbzCCxoUNAMorymGdVlOiYZPYV/EfkcQYO1bBM2tU7nWPYW+OZH8Zd3nsCn9l6PE1Nj+OT1D0GlLkEkmsHY9Cnos6X4yfd/i1s+ex0TVRapcJRkWA6ToRKx+QjmArN48/QrOHYwht/+8GvYuHUd06YVn/vu97BqmRK33vQZ/ObXf0fv7Bh7UMqa60B2LoCYukjQyZBSLVjZvhNH3ziNqH4cN+zcDLtyKf7w16cxJR2HUqZFqD+LvCoBm9aBdDAEfaUZKSaNh+77NA4ePYQdm5YiH6zH0UNv4KpPrkTWX8HUchAJQlSAotxU28jUPo+V65fhg/dPwNZCbUoVoNQXEI5lKCUSfPGzX8APv/ccWjuYooIKJtWImHoZDJGJFcSdg5qqjdDYSmEpYTqeCCCbodkxWRqpHx3LV0FlyEDtpGEuaHH54EXoNxnhOToOTYnwAmU1zr0dgd4xh5S/FPVt1BHCbk+/B25pCDK6e1PnEixS4PVZmrFvEiF5AmpdGdPhIjnVBEuNEeMfzMAlXJnYsLWuqErIYS6RYcTtoWgS8YPCiwomknU5mG/x92f/hW8/dyfs0lJIQs1YtdGK7kvdcJK0OmzCAvgO+LM5rKpqw0cfnUIdTy6fcMHv8mDjvqtIQ3WcJA/On34H3nEfCiEZKcGDDE1BmAA5CVehZGNqs+Li7MLjXyqKWjSbovgXGRHNCGUohio2nM5MOstCBy2al5AQ8jw5qYXH6oCsqIWChlHqqGayMJCkzeKGqzKZnO5rp1AqkIpkaBgJDPUNYrx/huY0RdKdRlaZxMyCi8ahgADAOf6stdwKS1mZ+EJJOh3nb6bFpzS0uYL4HLDTLKOAkT5jVF+KvrChh0QqRymdf9oVhq3cglGmi/sf/DYKOg2J7QTiFNTKimosLjBabtnEBqxAd38/KhprcO7IcdidDuRYVFqa3AQbaWj0HFbU1MHp7ICzqhSH3zqM6qYKNo4Dc9NBlHDeVna1ISmRsphmaExs3mAAjUJBVVbhP4/+mcVA8VvdToI6DjlNa/n65ahqaMZQ/wBNJgGH3IrOVZ2kqafxuc9/G/MLM1jeslR8oUKZj0MtvIlYVOOVA6+js7kBFU4DRblWfOEhGI0w3QyjtbkFiWRaXIejmJHQwCphr64Ur/N6WU+pCOeMiUHvMOHS8dPYvHs3hViGv/35r1iyfBmMCgPTxxS6lq1EnjX41z8+hi177sWAOwq/14P6pgZoeM4LpJGU8NhePENTEJ43F3ZFMsNRVU1xlSCZJ9EXpTyOENTaovgCkoo/IzyXrqPpqDUGijJpnqmoxKZFOZLo/+hdRBdHkJRqcfjoQUjNnH2lmWJrpBnMQMvP/9E3f4Zv3ftrRLIB5KUJJoMgTUEBA/9Ztm4NutZdg1DMB9eosAyqF1OTp1hTEWzavhnvP3sKN96+F6OzU0wR/FxhQ/CMkqlODw0NbaRvGq++f4C0niCoKLFAYRPWoJHp5KipW4K8cC2PEJORxsSXkoIhYSkDCmi5ETq1FNOzQSg5llaDnNCVoTnX/vd6cCaLK5dmKUB51K+twG379mBpxxK8e+AddK2pJRxJ4JsLQmLMsI7qAAKUJ5TF6YlJ2MuqmHAJKNND7IUUykkY4wM+3P3NnSTSUsKLDG7vDNQpPUysuZq6JmRJ1X5FDk8/9Ri+8OAnUd6xhfCyBB+dOIi4bhK9B1yo2ybFspKVeOvFl3DW3YvburZjNOhC1OPFNXu24f13BnFh8CgeeeS7hMgi/vbcvxBXJ7BOMM2OdlRZ23F8Yhwvv/ESUnOC8KZg1qjFR06v2ruC55NGIB0R107xL85hTcdycTep67c/iM/c/xP8/NE74b6YxvHjJzCfmEJTY7V4acVaXomQsMtWzE1AIflqgGZbPQVVhkhQQkOPYszDuZUFEF5gul7M//8XvkyQm5RwkLhDc0nE/TqUlubEHbSE6+kBaQrZoJa6RR1bboeL5+TzRWCOEJ4lC1DGdASsBGRG6ohByVQtAWUMJaxPKyFPb7bAanRQC3OosVZAV9IMt7BgWlHBVBhHkHU+MD2Gwx/MQrJ9f1NRkpRz4kNsvBQWR1JQ17AQSFcmqwbtDcuR6JyCbIzEtCDH1779e+iqjOgZeRGbtKsR8E1AYpWzj7TwTk5jw8ZddC3GTqcOvec/goonoQl3IKld4MSaMdl/Gluuv4VO1oA//eo72L7jdng859B/5Rx0RjMaSSgtzTvwxof/xprm1bBbOQC+UUiiJfjw2Btoa2xhIy3AzaZJBEIIRmiTwiJA/EfOaK7Wy6FjZjWY9Ugy5gfosrEwsHN1M4vfwEEzMdIK15ptUCgYuymacg3p31nJ2K5i5E2Loi+8zJFOpqC3Oih4ORRzRWRTOfgWvJijAcT4vWG/G8mCF5FkEFH+rHtR2P5NDZmCtJ+X8/eKiAcXkXAzvnZ3Y/cdO2EUnCIPrLhmDWYHuvmdtRR/FdSmMqSSSegccvzyB98Xr2mvWr9RXC1O2FllYnwC5nIz6h1VCIXmGSPb0MhCNVWWUMTy4lMVwrVr9+yEuM2clEKs0lkwOz0CU6kVF4aeFpOSNGHnd6pR5WxDTLj+Z6jA8EQ/k1EDnnjsSZpRFnuuvhENVaRdZQ7nDp8n7a9iWiqBL+DDc088iV1XbUfA5ed3ZtC+pIkxdJGNH2Uy4tjS6HrGPOJuTvZKi/ga/ao9e9HT24Pp3j5cT3Of9vtRU1+F0+8cofnyeNRy1LU0MIZ6IWx55xqfQddVezGXcJAERxmtwzQPK+dFT8Ng8pFKsUASsdC4tUoNDDrjf0VauOHLOY+6XFBQFOemvLBV2lBkCrGYBZJOwmYrQ16hgVoppbAaUE3B1QbnEA7wHGjQ494Ezp49hg8/eJXzWGDD0qDlwksnORLmblz/ya+izlGDN/7xMvyBt2HU6tBeVokN29dgcmoE3//Fa6ip0YoC4vMVsHP/1eIlCQ2/f3ZqFO45N7Mb4UIviC1Fx8Y4LiyRW2nEqUNnsLzeQPghymSkyOQ0UFjL+UsHjXwBS7oq8Ne/P8O0a4RFYoFGiNsSGbyEMKud45hNIuCPYdLlhb68WlxeosAEqNLKYNAq0bjSjpmRWWxatxmRzAyWbl4OVUFCKPCjvMGKClsdRi/144Y778Hxy4fx5AvPkgDNqKsneVqkaK+s5ziy/6Ym4CwRHpMrEd9kXKQ4rdq8DiOjLkj9o4iEZ6Frs0KqVCFDWNCmVmB2tgdlhJHTvUdw3brb4ZpI4PzQq4iH89hxzVqMdl/ENdffitC0Ho/8/Sf4y9/+iCPPXsJbPS/j7MVBfOLWm2lMl1BalcVd990NicuG//31M5A0JlFrrcdH73yEpV0l4lMgYSaMpuXlSDMhqDlO894MjyNC+Mjgun3rcNPuT+B/f/AH/OjX38OTf30TEpMbQ3PzmPRMIJdlLVYwhXhmqSsUYQp7W1UDeq4MQaFRMR1FEI0mseDOo6mqAous2QTSTGusTqmSKbGCFB4gAAFyhQXrtjdgQXjBK8pEOTOHHGleQxPevGUP5JMRrFnRhdffHMNc8TA6dzVj/FQesYkBJORZzp0Uo32TMOgVULK2V69fCV/IgpYNTVhIjMGqcWGWepSNKpFhypQ8euhTxf7xozwYDXqPezE/T4rqi0Mql6C63oKkAWioaGPMVmH8TS3euPQUXrv0T8yTojwnr2D35mtwcfQMrlp3M4xFJ4uzFnXtNQgyUh9+72XEfElUNtXArCyDtV549dvAEzWjtMyEw2/+Ce7uEJZtXYll267BwOApZGSk9WwYTnUjqI+wGHToGzpCMqUYO+vwq0c/iy6KvMcXh7LWCG/GjcU3RnHkyhQqDVYmUToc87TJqseVwUk47ZxgxluVSo06ZxlyyTiaK2pRpFiHc2HowsJSnmkocn7YyxnRpRHSLQ1IpRDX9shJGfcVSlEcNCatuHmFTq3jf5ug0TLRWEugVFmgVmkpplKolAaE/AH+ngkKvY3mwog1Pcm4zKYJxrAwPk0KsGN6Zgqtra1YzAQQZHMEFxehydtw82fug5cU5BuawAzHOD63SDG34p6H7sdPfvRD3HLzrVjg3121cyU+f9ftePDer2Hfnbdgxj2F0eEriEnkOPDck7CQLL/23R/hzOmnSQdDjG/lSAzJ8IUv/gJZWZrpK4znDzyHqRMD2LF3F2qWsEn9SVSV2XH01BEcffFtrF27FWabBZ2bhI13Negb70GKyrSyswtaow1mkwnTPJ/K8hqmIiWmhgbhmvWi6FBhoH8YS0lrg5cuQCPcTLaV0MxVmA67xJUWb7jhFlS3lKF7YAB2CnEqEkWWEUhL0tQu+pGM+vHe2+/gjaMnUNbaDmt1O6RN66DVG8UbuMLrzqsoRkiRzplKookoJEx1RWJshmYdp/HI5TIStgZzIwNYunYlUjQcm82GptYqDDz+E1RgHhpCQI7gu+5L38TUWBh2B6GFCSvqC0BbUOHFf/wKc4vzSMZTTKuk5nnOB5OXJJPDjuu3wKgRtrCL0uxTPBRh8S4z6ymMAc9/b27mJDkCgxkzk+PQSllnepKWuQlzrmkoZUzBFIN6Guf8tBufumc7f4bkFo+xD+Tov9zL5FmEQZ5DMgPSWYQ1pkZZSQlCkXlIijrIhQcBknloWe9qgwX+eBihQAIKmrvb7YNGRtr2p6G0KRH0ULRrK1BKs7HZjJii+ZTr6jDYM40Dhz7CH159CKd6zjC96bGqbYV47McuX4CBvSCX6uEwKtBsqUXnki3sJyWQIHkWAkjRdEoJL5aaCninPLAIe/rmk0i44tSCDoy4juPMG33YtutaDF++gpB3FPaKBgQThMd4BK3brPBdzODhn30NM5fT+NmvH8ZvHv0pxq/Q3KUzePwHr0BWmoSW4zvPGq1murn+5grcces3kPU5cdXVn4axQ1g8jTCVp0F32mBwSjA6OItaYw3rLYWcnnrWXIlzZ8/ix1/9Hj5+/RB23bpX3G/Xbq7G4KlF/PL5PxNmPGiwlyGtoOmmpawHE3WnHiOXJjkHizRp6gHryspUHgoqECuG0FxtRthjJTzGqRUJlFtr4I4uIC0jsTdoMHB0CuY2HaKXkkgb47h2+wYMjHlhqrDg0oHL+L+//hm/+t3vYdX7oO/ogvvCAhJhpmxFBg61A/ZG6lmdFTHqoj8agJOkbqN5x6JZJjY/FuJ+qCwaSO754yeKWl0Qi1f6obVIYONExyU6xH0auq4LnhG6OkUsGvQhNVqDfx17HN988C6su/dqTJGmpakY4sMZmOxFqGqt0KVa8MUv34+HH/oGvvbwj1DbUCve4ElEExg5P4D2XSshZRIIcNIrGsoYrRd5UkYsevrE9bvHzg/Cxsi4/qYHMD7SDb/LjRpnFTz8+/aKGsRZvMVAAZ/9wTcRn/VQrO0oo5MGsj6Ki02kW6mGNFVUk9xj4pMBIcZS4VJxW1Utcmx4tUENtVzFxs+QejTwzUxCr3Rg6+a92HX9jTwXJ+KJJIIBF52Z5E6BHLxwAaV2m/j4XGlFC/zzPfj4/TfFFfryBaJXMQsN3VNSyENCkZfynK1aNWlPAhPJ0VhmRCEnoUmQqkiUM/ECBrrHMdwzgebOJSjRlWHzvm1wVlSCeYtCILwNmEMkxKSkNOK5f7+MkjILyiu0qBV28ucY9fV1Y5Kfccvdd+HnP/opvvjwtyi+epw69iHqSutIaxXibjJnT5xF95njuOGanaiqrccchUVC4pKQQiSkpzyPT1jCNENqaF3aKG6nNtXfD5Vaj8Hz3Wje0IIn//MPqItC3meMDbjF+xxFiUp87FOpZiHR8K659naUMDlU1tXjke//EnfcdS9FQILhgQms386E5/ay6EhsTC9TIzPQqBlfmSokwnPVhIdCIYW53isIu6dJtR6aXwiuUIS0JENMXopRSRsycgpWRLhmzQaKJdCxrB5VzaWoo4hmhaVMmHqUNF4DTdfnFZ4P1mFibAyx2SFUlVbjmjUlyCdDOPvCk9DLoyi3G6DXGJHmeBTsTQinojCUlorXjnsv9okbZthNcqRSYR6rHGkK/JnTHzIxCqsTXoBWIzxeyPnPFiDXZlDmMGBodBFSI01hMczvkKFjyRqUdyzDiiUrUeAIDp47gEwyhjOXu5lkZNCZSOM0xnPHjrJOk4QZLYqqPL8vi7bmNszMTnHMSX80pgLrqoTpM5FPw9rgQEW5AzFXBGqpcM04gCVL60QhqalrZTrK480Dp+DnWBoNKuTkKWTCOaZp9oVEjYe//m3c85WH8PYrj+LtD17i+U6LK3P6Ix7kzEU465gQeL4GjRZVWicGI6O4dfWXmVJcqGotQ8RNA1WrodUp+SuNoDuDhd4A9DVWxOMyTM/RRJs7YdN14PhH7yFDYh6eGMSSVRbYaWqvv3YUMoOJlOnG//3PV7GyZTPGz0xgYP4sbr3/Uxg97cW/330J08VhbN+8Fe88egSLRT/0ST0NcxrVrSbcfE07mtvXY33XzfjMzT/HUPocVq6ogd7gxLR7gWnOj8ayCgQiFFmm2LAni86Oahz74Dx237gah8c5B7RzaaEMo0Nj+Mw9+zHSE0ReXcCR149RVAOwOqVYt3oHTrOPVEodvP45CjaTVZ5GTpiwmR1YsbIMS5p24tjxD7BoSGDw+AR7Lyc+UCBVZlDX0cq8n+cYJSCPZ3g+GzE2MYtZaRQqVyU+8dBmHHzxQ4R8I5DTDJUcq7MXJ9C03QRbNefbKywXkWBdAepcPYLBAgpSAmgpazMtgaosA8lNjywtxi4X0LykEStWr8epEyfgTw3DRAGXUgiz2TI6+jyYvpErGrCMTnv0mReh5ySWWKswODpBkXGgeXkVVl7bge7DEey7+04OzAe4cPQ8jBTqXdu24+SpU7j+2vsZGQrwh0ZJ1hTzqiZMTEwxYpYy8nsQzxbRWLEB0UwfFAnhGnoakyfd2LJF2FbLgRHvIJsnxQnvQ1vDNrgjXhzvfh1exhW318c4mxBuP5KoDYiHhOc5FTwHpqWCBhoNSdupRl6moOgrMOt2I+aOI+SZRigWQ5LfrZRIoKD41pTWkPq6EPa6UVLKQlgMopJRK5zx4MKHA5CrdPC5ZrFmw3JMkP5vumUr+qam4Y2kIc0UxBXzdAY2qEEKX58Rt33jaxTmKM/1COYuHYFCKuw6EoKwDYuJlOgdmGJc1kBrlkMmpTFa9DCyqUKRFI8rj8pKJ49NiHw0IVJeiiJcVVnFNMBJ1JjQ2NyKSJRkyCQjPBYh7HxvVNkxPDeC1s52nDl4Al17NuLyiVOieE51X8Geq/eiaNKhYJTj3SefxvjEAovSBmWVBvMs6llfiJ8ZQ7PDjoyGxEnTzJI00ymOr8pMs6IsMQUJ+7oKa2UrSW9ZslGBRKZUqHDNdXejtW413NMujrcGMqscFz/uQb3TjLaly+CoKYOn5xJmes4hwvEVbmyKz2Bz/AIU90w6j8Yly7CG8XpgbApT8xH86enTJPQaNC1rR++VOTaZGTEmhdhCGJ/68j5kI3EYmCS8oTCKkRwslQ4s8jxkJPdUJAaTRoLE8ElUWiKElTCis6Oo1OYgoZHIZBL4DFU0YgOpSw7/ghuuaA6btu9FmqbhsAppzAL31Cwqy0pwZngcu3ZvpDinMc/ju3z2PGrqK1DbukN8dO7KmefES1FKCwEjEUKMkLFk7TqavYpR2Y0Mab6+vhp+1pijRI6x4Qmk8ipUltRhaWMH+gcOw8qEMzpNMeqsZeKJwGK1iU9IlTs34fK5E1hYnKUoSjDumue4Ac3rGtDa1shZ0EHrKEKRYRJIqOGa8iISX0Afia+kpB4/f+IpjscM6+FdfOdb/4fxBR+TrAFulwAmQO1mK0pa0hh5O4vqawwYP0ABZa1U7KaRFI0o1dRj45bNuDDWh7oaA2z6UmgpiTbVZvRc/gD+RAK3XnsrAUeDWCKMR5/6NQpJKSZdLmzayRQ3rcSMx4WL3XOoqiDRUhTv/NwGfOLaL+Ho8ychr45i7cZb8NYTH+F7j34fXRtp3O6suDbQ3nuuwVPfexEldcKzTBy3mSDamvTYsLkRq1Ysx8bVd+P5Jw/gyOAHUBYKFD8N03YatS3NkM2HCSnCC2paDM+4YG3Nw1ZiY03VIe32I1tkwmJPFZmMs8oCYiMZLPayJpmMauxGQhnPkpqYSsgILwSMLHWE52RgvQhPuwj3URb6WVv2AAXXjL6eBYKahUAjhbXSimwwgu3bOlFfzjkqmHH+3AiCEj9k4Tns2H09PN44hi5/jIxJjSDrxKlSM9X74A5TI+tWwKGTQl+Mo8CEaLVUwWqoxoWhEVycOoFyAo3knr9uLM58PIV6Rul4/ywUlcLrvkoSQi3UDikCE/1Ys7IKM5yA7kM9iLoDWEnxOHH+IrZuWc0PG0NLnRMhRkAJ469ELoU6BliaSsE2o/iooEwq0LquHZIk6U8ShZWDH6ZThnudPInV+OtLv8XW9tUIpYIYnBnD7TfsRSxYRGmVFTIOqiRshCZbi7GLZ7F+550kRxXOHf8QnZ3r8eP/+xriFMWEr4jFcEwsOg1JNs9CFl6ZXwgssLiN0FkUFDvhmikHlQ0oLbAUlFrx8R6NRgmaGwILIUhlBZJPKSprq2EUCFtRFGOW3mhFgY3vHl9AdU0zcrosTp36CJkihadAwiS9C6sJOqykvIwECxQDRhKo81KoSGlxio6syEBPojLzGGZmplHhqIScDSoNZ8QXW9pa2nCp+xw84TRWr9qGl//yKj776U+SkFnIJGe1tRK+uTkMiDdSF0WzEt6SinjDsJWqkE5EIDMLa5woxAXBUsLiOzkpLBYDSsxmmCksjppK2BzCusxaVFY3Uvu10Cnp/IzqC7MLOH+sG/29E7h47py4cmHtqnpMjA6jvsXBYgZNN4MqFn8yGuUxG9iwKiiYclRaFRaC8zz3lJh4wpEgtq/cifu/8nVcOj2EFfzeKAVQ2BDYF3RjyjWDuVma5JI2dKxdS1rXYGp8hMctw7neMSxbvgx//O0PkcmbUNFSgy9949s4emoORS1TBMc6mmSMHvFgZNCFzmV1TG0GaNik3kAA5Y5SslaeqUwBE8koFE1CwrnXs1H10+fQUEqRZY288/ybsBSDkGvkyGelmJHqcOzkEH70y2+SzsaQdU/BHw7D2khDvDCCXVvXYXxyAkW9DGkSdZOJRu/3o+f0CXzhazegSKM79uFRlDdVYXrGh3gxJdgbQUhCcVWjspwGLJHh4qVB1h4LTitlOqH55pUwl+o5tmlUdK7Ewde7ce3118FqrWbCMBOA7OgnZB05+w80bVmLS4c+QGlrCWN/AQ6tHa2VjUhnYzAwOU4MX0RdA5NlSov1y/dibuEIdAUlOpbux8FXn+G/HfjzH55ASzuNS6FnSuOcJTPsoRzHRI7J/BxsXQWcfzKGKGPOpv0W9L8dx9rlzViyvR1nF97B3rXXYr7fS0QMo0V4tJWGL02Xc8zTWNW8G4fffQdNbTXoHv0YsUACp09fRkTiw669K5AczyAbKGJ8zActE6rwZNyYKwhHhR1vv/UEUm4mG2HbyK5r8LefPYG/vfkH3Pvpm/Ha029CWSLF6uU7cfKDIxwbNRNHlj0fRHW18C6HjGOdx5r1tbjj7tthkWzAn3/5BC5OfAxHlQKqlBojU+N4cP9D+PDkm+JbyLXtlZiGC3KjiX2vhbOmA+65GcyPXkIuWUQ4EEU1+2i+N05D1UORllPPFBD2UdXJ86Ry8e4HukfGkeDcX7dvE0YHZqgVCowJ94Uay8C2xPh4Ak5zAq7pONO7A60dwNV3fA7DfW4x8Vc36pGpKBUvn80P5zAzN8ZkEEe7owbVTjmmRvuZ3OxYJPQEA0FCFZXVQdhFFa50D6LMwPRQQqPp2lVbVMay2HbfXlhcGfQYPSi4igh8MIKmT26jwLoxca4bMU+coqqCxaCEmsTp9qV4EE6ktSmUaXRYiHoZe9OoV5TCKKx1bOLPl5DmT3vQ7CzHWM6NYNZGR2/Cu0+cw7Vf3MC4+jF27bgHDkbF1soKxv0kvNFxqAyLOHW8G6WGEpKxnc3pRM5vg11Rg5H+MbQvacXopQnsvPN+/PQXn4aHjZPg5MQiYeQSGZJrEXqLSdA5FGWMLGx+haoIiYrGomVUFV6oyefESz9OxvFVJL10IYdkjMIYTUNrccJG8dbZ9ViYHqfzOjDnWUCKAibc6NRT/IPJII/LQVKl0Kaz4pMSBgPdOlFEWV0TDEYzZAo1RZJGk4gznmnEhbbkwksilNIQizAW8iAZT/L4ScVKA42wIC6cI5cJAklK5z/C5gbCbvDnjh1mwVlw7bU3oZDz4YPTRzHJIqtuKMXWPddiqO8indqKNM9LUpSR9OZwy9U3YOX2Noq3U3zxa35iBsOXukW6PHXqEMfDI14GsagMHCchlWRgLtHzWGnK/F4px07Y6d1eZqcQVcNezoRgLOV4VCBL0krHEyRLr7hi3OjwFAYHBxDzeRGI51FG86yqbWLT2dHSVgXTYgzj/UP48IO3UNbUgLY9e2CutOM/f3sKtfVtLO7rcencGQptKbovnMXQpBc33HUzv7cMTz/+b35PBF3X3oCFOGFBWP8kxXEkOBRIf+kERVN4hDSVh7BYlfCim45zBI5jgeOY43EW+SuRSDPRaVCemhDXq3/q949Bm/LDLJgZKc7S2Apz0xLM0Rz1ej2GuocpDkvENzJNdgtGxwZobB5U8n/HWTub9l6F994/iOWd68RHCK3SMBI03RiT0ezsuPj3An43Uhk5m7+Azfuu5/Gq0TtwCaG5IRh0aRr9Wjz9nxdx1+f3oJg04t//eoZJSI59+78ACZPG7V/4BD9FzaR7GecvHYQ/uiDeV2hor2ANTSLjY93QWMx2ORNREvKMDUbOkdNRgr1X3wcNzcw9eBLf+uZXUVFWg7U37IfXdwlZWYxC7oKTBjA7GkRVWSP6L1+Goi6N1EgWKZJnNB8he8SR92pQ2liC/Z+6H4dOvIA2hwx1jqUkWieyCzrMMgFq5AFMS4QF8Mpgdsrw10f/DmudFWUdFgTCUYSDC1DlNbBErJgbdrEDWOtx9qywfWQwzeSawvnBl2DMdaCn/xiWrdqLP373aTx96GfYsnUDLvWPICXJYVX9MiahQSYeE2amfOJKl53t5TDlSjDqH2dipUCzV9essOOOm/ehrHwTzr5+GR+dexvmKjNmh3tx+52fw1PPP4cI9SJRQrQjmDmUThDLxFf8Z67MIOEirGgFgZdhcSoHvZr9YZTCrDdBmQYToAlmkrJEUorjEyOw1elQpmR6SxmYDGeZuhMwm9l3RNq0SoZB7zTJvIiOtgY01S1lsmeaygcxEfcRFgm+IwRppvNrb7gRgawRQ8deZgJUMiXI4fXEEIyGQQ/hqGmxMOJG2qjCxu0rmRbrcfLjtxCKeyC55Us3FqW5AipllVh6VTvCYS+k2jDe/dPraGMEGaD7aztkCLztQbVNBXcxwkFVIUViLiUpLlu1EidefxMpVVZ83viGXZ+HoiSKV9/7D7RpBb+a/0cTj6biokgKN4f88RBywhtxBjniQdK0QQ+/O4KtXWsRl5AUhDfuVtkYfRT41PUP4PE/PoHbb7kFhnLGRruJ8ViB5oY6KKVWjMycx/LWVXj4h7/A4OggKVu4bq1AsShcn1Yy+gjx1AythkKuk4jbN2WyStTb6qE1mSh0VsbcSpSWmhEvRDE1tgATjzOZi0Cns6EgLLcqoxkoi2wSMwctiVw2xc/WwR8LklCTiDNG22kKNr1cvPGXzRSRocCoFRSOUsbIbAIxHoeONJim4CQiAZSSRALzXvFlkXScxcxCkPAfZ1kVYvw+JadNeORKQXKOCZdvOKnCwlIlpDsDJ1Kj5pz4IjCaS6HTa1Bf1wyNTi0uh5kn9Pk8czh++RA+fOlFeCm4KrVcfEHFaNXDaTWJGz0Pzo6hxlaNW/bdjCTHrYLxz2C0IcHjqaiuodjoaJ7nEQ/4Md47Tbql2S1G4ZocgbAmhUxdgM7EeZcV+d8KyDQadF+ZFF80WbN5Gc2+hSZhQllVE+eb2lvQwDszBUO1A/3dl5FZcMHorECEuuyem0dHRwfjcz3ef+EtLN/QhiBTSGlVDaxllTCxFt947SjmM1pxswVh4bBEjiPGc5WS1pNMeiaTgRQeYZri/PP7Kig2YyMu2Nl4xSwTV00Jlmvc8I+fQU1bM4SdlV7+30dQTkCJMl1FFE6s3rULJoMOU5fOY8O+7bh0YZi0fkhciKlzyTpU0lgz6TRmSWPRhB/tjTaoTBasX9FKAZ/h8WgwOzQODeckPD+DWIG8yJOX2Z3imj6H3n8XYzMzWL1iOUx6FUrKOjDafRILU73IqGKoXduJRU8CTRRPZ20zpoY+QjRkobDUoK21Rfz8o8f+jfLqErj8Aehyao7zKpx8503obUpctWk/du+/F9noNP79q1/i0sIodLUmyPM6TE/0YOnKNRRe9qUjgkyoiNnFWfGzcjQ6m7MKAc8iEgt51DfXYnZsRnyYYPiym4ZrR2w+jDu/cBu8Ybd4M9BzaR7y1DwWMmro2qvhGxtG9epOrGjYjyM8HneB6UaSFt8UTyYovGN6THePwc7xiseF2wxRTE8mxfQ+PxNC39QrJOpW0ubHWLZuH5753zfx82e/Iy5ZPTQ0hRU3rEF8Jsy/l6Bx5SiohDbWV+fSdXj/rbdRW10Fvz8JX2ARBcLJnlXt8ERncdenr0NzxUZxw+XvfOfXCBlH2V9F2FiX0Vk3PPCxpmSsY+FtdzXM7IHMTBArW+rRWt6GE2cOEhI0NM08sgQJOZNOz3mmTEUUDQ2V8MRo8JvamDwTPM8YHBob9NSOSdcAdI12kroKyWIcUa/wdvdSRNN5DPZ1Y9e65UyhU6jvbICj2oj5d8cQ8k7ALqwXH0qimAsjmIgizdouZBXUReGOiwzhDD+nzIQcg35FTT3CBEYntU1y1bbmopT0MhfwYuWmXei/+D5qGB3W7NqIc/3nAL8CuXoZ1OYsojM58SZTRpWHtd5GOgshNVYkgbbius+thHdyGB+/dQw1jPNzi0lU2EuxfQsHkVH2VN8FRNRJ7NlyI7qPn4A/vcgCU5IAYpDHSa3FPFqa2jARnEZxJInKFU4oQmp0tS2DxkhKTWoYs0iKFD+dpBxz52ew/o490KEUruQYRnrfR2f1NoxEvDh/5hQ+eu1DSElnSkgpZCrIZBqYmQByxSzjZAESgdr4Z8nFNBuFbqvTcsCT4oJUarWOoqcTH0cUnurRkOgLwqqIiQRhT0rKYIHS5EKpRY5HHoVMlqUh5+eR/vMFOmwRRaFhhCuJpInSkjI4SywU8hiF2cOiq8a5vkGYtEoKqA0hf5C0DVHMs7ksC0KKLJNEgdQSDwc4fgrxjVNtTgqH8LifRE0oVSGeyfNXDma5GqUkEoHOe1gkan53KhZHvbCxxupm+GYjMBkN8FOUTQZhs41K1NTXQE1K1OgVGBmYx9DJy/j5oz8Rd2D56Oh74qOLadZFJhFE36XLKHXQNCxWfo4KF4+dxo6b9sPidEIqzSAU8TP+haErUpwqazB85gJ0BjPCPhemeroh7Kzu8y4iT8O3MHdmU6Q+dxQ/+P3DqKjv5LHK4ZvzMr6GUF1XgYo6YblgJZLpGMILQahtZvEJgtlQAUcvzgoXUJCmWSciMfER0ryScJHhmAlvzfKYTE4zXK4Qz8GOilojjn98CTV1TvinvZDNnsYnbl2Pt15+F3tuuBqv/eEPMMKPeLKAFddcQ/r14PzFftxw926sWr8JNgrEO88cwIRrCJtWrIbBYcfffvNHOBtqsX7NMhx/9wRSsjg6W1oRp2nLVBbkMzR3I1PdyCTad+4mqZYg5o/hvVdexkPf+ibNX4r+S4cxeOYt1laKAiJj7BdSBQgVNsz7vShvrYLU7IPZYsbiHOEAZpprDmqVBhl5lpTLz4wvIuyNQSvV4+HvP8o6DOPiiTfxf7/4DaqXt4uXHdyTPhRZj8bySkQXFlDXVg0t666gCyIaTqK5uhkeJpGqJQ6EsgsIkwCpW1DQ+IXnQ7KsM0uRkZ4pQaeUoWPLdRgYPo7sbBRnRydR1uYUn5seH3Rh5y0bKFIT8HQLly4NiGERjlIHe9SMtN+OLZv2wTU3i0XvRaSYtA6f+hg5RZGpmmlYV8SloSNQZ2vR33sCrcs2471/vopP/egbuOOebXj9icPY89X9UM/FcOTcRfZFFLs2tqPEXofnX34fJnVWfCRXLZXTcG1Yt3EVXAsTuHhyiKkNqG0wYv3GNWioakZZ6Xr88ttPwq3qpzamafRZceMMWKmV7Pn7b79f3ENhfnwKPR/2oqpRLS5tG40HxXca7OV6CqkFqYgEe7fuxLGD76O8qwH9QwMUVlI5TbJYryU8ZFi/wrszCihNTEyLJrg8YWhKmNhSQdRVrqGhLMXIZDe8rgno+HuVrJtUSo5UsYiJs6MEp1lsXV+HQwvzUDL166wGRMJ+3PbARgSCemxctg1vvneAGpyEbN/de3/SUF8CE+lFOqtCmUFGkWnjJDIa+TOQVZMCQxQZbxayPB1GHYFSq0CQDl5wkWYnddApbHCgGlddSwes24rTE0fYOAsIUfx0JL6PjnfDl6XbmzcjwQlWmBhrg17IzSReTrVdX8UGboapWnjbjqpmTMFkVqGSE9BUvRKuoVm0rVyF0IwHk/3TWLa2C81tqyHNq0mnPjTUtCFjSaNvdAp9hy7iSw9+Bhp7NXbsuBojExehoGkI6z2Xm2RwkF70Mi3pRIYZtx85NnFokUkhm6SoZOBb8FFwY7CYirAwVslIFpR8NhtJJpmie+tRWV2H5evWoa6lHVkSeDnFWq1ToraylCnAwoaWo12/HJ/75v9gw8arsGrdVWjr2IjlK3ZixcarkdZoGXFHEF/0wESxN2s1UAkNpjeQKhJQaOWMYMINo1lIshLxhqIkl4aawiu81VhVSeOIRaFkcZWXaSBjehDWHhdukFaU1fGY1XAwNlcoW/HFb/4UQ1NBxHwpCkwjI+v1/Gw1PnjjECRRLe69/yHxTTWBji9eusRzqEBp/Upxd55k2IcFUuSKVash16dIZuOwl9jR2NKGjmXLYOexpANunD7cj1f+/jqPUYE169eiuqoaKqfwvLQBO27Yh8qWJpK7Hnd+8QtsHBXWrbsaO667AUWlFQqFCVbhhS+JcFlJiZeefQ7PMKIffuMD/OPXf6G4LLDDInjxrz9HcPoEauTjaC9LY02tEjtW1GDLinpsXt6A9c0VuHZTJVTxMHpHwmiodCLPMSyQ0i0WPRZnF9HQZEO7hckyEUZHi4PNHkBkdg46WV68NOUn5ZVzDu/49K3oXLcB7zz7GlKc87HBYZqnGrloAHomwy3XXAWHDigz6rCw6EdbVxeCrJ8P3j6I2flR1DQ3sg4ceOrJZ9C5oQMWGkDKM0a6LUF33xge++HDpOQJzmMrjV6KDIW8gQJkYEKQFLLQymiyhIPpvhjrVEh3rbhh/5cwMdsHm60dZZZlMOib0FK1BPc++B0s62jBT7/4WZy/cAaTQ0yieiNrRio+ngijFqvXroXw1m2Kics1MwutRIdZimkmXYRrKoTxIT9CCwXoabQlViPKLQ4o5Easa78LhkI5GuqaOB+DWL5+FwYujuCDly/BzXQJmRmKohWuAT9TegnOHxxBZ8127Lv6QaxefSPMqnaMnmbSNWtx87Zd+N6Xvoap0RMosSwyWdZhnrSezmXEJ820dLJb7rsJOqkJGuFpM/67kKOGTEYxWfTA1e/DXQ/eif6zvfC6XTTvLJpI7FOsP4NRhnIm7JqWUvaphKYwjsnhYcxNBZjaWAPyFFrNHXjv0HESfi8WAr24+pYl+PQDD6OsuASXL10UF79qMFeg2lEGV48bwuYykzOTaKnvwtmLwvotfoD1lM5p0TcwhfEpNxOZH/pyK2uCgGSrQZ2zBs88S5jdxhRdIYh/nKZmpkbkkKFXDE6PQGVXwdq0DNryTkhUdkQCU0gn40wqiwQjDfs0jtH+EWzacz1mhxcIMgFMUjs1hJZILA99swZrt96B2UE3piYGEY7NY+B8D40+BclXfrqxqMzIYQhXU9gC2LLnKvT0XsbxQz3whxd5UOVodlZDLinB9Xdcy+g0jrc/fB5XLpwTHaoCVVjRsQTPvv86o7sOBQkdEiWoW2/D6PFeircGOjZAkLShJCkn0wU89LlfYWlXFV56/3EWybu4au82vH/8HDoVzbjnWzfhqWPPQhOToaWNzTnvQGt1GxKaOIuwgPHLUyhn49bUdaDM1iWuKZKLJEl1aZRUleDKwgUScByDJ/vw1Yd/hq0rN8JRp4dCqSa1VaNj3TJSMw1Lo0EyC9gsWowMT4nXDiVsfCFqCa+8K1VKEq5UfG1fuFk7Oe+iawNu1wLisQj/bhxS4rTNYBJXSIzxv4W38RYZF3OFNMVJQUMk2cuKJLUiP0vC3yfpUJqkFC5JniyvlCAWCqPETOFhE+vUSkRI+hlhV+9UAquWL2GiAHx+RkHSu6mgwLLdm/DWqy/yOFUsgiwkNCO7wwYZDVahN6G6uhIXB8Yx2zuHCusK1C+pQ3l9JSTqHA4+8zyRyyRevzeXq0lkbly7dS92k1C9Li8GentR17oERw++BntFKQk6CmHXJCECb1yzGgpSeP+kG/0nzuKRv/4ZY6MT8M5R7HftxJ9/9ydU8xy9iRCJpBn2qjJU2YUXfYRHqITH7IC5GY5hPkPBbOHYpClcUp5nDsKqgPUNdRzXDNKhKHSMsh8dPMw5LkVjWxNm3T5YrRrEg2H0JSkgNAZOEjxMN2p+/jCbcX5qElZnFmZDHia9BhVVdpSVV8DKpFBT14KS2laOGT8jRVry+vjXhaVzzXjzuz9nbYQQogmsv+dO9PUtoLq5DnWNTejrH2KicKGc322yGHDx4hCqGkhgJ0/DXldHUTVwLmU4eOhD7LzuGsyODmN6wYVW/tmcewE7dl/DpHse9uwMkhIzpsMZLO1YiggjvC+wQBEQ3jBN4/RHRzAyM4S7PnUDDbeAae8chFUljXoKQTFF8y+ggmOmipiwdccOtK3ZimI6iF9//Vs4P3gGN9z/ACnbTRAqwtayAeP9wpZrlZgfOgwdRWZq0IP1W1bCNz3B8aFxsm4XPX5MTk9TIBj/MxF88nOfZr+tQM+lk0yoPmhYa+fOnUXXjiXQ6UyYGZ5HOQVITRDxLbgx7eqHsVSB7qOj0NMs2xuZoLVWOJjGkVBgPjSNKZqPn9D2idsfwOVzV6Awsh8omlKFFk69HS/96WXxPYPFeAx2uxq//ec3sanzekQTgomVUjOGUFikeO27Cr/41RcQShrx998/Br1Ggt27duGDE4fRWGohpUuhtLD35uOwWlRYYFpRati7FlL/IvuN35ksJvD0757Cl7//Y1RUaxDivK7eUINd65mcSpdg8gKT0wcvoLTRCI87Bd/YInpm+1FeYYLOaIM8FxJXNLVa6+D1eBBlGklJwnAS3lbuXgq7cjUWUi4Mzw7C1s7MTygtxJWsXSZLbQ5JP8E1LoV/LkO6l0FqbYK1hTUf4Llri+JN1Ww2hkyUqUaewSLpPDTaTRGXIyA88VRRgSiYIqI6ArOeMDAFjZLaBxN1K4TtHCPJU09/t5hPxDEXmIHWrcKsx8eo24za5mYcP/UepsfdUFOkhEsAPoQQycRR0MhQjOdQymLTMwYmpqLwxD3itTC9RYl5UrtebSD6k9woUka9Hv5IBFo6tPCMo0LJ+J5kP0pB1yQx0HEKuQISmRQdWQGqFowy0oUBWOVsxoaVuzGz6ILcpIZvZAqralpw4P1Xse9Lt2J5+T5SVQ7BGS+8oRiaOzpYnAkMTk0hkoxBv5BAtrYEf/zlbxm/LbBXOkQRdTrLKZwhzM/6IM1JYTMyHksS4uYNMrUGpeU21NbWosThpJiTJHjMwq48laXlpMs44yEpuagmnQTw2hP/Rvf4PAVCuJatoKHRwcNpKElFVDMKOOMxSSskvFxCEZcW1NS0AtNCHjU1tciQoEJ0ZyPpMF3IY3W9k1Hbz7/KgEoSTlG0pTxW72JQNEMnSeTS4BSbVw+VioWs1tIMCv/9RZKX8RiUVM98KgkDqX/pknpMjfuYtKLYtG0TZtlkchJVY/NSvP7Cm7h2211Ye/sunD50DPtvvRrf/s6XMEdy7KppxHd//0OcOXYOkxMuFqWegjYMI89lZmoeP/znH3Dq8ln8+f8eQXNFDVZsXQElz0vDuU/yXC/3dONzd5MwQkl4mdSE58/7e/pIEXqKZSPCJGSLzgC1XQePS3hcL4WS6mpkYh7kWR+V5eUwV5djsLuHY2lHUV3AO68eQNOmW2GtbiWpurAw7sJVV62Bq/uSuJCZspiHZ3aIyaGZhquArbIaT/3pj1CyDivZeOG5SXhibhaesFmHHE6HGgZ7CaobaXoVLbBUNaCxqRHuaS8WGOmXrl2CA/9+FkrWTEajYsSNY9XGtRgfGcQC5yBFup2ncAubgJzvuYRnnvwNXnnxY9QtacLJj46LTz65SP8ySQT715exT8ogNZXjyuXTuPGuG0nAVTh35CLS8jAjdy2qK6pw+vxr6L30IdNFKWJMjW3Vzbj9m79DgSnBNdyD73/xNtz++bsxMzYMQ8NK2G12JBbGsJhMwFHVgqR7CH53FAZhHRxZOQWqBYfeeQOhCc4dqV2jNTJRBCBTFnHHfXfjLSaQqqYG1Dcth8tzBQazkmNpgllSQatMYsHnhiswh5qKOiy4FxFLLIhr0VjNdRD2DJAp9XAH5uGh0QcTs6huqYJ3YgEammdtbScqaI7940wspTYcP34Ze3fvhdFkE17IxZWeK7jmxh2kywV09z+HL9x/D6LCvFnbaD5X2AEa3HLrZ6BvVWFJRTOef/UopGoJQWMR116zDklfBkMzCwQaA//+BKqdKiYdrbB3EgErTRizcO6k8AZ82LFnLfYs2YN/PvcqNM4Mk3FAYAus2uDEhjXb+E0VqHQ04cc/+A0al+vQPzMMJw0qxVFIcx5i0SICmSiaG+opsGGY7UqmGGFbwDxc4TC2MHWf77mIData2b8n6GnC5TOmN3caIRqmsIF0JqqEdziCGP/ZfsNtUBMaNSqai1QGp7DMx+Achi9+TO3Lo0ympRnLUe9Yhf6pbqSKFPXyNoQSU6wLObpadYguGhHITmPlNddAcuf31xeLfiWKMSXcI+MIzqbwlV/cg6balfj1L7+HvV1rcfjCRRTpFKOeOeRKs6RMHmQkBxX/rc4asLd5JwYSVxgLxsXlaPPCAlmUMCVjmNYpFclLJleLVKozq0gdFPNcFHKdDhKSvIaCEwxQyCly8aQfhaIUKr0VXfZ6OKzlWLZkLVQGAwpqNUzCyy7KCI488Qxk5RFsu/52VBrbSUhKjPWPYWxyFupcjMWixfnZKfHGiSZjxGPPPokb7rwB1hoH1Ao1tBRai8mIoJtxM6eCRS1HjqaVi0T5nQ5IeB4mOnG6qGDhJuEnMaZJEFIah7Aw1aqu1aCai+SeERbPIM0Lq/RJKSZGHquwW08kmmBRkoRIrIlgAAaKydz8ArQcN7/HjQCp3M8mGBkbJ+EbSFsx8QmYIsdEkiuKzSYsO2yx2JFnYUyNz1H8NNDT1DzBONxTXrh9Acb3auhpLrlCEXGhOll8uSwpl82dSmYYudkcBg3FPSOuf5xjE5lsOmSDi5icnUBF22oSw3+fSjnz0RWUM+HcvPV2rLxxDWJeD6Mci2/Ija/8+uu41NPDBGagMStw56abcfVVJPtP3IjAXFDcZ3N+lrQ350Pr9pV47q9PQCasFFdfD4NDgb7uCVJyDfQyBZrqGjDLBstGw6htaILX54N/wYcSmpfwdJCweNbQ6CgswkthzkqkeNBV1Q7847Hf0SBpGM569Jzrxefvv49m4CQ9CjsgETaYAJMJnneaaY0CK9z023/bjRjvHkFzezv8rhnxNfOSilq889TTaLcqxGuqcqkWkyT2lhv24ymKd0p4AkmeR5JzxELF8o5KsaZKq0jtLR3oWrsZKo0d50/1i3//2X+9RbKKoqRcWGiMlMzPc9iB4d5h3LZWjivJJtQZadKxBBraV5HoFPBOsjZJYdMkPYnSKwoUoxNsFEidsE9r2XIs23kdASCN5x79PXqG3sXWu5dhdCiMyqaVmBvvYe9UU/C0CFDQ4oUUDASOaJFzn09AT5FV0Ho5eJiP+hH3R7By7RYsX70VcgVrVthogQCQycdx7tIL4iWIrjVdqC1vwtG3jsGoMOLehx7GwQ9eht6aRWP1Shz+4D0mYCtKq+vhp6FLhMXG1SoSvwWTU6MEsiQsWmrJvAcRAt8SwpX4KOrUOPvDLz4pVckUtueq+3j8s0xjHvQNd6OxrB45qRR33rgJoSBQVbMcTz7yS2zfvxYHXvgQzKtQ7+xEYCSPK6NH8enrN+NXX/snyuvMuHBxAkUm9DKamsvr5zxIoKCGCE+/WCzkR+jFMfzTP5/GSN88fvGdvyIsH8H99+zG4RcuI21iyqaoNtTIcNdde2h4ZSi1d+L4gWmc7H2Bx5XFzEyAlJxCpmAQ19MJUAu2bF2JCUJkP3tDeJLoJz//HqbmRhB3G2BrKsIbEdYpyrCugghSV+KeJGIEBGcVkzjnWK8qFW/KJ0PCFYAklA4HJk5PwyGZRH+3C0vbbbATlrM89+G+FCS2DFLaEMrqa+HIStF7dl6816Cx0nytZZA88otPFPNsTkupkRE3LD4tshBapDPb8OZT72BdOSN6JAtVuRILjIkTsUno81p0Cy85hFNw1JhR6l+N7/7rAXzx05+GnKKqFW48MlrnGEET/iS/UIY8BRyKNBQUq3AhSYIEv0OD+cAinNVlLH4p8vkc7GYdYmkJUsEQjEYDNtStRCCcZBFuQl19i7iglpolqmA06Tn7Pv/OOIyNwkqLtShFOwoJPeY8eRY2mDLc8CfHMcG4HJjP4h+/fAw/+vcvSNAxpGMyZHhMyaRwWSNPoqRBkUKkFE3heVsDB7GZIqlVypg2aE6k9WaSE7kaORaG3VxCh0wzVUTovjlxMwQzfzZCl/Z6QsilU2hpqqfJ8FworBYjE0wsKqaULJstnhD8npbHnoqnQhTTBTZXHtUUvkQiiUUakUD1qUIYI4yiOZKQO5RgRBZWjlHy78TI+znSvLBdmxQmqxYKmpN7jmbIsZTq1YjGI5DwGIX9JDNFzgmFXHihSFimQNxGjkaUS6Z5npXiY5UB4WYNP2usdwq7GOfjTCzCW63HL5zCYo8Hn//6D7Fu7wr8698v0tyFlerKIadhCW+KlteWiuu0T7nn8fUffgMHXnoPjkwOzqZWcUu9xrY6nD54GFUVdgwMjaOMCamcFJ4tMlVII/jpt37E+NiKB772dZ7vZZJpD+Q015MfHcXqtRuYWFIk+1J4Z6bhdblIOQqSdAPWbd+Dan6Hgs0Y9Ifh8cwjkY7yf89jdmIai6yvRprv3ltuRXR6hBQ9T2gZpPdakEylkHONQ5JhfJUUsMj4H8zn4ZvyYOn2dbAwGobDHpzrH0VJaQluvW4P5rxpXLlwBmtXteH4x2egZjMpmaiCi+PiiowWpxFLu5aiecUalNe0w+aoIWFOY6KXxxIH51+G//nZ97Bs5VJsWLcUc0NXoGK7SpVRuBal0EmN+PwPf0HYYFqZHMXPvvNNdO7oQG3jcoRc51AsGmHUOdmDbjS11EJjqcXo9Cz8JLXLY+eQDvpYr6RebxYd69ezZ1ZAx4B4/kQ3Jniuwo3csdFh7LjmKuzYdSPKSqpx9sTHTIlMlPxMV9gN30IQK5d0YXymlyI2j7Q0g0bqQJg6IKxPsqSuBYloGh0EvfPnP0Ln8g2YHhxHXhVENCIsbjbLemN9BoTUBTS3ddL4OD+uGHuviEX2h4HwMukZg4JJ/P2332VvyJn9M/jPE7/E8Og8afxLGD71Flo378BEXw+eef51uMM+9mMKB14/RSjkWOlV7EM13LM5eDi4Sk2etF9kn2SZSITnPgCzSYYVK2rw5W98Dz/89O8x7B2kKSvYl8IlcClkZJ+cKoMVTHIeVxQzs360tBpJ6q2EkDrkUla4xgI4c+YswWmGcEaYlMZRXlaJ/uExrFq6BFMLHigo8it3LcWpkYuocirQatkDX8KDUNGFCPU0kMkisRhmOkqL5iBsI6miCDe0r0RJ/VJIMyR9awcOvfsftOnjKLW1IOILYy4zA5OGCVyqo1FFqSXCK/1B1FepYbVVQpcKw5WTYMWGDZD87ZdfLgqL3+sqbBjwjqDEWAVfaBAhrQrWgglWRptxxjmZVI3puYvw98+xkdUYmWPs1inETRTMFLqVdStwYkxYh4MCoDJyUBPimiiRYIFkWkSJ00YSI4HQNSEtUEgUjGHCc8xAliNroIAqzAbx4XtFNINwJg4z/9tGEdSTPKymajQvXYaVa1awsU3ikp9Fir/VoELQexGXh1+HeYmCAh4FwnrsX/1pHD0+gOF5NreapkLRMpEe7mWcOsvGm/QtoF7Yk1NGB495xaVg4zHKo46EnkqyvQrQKUjm6TyCwRRNqIBojL/L78yStIUFpZKRENIkETlNQcYoJyxboJTpUOIoRQtpU8Zz4o+Lu9wUcjmKkwyVJaUUEgmbV8HPTsJIAxDEXsYfjHBihDW3g+EYm6yKdJVFnJQqSafFtTBCJE9VQUa6n6VQjSIWiSOdimLHli24cKWH8xITr70nOZ9CWMhQTIVr8jIaiHAzTLi+i2JCfAuWB8vPlYjPlwsvHwmLlJVYSvn9Ssy4vKSzEkxOeFjg86gsEx7VlKC6tQqbdu+nAE2jrtKE7kt9ePH197CclF1gItFb9VizcQMCnjTqW0vw0bFTJHILDn98FHEfjVrlwA9+9W3O1TCOv/seZsensbFrGYWvC+dHr+DjA8ew/+arQQ7gWCSx7469CLiCNBz+Sktx5sIxhClWNnFdeQOuu/ETSMaFtXi0HGsZvIt+LEzOMBXF4aKoC9fO62qcaF+1ApFEFAujk+jrG8Fnv/JVPPfY41iybjV6r/Rh99WbcPpsN8KpNKrKqtjlMtKnDtUN1Xjmby9j2YpV0Bjk7IsIAtMLaOloxT/+/A801DZicHQAN977AKk3gCcf+weuvmkbSmvqsaKlBIcOXkHDknpCjxtDZ86Lj5cGQuMoaazE2h17sXLdBqaNWkz1TWKI83fj5x9CYm4czz3xL4wM96CxqxHhxQBrLMjEp6FgCXtB2qFkag0L65tL1HDaSjE0eZni6KAZtnHcAhRM1kwiC5uuHGXltexRF1789+tooUCNXO6F2amnOF3Bj/70a3Sf6MNQfy8iGS9Ft4ymaIBv1kVQ8eH22z+Fg++8y75rwdRkP67eewOGLg2jgsbWwxS/b891+Odjf0ZSEYUsJ6dBW9lPTuRyEfT2zWBJcy28rM9skIlVVmQ/a2Ey18I9OojS+nKmER3OXb4CJftjgjWnyBTxyvv/RGPFShqjEyff+Du23HY3kvNJdK3aALVFjhh7SBfPYMf16/DBc0dQZL8KGpKJEwaZQqPBNOJMtDLCnII/K6dwnqAQf/OqL8NtmkRwIUaAyPPncrCVExyZfKPxNFO6kv0gvEjI1pDl0NrGcYtGUdYgx8aVnTSKOkjjevzhVy8gKPdBlmVSabaT5pfgo+NHsWHbegIZ4JMOi0sumKhLO9p3IxQv4kzvFSQKLn6vEtFxmq1eimVXr8ZiTAKL3gKpugR6iRYFlQbSYDfMOaZEAoCwBpTwskxv3yyKRprAogyOygyqbLWw8jNGpufEzW/KK0owMr8IyfOP/aZYWs+C6O1Fa7WRcVyJnEyNPkbOBd08o4AVZaYKjEfdIjW4R0PwMP7OjV9hnJEiQTfNCw82p6TikybC9WgJaU6IwjqdClEOsCDgGU6YlLGHGkMR5v/jX1Ew5gmvxxaE9cRTnCSLjH8mxcraEpwaX2CxFmFTK4U0yMirY4wqR011FeqWtODcxRMIMFLJMgroNXI0C5djbnKg72Qfzk4FsKNtGTo623BqgBNq42RT4ITn/xSqAs48/SKqq5ei7ZqtUNMwhO25pFkSOc3JrJdD2AdSZ9Ihn84gGc2hvkSLhUiAgp9iXIrDqtNBxb8nnN9iwMd/68XrZmke+6xLeONUSWowQVKQkFSCSGViiDHilleVYzEcRUVFOdQUVOHFJmGxrjCdO5USNiko0AjsjKMBZCm+RaaFWqeBEVJKoYrRUBXiY4d6h5HFm0AoEkN0MSSupZKjqc4OjcJZrsHUtJuFnSLdGVBg6iDOkc6FLccMNA2ON41HWAZYxnmTUgiTiQz8gQXRdEqc/H4mCGF7OZtRS9OhWGq0iIfSMFjtSCdjKGaFy2FsUIUUZYx3wmUSYWPruYVxKElGNz/wWbzx5D/xwMNf5hgUcOnlN9C1bytefOLvqG3vIpnPk2BrsLTOjiVb1uCHP/w9Vq2px/Fj3VDmQqjQ2XD/1x+iycvw3ksvwcLYP9bXT2FjcjTmsHTJGtQ3d4mXXtLCSp9uv7i+iYzjd+bSRdZfnuMH1DG2Cuvlz0/MQVh1cWxqDnVNtSg3CM8w1sHrXsC+TzzIJpzHhSMnaFhh3HzLHThz7DQFtxZr1q/C1+78InbccD18wTDG+3sQWJxH2+oudK3cjg/f+IC0LdRgGuvWtWPLti145Nf/xMnj7+L+B++nwKqwMDcLg4a0GlyEVSJFiAKhkGdgra7neMtw9yc+hb6ecXz4wkuM4z0ocLya2hqwYvs2NLdvxeKCn2LjwdzYAgn8PIIhGj/rPZpNwN5gFR9rVWoU8E5lsXnTGrQ66vHES8+geVkdUzFTSW0zrpwbwpWzPazFBPyxRZKpmuKlZ4IhiBnUnPs4x4/IZJTCUeKAubKEgj5JYJGzz/2k7DxKnWZMTs2zXlmPTJAWmx5O/l4iyhRJsfa5A4Q4pfjyXp4AxLAiPtuvoJ6wAYT3t6grctQ3CUsYBFBgJFUQJFzeMKmUmkGoylDMf/mbz+D+T/2Ahq7Dsdcfx8YbbkXKE8H3vvQDpCuC+OjZM7j2Szfh5T+9jspyA0JJ4fJbHW67dh9effl9LCzMYCYcJySJSsN6GMfVmzdyDnKYjwVQU2OEJ5BANgL2K2UoKyxgxvmwqqExarDAcyF7E+yyMNrZH9AgS7BYt92Ke+7cj4raVSg1rMQXb38UfTOvQmbQ0lwl2LNnLVOhFieGjkBbkqcopyHl/LeVV6OubAM+fq8Pfb6TNKYUGpZXIZvzY+eOu3Cp+xScBI4czVq4ByHXRdHY0IDBixfQf/AyKpot0FiNGB0eZJ0xnZY0YT4QgCqaR1mtHSU1JuQTBM6wBLLdN7f+JJWQoHFtE4w1zbh0JYCurdeiVGPH2o5NqDGUUbxMCM65IQ9IoK8isde0sGmTeOi223Fy4CwsGitsdjnMZUZU1dnETQripJgMqVLBCczlMxxMYdu5IiQpCZjuKd4Uc5WE+ipj0ZDOJXI2aSNcsx4EAhHYy0rFl20KLAZhfRItI1VGncSMZw6BtAvCGstGlR4LYS9J0I8h/wwyvSlEJArkwmaU1K4lKSyBudQOH+OZcDNWRae2UoA7t2zAmqYl6Nq0iU49QWqgIWWFxw4LFNUE4okcKTjOWBmHw1yCMGddr1FDWDO6pqKSRWyBUUtRFYyGgp+nqMhyFJWgF8lYmIUSRDoaYYIQ3mzjpCajaKqyo7LSwfNyUluzHA8Z1BopXK5RZGIhNjgNJxUUr61bVGyGoBsJNvHl/m7MsYmKPF9pLg1/aAEhj0d8GSoWi7F5YjScCJuDv9gwkcAigr5F4Y0MHhfJm4Io5/i3d3aIN22CsSCFPi6+JCLsaMK8RzH0UMTLIC9KUVJRIS5NkEuHIaGpeb1JcZcYYR6NnIMQzSiR4HHGObcF4VHETbhy5TwcVg0aWpuQNRbw0eG34Kw24f1D71DMeShWFV568wQyGgcOvncan/jsF7Bz72r85P9+L95oz4Xz2LV7D/Zu78D54VlEaTRpuRZnPj4Po8aEjnXLUV5ZL64AuOeamwkAOvH6uLCMgLDUscluENfIEBZRc9RW4NKhHnz3Fz/E6MAl+ClKS9d3or9HeKZYBS/HSqWvxUjvBM0wBO/YON5+7QBMpTWYnopiaHwUXo9LvJErUwgvcknFl8veePUNbNm7ERWsm6G+cUSyQZi1esh0TthsatjLHXj9pb+Kjz1WNpZjanwY83PTGBqdRkKSAisIcYJPUm7FprU7cceDX4GTJvvBS8/hhReehGmtk31Vim23fJZ1asWREx+j78oR9A2eErdo9EUWKeyLrKU0lrVV4c5b78OWNdeh3NyJ4bNz8PZOi6YwNd6LW9Z1odJRgvMnBlDGpJEPs6ZpApfGJ0h0eugMelRUdoiP4MqE1T5Z9xxa1lMWAXcEwwOTmJ8MMpWFadpJ9mqWJhAjbMghrEiRIyDEwilMTblZUxHRVIUPyMbyyBPmpFqKGeTIUsdBDciL+7GSlimeofmgKJ4Z4U1tErakSBFSEPQEwGOCJ5xi7569yIQzPO/LaFq2iX+uwsvPvY9x9zQe/MZeXHi9B4/868d4+5kjqF9bhUQmg3ffPIqMnMamUzJFMwFXluP7X38EN99wNRNQJSwlRiwuCjtKVYjbDaaSPAeah/AeiYp9LWMfpMQd9XMEJWHXI+GYJEix9+2Eov7+EC7RED3zFxHwXcKeu7rw5S88DEdhJQ6duoKaRj0irjzHbhhZfxg5AmzcG8PUhBeL3lHcet21iM9r4fJP0pyoEf48uruvoLTZilnCl0pig7B2vIYpefT0McwMjaB5a5e47EdKFUA8G6fo2/lzHCP2dHN7g0j98WCIRjpPI+T8fPvh/cVrb9xBgRBIUQMNf1imjsJC1Y8skCwpUAabg9Qsxdmeo0iNh6EmjWULYfQd6UZeLoWHkS9MglVTLIW9Cu2MByMswNhsEgvJLOdIJQ6wsHCXXFzIRo003brcrqTgFEmdpFJk2YwUU1aLlITrZESej8egybKApJTuXI4nIixRK9yPEm4SskBIt0qJkt+rR5nTgVKjHcYyM6wOK6oqq1FfWYWh0BwivgijXwZ6nQYGCwWMhC4UZllejcatK3Hi5FE6Md1ceGA/zT+TshAZbzICmcdzyFGQ0rnEf28a8ft0chJzQwWmZucpckWU8fsCJLcTx0+RatPCTnVwljopsP/9HuFGpJQNIM8nYDCa2EBF2CmMqXQcWlLvIv+dzQtvmAl3tmlacRU6GmsYsyQoofh3dq1HivPyj7/+BQvuCRj49zM8PmEBKROLME+iTgpFV1UKv9+HOBtNeOoiKcvCaTAjk5SwEGzoZ8PXNtfTbCgKNI8wG1wg7a0b13MMzkKjNkOmzMHv8aKyrpkJQVh+V48Cj7uUYx5m+vrSt7+C1145gIWxMXHtcGElvKoqJxsqJF5GSPEzMxnhVjcFggYgbB6RyAjrvHOehF17aIAB0ly5pQT26nI0N3Xg2NHD2LiaQj60ILg6Xj1wCLu2bEW9swKdO7qYikL45x/+gbq6SnR1NMCoo5ma7RB2r4+GwyTBrChE1awBdbkdWqWW4hPAK8+9BL08z0RUjVKmmVAwhlCiwPRFE2bqOdEzAocuh9s+eR8byoVqJic/zytCel2zrg6HjvdRiMzsjQSG54eh5zz5eXx1ZXWYnrnChmoTF2KLh+YRSSygoFBzvplWTFqCS5zjxvFgTetsTGkxBb74ze9BwZoYPvEenv7Xn7Hsqm2QWq0cd9aWbA6eGCkxqaPJzPC4TYjFkwQWC2vBDs/AOEZdaf5MjOBUJr6kFeN3CE/rmKRZdJQ24ciRo6hqa8TOPbtI2OWYn0mg+9wFHD/0MUHDjQ3br8XCfLd4r+KdQ0dJ2Sqeq4/xX1g/PQuViX3n0ME14yWg6RHNx8THaYUHBjLsH+FSVj7N4qYJCXuYctihFK7Ysa8pyYjyNzQCvCWFJ7UgPmtfYD1F/THCeZpwU4SGKbOQpuBzXASqy7N+pcLaRiY5Il5hNzLqzMWPYJbV4bnHvoN7f/AzmoQS/3jkUVyePoNIUontOywIufO4fHlQfKO5saqZouajQMfhmovgZ4/9G1998FPQMJWlCyR3uw6Hjw3TEAlbrEsLE4Swefe8j6mWxyOkOGHHppg7gQTPy2mltjCpp1hTgr4peN5S/r6wln5ZhQCqWXStdmLH1nosW7oWKzfehYjbgm8/8BucHH0FYf5T5DxnmD6E9eLzJBqtFvjxj76DvhMe/OfV16DQEMI4Bpv3byKg+tCyZAkqrDU8LjkOPf8XpqEsFmeZriv0sFaS0rJpFOaMyMt4BkzXihR1ghqgt0jgm0+grZ154vSpfxbHB6ZgV1WgurEMQyMDGJw9jrrldtiUjZCX8EQUEQyen8e542fQZt+O1fub0H1xhsIlR0//CRR8CRSVcqhIgk4nYxsJopyieaFvAS5fhsKSwPLWeqzu6oRcq0E+n0Ig4sfpK2PorC4VBTTFqHWpb4gTwoOl+9vNFriTwqu7LAwOvrKghMos3Fy1QaIxwKA3wUahsRo0WL9pBV02jxq7HbAyEvLfalgpcEkMTo6Jbwmq1Fr+t/CYpI5kYhTzlZy0bQikUbq8HSMT/aI4plJp8UZskaaioCllWbBJmopwN13YEionXO/nzxmEhepJEolAFKVVFUixaHxeH+PsFQrDPJTCW6PJFHQkcDPTgLB8qlpNEyKtC2uHKKUpqFls/kAGpYomfPeXv2DUFKIfaYXnTFWgAar48zQ3KU2vkMUcKdNhs/P3MqSiMfzlT4+I61yrjVqR0pVyOQ0hQWFJwmYyi9fN4+kUSoW1rklKiZxUfAtVTrdJ06HkHBOtgsKWJZ2TdIVsLGGBCG+wZklMZqYpFYVPeEtWrTNgfn6O5KRjTDeK1/lDUS/UTEJKdq6O41pkkyfSaaHX+d9mzMzNwGw2c9wKIlUva2tBeUMjXnvjVVDhYeMcJ7NJCEvZCiKu1shRUdMAvVKKQEKBq2+5GW8+/hLW7N6I0+ePo6lzJazZKBriPlS0tGBmeorQMIne6QVMuvyYISXmmapMNj2W1dbgk9/+Px5zHInsNKpstBe1Ee+9+jK/izUmpTixYYT98A2cH6VGwwYiiQnko9aIl6gEKo1EhQXa8rjj7lswOTCBGdKt8IKHUgdx6QSdVolamsz05CznSPLfJYZJU6FQmJ+jQ4muFA987QeYuXgCb7/yKg31Am767HUYnPBh5+4bkQzmcfL0O+I8GTlWvuQck1qc5mOFXG/DcN80GmwSjE6yp8pMuDjg4ZzHULe0E3O9MyjopahRmfCTX/0SgdkoBi6dQcjnwdTMAs71n0VLZSPahXXlu4dgbtNgx77daKrrwpFXzuLfjz/PHvNQtH1Y1VWHg0d62QMS1rhwHycHMymbQRo6Cq5Mo2TaZJxmjdrKNWIyE2g8zx+QsieKFKascDe/IKXI/HcFUrWwAxDrWUOxZ6AgVBDm1HLx/o2EYJRjoaQJcwLtC/sHqEjwwtvlszNjyBPwfva5h/CDf/2M+lNDGj+Fnz/+CGw0bA3h7h6K4Dyl+cl/v4Mo5+eG9Vux/bqNeO4vbyBvCvP7AlCmorDKqB06I3pnY8hSiyYnpxFkf+SoCSmaDrsNGoMUkUgeFU4j7AQETZlNXD47yPqOMlFE4zwtHrPeIicQ8GB53mxCHrMMSzpk2LF2OXbt244VG+6HQVaP23c/jPdPPYek1M/xBIxqBYKEQuG+21e/eRtyfh3+8LcXeL55CjohloD68E/vxfDwIvp6e2BpsqK23IHxS4OE5AjCIwlUVqshTTuhNMdhMulx8fQsqsvNHMM4LDzeZDQBydkDHxXd0W6UljvxzgensXn1asZrxndGA0nRxr+cg7wC8DI6FPVJyKLAq69/jOqcHld94VqcfPIgQnMy8XVyX0B4uSUu7gIjEIkvnEaMtKlgy4h3joVraDopG57URr0ipDPeKCnkFEkOToFELuxQLlwfV7HB1Jx4wamTVKUYI1wFm2P38ias3tAETV053n2nG23LWiiKTSgUZzE6Oo6umtWIUOw+PHse61d2MQZLESMZ06LF1+KF9VGM5RZRzBOCAHKym5WlmJFGWQBh8SWdAolTuPEgLNokbAxcEBrNpEaUA1bg+aT458IKjMIL/HqdTvw5Yfds4VdNmQWTC16MT06SXoco4hS4uLDQtlQU9TwFMxwikZOCt6/dgdaODjhqamG2lZIqBDqs5HdmWS8SFnpKvJyg5zGbrIIBCRE3zbESHpkLiDd4Pvz4Q4rYO4xzLsyNxbHzhkYcef88aihmnqkkLA4TtDoK60KIZpsWk0+lvYYGG6VYhVBJakzzpK3aUo4h5y7kRzHNJigpweS4m1RTwtis45kKa9RwDuVaJEJexPMKEhjNlnPqLDGjhqlAaGiT1oLR/iuIsAkUCrm47vcck5GS46Rkc8/PzEJGwbcz9pY461FBSjx2+hSCQQ8Nh6Yn3FymmJTqFP9dhCkkrDwoJ9moxBvtwtNBzngYBrWJx2gRmzsRjeHE4DDCnKcYiTUrpDiKQ/PKu7DvoYfg636ftZaHe9HNeZlmSuPxM5FYdTaOh7BIl5KkmCeB/ndp0641a5msHJh2BTA0EcYrT76Gz3z6XqzoWA05KU241JQLB5GO9WOMn5kmnAgvYgUXQ7CYTDRV9sa196O8pRH9b72M//znOZwcGiMdC4+3UeCd1VhwRbBtVydqjCp0Dw1g77Xr0NsbQFlNBedbC5tDC8HT1+zaiQ+efFK8Yb51/10Y7B2Be24clRVNWPSPwlzWALMkibl5RnuOf99gLxZTcXRVd8DMnr50tlus1ZQ0gZXr1uP0kZNMQzU48MY7sJUoYHI4aIpz4uUwsiTqS2xwzQaZfPNsmQxhqYS1mBIvLc4Ia56w/n0k2hnWeJiCL9ihoG3C9WmWp+DJHAvh8qmUwCL0Ms2AxM8TIJgRkpgSU/IsKkw2eAkWQp0rOOdqJjatuoj9V63Ad//335BlTPjDV76OT//mNormSkRdQey4+kZobQXUWC2cp0lsWbYNUbMenS2rAU8B7x19BwqTE67gCHJeijHpWkLBNQqXeZiohVpMcK4KSgJPKM30Tw3wZHHl5AwCuShNSYY4zUhdyMNsFS6/yKGRaDG+IKypLxgRU2ZKuFzEE2YiYVOAZYn2jgrs2XkLlPkJtC63YemqfaioXIP3nxvHDQ/eTlMXRP2/fy/P+r37wW2Qp2x4/umziBVpyAJAcPTMjRJx/9B0Ro9q1na2hKjB8VntrMSRE+dQpbfj/NFengM/SyOBRTg+6lJjYyVGe0KQvPnXPxXV+SnSeBTOMjtyWgMcVUqMXT4H98QClm1axWgaR8PSKmhqYrhwdAxGpR3mSimC4xFk4xl88FofUwAPiIQW4helKRjChIYZr+IZiphRT1IVtjYTntgQlhtNwaTScjyKpD8SN7XQRLpUsaH05v+OkrLI1jbLUWrRwMQJyyg0cM/7xScxJFkdalo3wF7vwNjJg4gpguho3kwhqYQrMMlEcIqQaWdhCd+hYApgUZIw1Wwco9FEZxYeTUyIO76r+f3C0rBXLV2P97vfgZrIJUQ/4dq5sHBTgtFNSrEWbghyjmnIeX5uQVztUNwiTriWbDCIL8rIZDkKcZxiwcKm8+doGALNf/jRMYRdbujUNjhIfK0Vbbjj0w+y4GlSjG7CLkjnzl9kM2axpn05C1Z46SaFiZExkWxVTCIWqwE6s4ZTztjGcQwuUkxSGf6ZGlcuX8TU+ABUDjVmZ8fQTXeXxfOkRhoix12rVIljrTPrmCDkiAZ5/qRlg14N34IHMtJllCRSLqxtYZCxYIFFGlC5w4bOpe24cOK8uGxvIh2hqZjhccdhkJA0bDp4FtywWyyk+QINX3h7jaJGka8gRaZCPAabGRaDiZQ+hyRFMFlIsXnlKKktEy/JzPgWoSZpaaQqXHfrTbh08Qqmx8YJzykesRxlpOxgIotYhEKoNUPLWojPutHJYxde/LI4LDRaC0l0BkdGZ2AtK8WHJy7B7rQzOaRQySShNiqQ53hUVpdjem6B9G9Dc60dQYqeMH6h0CLTG2uMxK4zqBAT3sLTa3Hm5BxC8Tia2CyVZifWbtyGXdfvRSzF5k4VWN9hHpdPnOPG9naaq5X1ZWadRDF67iB+9+vHaUbCvQk5OruWYOnqlWhoXAG9Vk0xiYqAECL2LdDETUw2FXXV6L98gWbCnmO6HTg3jo4N7bDZnShkUnjjxfcYw+npMeEx0hlUtdTg8JtvY8/tG/D4n1/Hj379HcwPRQnHWfjci/DO+VDZWIvDh94hNBXQMzVFk6+HiUI9PDslvhz1/qHT+MI9n8ArB54nmKixfMUKTI/OQqPTYufebRT5NE5+fAa3370fh989g3m3mwlCjeqaKurDHHI0maQ/ibgsBGFT7dMDwstLLCDWv7D+fQnrNrQYpaDJWIcyqAgPMWGPTqbqxaSwfriCta1ETXk5dGE5/BEXDp74iAZejl995mHc9f1OmE0b2X8mfPXr34OyKoVUIAkDk+9nHvwCfvvt30Lb4SSZxtBUb4cilsP5uX6UEmYunxUeo07DG86gtboG43PzkLC+HUytFo5HNBBEWZWJDKbDxeF5UbB90SDiwQQUStYk6zQWE95gZv3ECGT0JEFIhQcFyBXQ8Hwoz6hvqcDmdXsx25vExNxb2LSjHCuXtaJt5VVY0nkz+s/4sXnLPoLQFCGIbqfIYduWanRSs14/4MKM+ySPgRGbQm82FLFm+1poKzPo6ZtBgkCsoAH94BNfwt+ffh+jM6NYvsxB8FKi57KHWpPm91iwddN1kPzmni8XL8ydxs77lkI57UTnpmUsFBZ8YwOmZkcgiykQV8zTlTII+Kchlxgg1efw+BNHcd89O2BPOLGy6358//dfwfJ60kJMeFyvgEpdHRq3Lsfl80cgJRnYLXbEGXukcsawLAUxxsaxqbAwnkVGGRafiLFS0As5UjqUkAuURMISlqtVkNDzybz4FIZFU46u9ZsQiHkwQ9G2y/JoXL0ZMzM+1Hd0UhQPYNE7jZhaCk1OBg2/e9fuXTgxLtzxVULnpPAKj0UyKcg1Wkx7vaTFOcSGvXj69cfxwBceEklWx4YTl4Ll8VqsJvFaKJGPJCrc3OF8kFLtdiMnYhZufxRpHp+Sx1kgTatIGcJz6cLdcSGyqxgphUtF+fkiti/fi+YNS3H66Fnx5mxPd694I7jUWE6b18KuJ+U2lfD85Zhm46SIOp5JF/ZsXwMfv+f44XOoqCiDN+giHYbRtW4ZxuZ6cOnkh6ADYnnbSgQ5/t5FxvFcEj1nhuCgYanVachVNCk2nLBcby6VRrgorLfDY+Y52c0GQJ4mdVJ8DHomJAmFww4fx2d2zI21qzvFXZOSPj+ThBOjE/OMVRrOlZy0lWcKWobxsVFxVxyHncTLmdOSQpeubMGbb74nvhSVztAg1Vo4KsysJeH1aA0mpjzQWbQsYqM4ruxvRl4XohS7UDiF2sYm8WkCwSynppgWeQwqGmC704z60jIaqgZxkr7wZA71GkP8MzEZjU9BT2FW5rUU3wChwEaQyKK+0oR7bt2J7r5eyGiis/60SPsFeVHcUi4UjFDY1cjK1MgFFHj4R9+CgnX57FNv4J1nX8fuq1di/Z5NaF3SSTPN4dTxEzDy79e0VLLu4vjbr36FvtFhVLa04cufe5CmIKw/Y6HAs46JqcJlM4tdzWiv5HEVkaXYpPh7DppANLhI4bKK6/KLG8NQFKOEDsoJSbyc9WQg9RsQp9GP9tCwc3EmGh/09mpE4y70Hu3GnruvEddK6T99Hq7wAs5cZNrevAWDI8MoUpwykQSCHJ8dW1ahdVUXXn3pA0iUaYojCXRwCt/+/ldx9KNzSPvmsXLzBpHce3vOiuvGr1q7mmksgFi8gEHO9Y037kTQ54EkQ9pOpbD71hvhLG9AfDHOXmwR1xkZudSP40dfQzqYxv9j6S3AJD2uc+G3mZmGe5hnd5ZZWq2YLbAty5LMFNtJfJ0/fBMn14GbxIkdM8QkybJli2yxdqVl3p2d3WHmmZ5m5u7/rdKNH8fS7kz391Wd80LVqVPX6JxD1RTH2Y4piohkms7YTTdHqbG/sxFj0wHsva0F//h33yagqvHcN76Jw5/Yxnw4hMj8Gs6QpJVuC46+dBQdXVsxOj+O3mbmYGgZZcb0Gslc5dRgaXoDj99xM1Y3VjEbicDs4HhXnBxPkyxlvTI+RiJV8DOjqPPbsb4WIzG6CZAKrG/EkA6VYKEzFAJcpc6IdQU513qjBuLSlLjYzNUSDgrM62wFt9zfj90DD+HiewsYC7yMCrFNNE67984G3H7zHmy9+U4Ko5sweTWH/Uc+hIpmltgiKoIsuOXQLXT8bhw9+1to6BRKjNGbjwzgxOsj8mQ7Tahc1opEKagbvBR8EQpTOzYCKZjNdCldHWigM05skgtefPnfq9pNB948/jJyVHFb2regt7YFansCuUgRLn8zNLT1E2snMDeRRkurl4mpxnd/+AfsbWxFY3cXbkyMUAFaESiUociUUdfglIpGqzfDw4GMEeCrBdEkKk9daQBFO/QOgnVehQCVmQjsfIlYRhCIky015OUGTpqiSAVE2Z5KcCANGsRCRbR1bkVWv4LQ7AZcKiOsPe0wqRuhNKnwzvljHMQiFYJoAUIPJFQgLUw7SUNULuzZuRUKs5XWuAA9kyxPtnVRcYpbc8wOJV770dOosXkw8NDdiMayVFVhpPkzm2EqCD67xWAgaJBgCH6iwqbGCNS4qSZyJA5nEwkqiYbmOhToj8X6n9FowPSlIf6eCeG5LDp69qKnt4+20QJXk4vBnMPVoevw2o1yKeaOew7LzaUwJ050Tzz37hlOaA47DgyilIjCSOuVyRf5LiEysjh4VUAqHGBgiENA/C/VVJVEFeXnrtBVJZMR1FJFxQhmNy6MMfjyCCzFaA3NUNjEqbgMSUQrWxUoLHRQ4tq9Eok2XcTm8iYViQ6iP7rLZCHxmJicKboYsQdgQDyWQmtjPV1bhuBTgdXpBlkaoc11AlSRoEP31Ch61qRgVKgxsxihM3DBbDAjng4RrMVeSho1PjcJE0iVSTCxJXnJcipRpOU2EihiqG/ykahX4SFwr68uy8040NHoUzl01lhg1lvlxR+lilg2K2GJbiTFdzhz4jIJTMfPoYGlknKQrPYRwMokMXEdn9b4PsE2eVswNruEnoF+mDkvnQThZ3/+vHRjWouHYCYqePJMqiBS0TAe/9in0OJvQCWbgbehHoGZcYwPncF3v/0j3PvUPXj16BQOH9xPgTAr1bAYK4EKVrWWDo4uwuSR96lW1DrGnjjV7JJLQlXG7aWL1+lCgti6vU+2n6iqOY6mCj79p/8Lvf07UYjEOc9Mbo6FGDRxwTjRhkmtR3JpGcFMFLNzC7hy9BTqbDq89t45PHD3Lrx1/DLuvusulNV2/OYXP8GBA7uwHg5jdmoOTTX1fPcOqJgX46NzuHHjPIWXGXv3HcHs5Wvo2LodDXV2zE7P8zVEzyE9FjkOp89fwj/9/Vfxkx/8Ei3NzXjsI4/izDunMLU0h97eAQqPEC5duYK7Caprq2vYf8sRbMwvY3VxFsOj43y3ChrrvbiJivK3Lz6Dxz9yNwFpE3WDLTh04C7EVjZx6b330HOkFd6aXmxMxxFc2cBFqutnv/9bhKub8NU5UFPvxOefug8v/3oYp4ZPYfBgF2q1NmSVaYqeetkssLxOsWhVQU2AFq1kRfVeNi0aYSWRo4sRMVmkilCR7KJ0bjY6BYvdCbXaCJeDcU/ATsTEqkCZGETBk4hTZDGOsglZs77/MMG84378/EfnEK28S1HKuE9nUOd2YnwixHd349EP7EZXz35s7b8X104Wcd/DH6c4nYOKIutTT30EWlU7Xjr/LDw+I2LaFPb4t+Ld31xEMBBARVWF6DUjCi+y/D4vXWOhmpGkKOZqy5YdOP7WNSjOHX+5+qvvfB+ffPITGJ6Yw/jiFezsPojRyFG49bQ+ZTOBx4poeAWJ9CaKIRXmNsu489ZOvPrjd6EnuLe6m7GQ2cCBnffRap+DX1wmUdCi//AR/M83f4CaNi9tShKRtQz2HtmCyelFGFQNOHjfIE6+8gYSmbRcUxc3UJcqGYIS1ValAGOSDEeCyFSoXM0eaBlwuWyEL87gl0Gsgdvmh8lHIqHaCCXmUCFI6AlQ02OL8n9F32+F0gqL04SlNQKLjmpUqGp1Dvt662STfqfNi2QhhanpNYRiRTS3NqOysYkVMrmbDqXCwVMZzSScIqwE5iztudjdpgiEk4BerKoIsmT6zRCTzwAjbVxknZaK1k+fUqOhpxETI5N81jbU0p5S7JNN25GidRYbReKWe7WouV1fhkmphrupnmpeByfttbjGLpWPy0b6m+E1uV6r0eoI1HH53KIGPUsFN8skWpya4jNEoCZ5dnW0oNFJ5ZnNwqY2o729HhP8e2IZk1KBTzxxB3776lE01DQgRAcQptpaWZiHnSDT0twAq6hvFxcjZ6joOV7zy+skITXBxA3Rv8fnNFCRUTFTEYlqF1REy88mtHZ00K4CCxMTiG4EqNCpasRqLJ/fLM4wlCpU0BWUhEOw8HfoFkRPmYXNMD1sFFWqbHEHaq2/jcoqiFqPFdeuz6Krsw42twkLc1EmmhGlYAKNKkDc9VkWyZlPY5MAn2LyXZwMYpUga7eb0dbUjRzlTWtTC/qoRFv87ahvbYKP7x3nOKmVKoycH6Xz1OKWuw+SvOOIJ7JYGp9G55YBSYBOn1OeyhVzriF5VKi6Xv3JD3Du6nGcHScgtm2nsuumU3BSPTvgYNJdvTZE56eDSTSeosJ6+dfPSQdio2PcWu9AokKQpyDorPfIaik1hY+KIGSh8jYRBOzNfoomgkIsIktI88UKXn3hDbx99A/Yuq8Dt959J0k/iP2DN+HZ378tVWQbfycTjqDDU0NlGcXiWhqLdJ3nTlyEz1eBh2Nw5tgl3PHAXbjz/sfx0298D1fHr+Cxx+9DgMB+8toIvv71v8PJ01cwcuEkEtkYPvbUp3DsneO4zL/raWvAoZsP4cU/vIG/+os/Zh7kcZYALhS3aJUwPXkdT3zsSTz90xcQz0Rw+NA2XLt4FdEUAVVdwN/+83/g4pmrdKNDWJybwl37D6J/vw+vPn0VaV0CD3zgHuTKU/jTr/43kosxnJEXmVjR0rEdsbCFnzOGhZUMFulUTxx7nflIgKUrFAeHnrjnYYwER9DRugWBaIoOSINQcIXEX2KMt1PcFTl3FE3Mlfll5pmO6nZzDe6aOjr2iKwQc7nMSKyvSWwRy8Culjq4tQYsrjKe1iIIcrwbKMIC8Sw/O4ZkMIsMErjj3kH0tHwI3/rLHxOIr8DuVCEZ4qRSvccoMMC5MRtVOLDPjQ8/fIgioJOi7jAyoS7s3Pcwcqqr+OMvfYBiiEJnPYlgMkbMKWKabmie/y0qK6LWQoJ6R4NJbiwH6WwVomKCOPnkUw/gzNFJKJ79px9TtoRhpMW+8uY5PPnlz2Elv4LXfvs6+m7vwJUz09BuGlCn8WPwI71YnroMa9GGX/z6bXlMtqG3Bfl4EY09TRi9coNqu4oyB8bnqiU4rcJp0sPioM0ki1mZjBY1VV1kGbkk1ZexAcvhCdjrW3CFwd/WNohknDZXVFDQbnvrrQTbLGaGJ7Gnox7bt/bh2vIcf9ck1Uk4EIfJaqKiyuEYE95da8U8LZZOHEKiVRYlampTFblEAdkMJ1OtQZ2hLC8wnl9YpUIykZELHGuFOJQKLVFo+4CHASW6Jubk7eMpex1VrJtEQ9ApUvUzqYQ8yieTHFQjrRkB3uFksNDm5zLwiUT0eRHdDGJjgzbO20D2FS0C9PB4nHLZpszsXVmbl85HVdKjp7sHdrKsOFW6EVmVx31vXL1KkqAS0orN3wzMGptspZpJR2FQl3H56iRVQgAOk03Wv/towVta7AzWLG2g6HyqxcTMmtyTKPGZd+1vx3vvXqMaEeWEdBk2G/bt6ZSliWoSh4aAI54zk8xhZmqNaqgNBQLd2iIJkqTT0dPCBFDwucMI53TQK4poIhDpjU7o6GyGqCq7exvgoLrfEG1xj18lcWpI1GXOu13WqIuu79nM+8sM4p1KqTKVuFXayQrjcmFmhcaEyVkuM0g5bxwPFYlA1P3nU1W4rXa0tzTg7ofvwIHbb8ffPfUZNDsMFA6iv3kaSQqPRG0zzp0+T3ekgVohqrvzSGbzeOSB27FOVeW0eKlkujgWp+X6ZX3XAM4ePYflmTFsaXTji3/5VYxdHML++2+GuF9VQ6eT5Ri1tnVi4vIwjr3+Al57+yhCAJrrrGhr8eHYe9NoaOsgUXRhYMCP905cR0t/vdybePv1l0mCeUSCZLhqjLlgZNzxebNaeCgSiiDg06qalVoUjHZ4SQAajRZus41CgZGpMNNhWBhzVPd0PynGtZZ/Z6Tz0zGXhFjRUQicOHMBwQ2OH8ni/j13cQ5PQ11RYnJyFN39+5lns8grUnBpHASmENIkiQuz4/j61/4ex149jsmxMVnyu32gl+MUwRjFQYfLB7fbh/mpSTz6yccQWdrE6TPn0Nnho6uxYHRqFlMrK8hnqrjjtv04cusRfPf7TyNEtxhNpZl/JbqkNHZu3Yv5yXmoKK4ynHOrKo2b73oUx958GXqvG6LbaH2dHzq9hoDXgqee+nNkN7J46/XfYGlmGv/6n7+G12+Chy54YHAPzC4VXbkfK5kp1NLprNAFuCjsxoeXYehwEstsyBeS6O5oQiGjpwjN0w1GSOoVWVIcC5TkntQmHYbewPwiKQXXiYE2q4wlraGE5voa5PkeLf4a6Iwaxmwdpq5NyI38q1dnkKJMaWxqwvT0GD705N3Qhm7Dsy/9K3KKJMcjJTY2UCCRpCMlEgvnnphSUpagUypwYL8Djz95C2q99ait3wGP6xaKjnuw734NdlBAvPN8gPkxxbEL83c0iNNFfeaph/Djn78Kra0ql6OF84UmxbHTy+KD4bFZKP75zz5TLQXzqNnjwvlXz8Ltc2HXTQdhMLnhUqfx8ktkGrtb7uzb0wSAx3uxMjKFGo8Sq4ExeF06lGh9kyUj5q4EsGMHQX9wGxPYDDtVSYQKcnF5A+NXhpAsZtFA1R6hjW/v66YSnJA9pZVVHZM+BavHLm86cdqcCMaF2ssxucWJzAJfKE1L0Qh/Rw0U6QC0FSsmlwLo6O/AQnwSVdqnK1dm5BpuMUfFS4VsNpv4fA7ozUooxEUYfI6H7hrAD39/FoHVLIxWg1gZQD6fo/rUwktQNrlpxfIZFItRJMmSak6CXgGOi5lATMYm6HrrTQQ+I0ksi6xCScAhYFK1WtVkYU2VTJ+QO9TdXV0IhsUGmAX5XEzeLGRxtTKwYoCSIEpF6tK3obl9B213EcfffQm1Ng/WaK2a6l1UnASidIqKIEni06Nv6yAimbisAy+RgLQqHQwE1ZJIdJMORoUOYQJPoqpkgldRJGhHA1ns3toLpTIP0V5XqbKSo4QjUDG4+d4EhI76LmhJimMkVG05TyEZlGveVQ2dEAdonXNPGSnrZQ/u2yfJ5g8vvIv779gOI9X/6iztIowIrKzCLFoJk0zIXZiaXcXaJpW9QQMVHZevrhbiAIiotS7xfWNRfkupgAZ/HewErOW1ZThFdyoqdyXBamRmCY2iVzyJQDRK0mkIhHoTVTqVzZZOnH31DaSGhmVzqQSVfsutH8Cb16bx+rO/QLaSRqPLi77BrYxfB+pqqahWU/ASPF5/9QQ+T9HS2OZHnb+WiV+Fx27BwvQySc7OhBSlrGqE5pewbfsg/vlv/wGjwycxzedbiVKEUCY53Tao8vw8qvbmlma8/PoZuh86VKo4k9jwJwmXCLJJgqZep8ethwYxNjSL63S/GgaUOKSiFm0VwPhhzFhIyNCS6Msa2CjaRQdOE2OsUlRz/LQUE2VZ+60zqvn5Vs4n59jE3ynxWUmaPo84iq+SHUmtljrqDR0U/HxxNiMZ3kSYefbi757j3KvQ3NWEm3YcwSiVdCy4icee+iBeev532FzdwBqf9xMf+xiOkexuPXIPvvX970DB2P7Yxx5Dei3APAzg6tQCn6mIbZ3tWAtFmUA6tHW04g8nT8Ii9r00JN8QxRBjQCzVGXSiLbGZeLGIXMWEP+X3nT1zDS66LtFYTiVaMrvrKV5yaPap8MnPfhnlhAJHX/4fpDdjWON4dbbswNz8Ik68+gdMjcxTMOaw41AfwXYQS5tR1FgsaHI5cXxyDrfcsw/VTBhTwXEEV4IoUZQJB1xIElBJ7uqiGTmrAodu247rbxKYGc96swomlRvXr07A4RLH6PWIU4C6bVoYCcqxxCwsnjaE6dAqGRIVSWQjOYd6uqCPf+IpXH7RjFdH/gsezv38wghjRIvWForU8XnOc5b5aKSrB+KbSYqtPBGjSherw/3392FgyyEKvUEUU3b8xZf+BbZmYhjJvsFbwdoShdH1aT53VfZ8L2oKqLO7GKM5uks6c7o7VaFA8sxAcfLp56rBDWDNdBahUBiL725CzcHf1teDGqsT/k5gellNJXNF3rvX1tqKU1TwQoUpbAkGlIWKYB0Pf/jTGB5+D4nlKNq6mzG+tAQdgz1JmVjRmqnQrTC4DAhSWauMXqpXcWu1CmPDE6ht9MpJrWjT8n49O4lgeWEOZkerbBubL8VlWV+jrwGrqxFZo9roaUI4HIPKVsTozBxtkWBVgoORakesa9MeWyxMKoK01WSUJ6RcXi3WwuLi4g2YqChFj2w9n81CoFyn4kwQWOavT6AgNp00KiSoBlV8xiaqWGejFUtUV1Uq31Ixg9qWNmxtdyNHtlVRCditJZy4fA4+QSDWevh62uXJuGBgFFaqGEoreM12Bk0zaBQYNBflqdnNtQT27rsFo2R9n8+HeGAVk3PL4myS7CVTS1vlNLqo6tS0dwE01rTQWlKxW+lc7GIDN4zh6/Ooa/CizudBIZqFv71ftl0VLX8NZPYWfy+cNR4GIAOKYFUgmOdIRERn5DIJiM6KBpMWNrtNVmaI4li1QvP+pi/VbSwahYvPJo6O61QGXDh9hqTkwGvPvo5dR7YjxeB+4903sHuwDdkSQbvei7feuCyXYorFHJURP4afV+WYZlJZWf5npyKycKxqGFNqrRZd3YNo6+pHXZNfngMoMHZEvVyJwJ8g+RX4uXaOXyS8jkwsStCqZbLpEOdcRoIJNPXsAA0DLrz2Ci38CEm5iFSygNnpKFWWA5//o69AzwSkLYLGbCA4cm75fideewveFi9sta345tf/EdrUBh786Efk8syJ117A7196FR/6q3/ElaujJONhPi9dppLPbq3j/NWhoU6P5fk56Bhfohrm7MUbmF4JoICyXB5p72jGkZv3Mc4Yl9UqblyfwivPv0b3l5NlczSRJA6xN1GGgU5PlBEyczlGFeg5DwWSgp6JLK5xITRCZ6bTNZroGgjmBG7xt3raSg8dWlX08DZReRCIzPx3kVNmAr7XaZHlf6KWXqESB5sI+HREWn6HIqvEzOg4wdnNfKKDiKcpklZgUBVwz21HoMpGZHXUZlwBB52yuIS7nbE9NzaDzrY6kqRP9mFZCs/ROVgQiSb4rkp4vI3YXJ6Gp87GcVEhyjkUhD1HYdDX6Mfc8hJaGs1YWo/DbPOhUC5CnELWaRbx7f9+DtWcFZeO/Ry1zS344XdewmRkCQUKm737dvO9xaElA0bPTGBk7DyqFgXnxQeDVY/O1n5Ey1WY6XJC8Q0KkZgcA3GXaeeAFc1FJY7PB7G0mkA4ukHMqTDPjEwFxoOe7iguuo+m0dXbTRIwve8oiD0GtRGlPLEon8Djj9yB5185gUCEcago4Pu/+DH+6cm3ETS8Komg3u+kpjPjwvkxqMxVaIwGiK6lyfUUlMSaciqKXbuaJEmvl3WIbcZx+6ANW3t7KCb82HvgA/jlf57DG8fmcWPi+yRKGwJrSQTFnaXZnMxVUT1mdeqY8/WYn16Utf6Kv77nK9V9T/oxNn4DqUQUPnczXnnhJPYduhXNlPSC9aNk61Qsw8mrx8mztDZtrVS1dkwPX3m/w9jt7fKL6x1Uzb4CgmNhTK8HCYRUMEYdamrqsP/A3VTjXUhVwviPf/43RAJJNDW4qV5UcDY4YaByFd3HygxEo9YOi9vDCZ8geFBVUzmJtWGX2Uu124ap+XF5QmrvjttxZvg8bI0clHNLCCep5HUKWJUG2BpUWBPVOEwBi68G5ZyKgJ6AwWYhuKuhLBkQ3UzB4XVhMURwdnhgI7iaaa3VtDCJ6PsXGFQEuDF51icXaW11ck36ljv3U3EuY3FY9PBopQVrkuVvc8sXoKs6YXU0wWGqQ8WUwPTUZWxv346OLj+Onz6J9LoV9977OGo7WvDyb38Br8dDJZxHKrBBEnt/Pa4o3kPNcbHx2URJI0HBYCVSiTpuUy3uffQeLM2PAQUFbLSG4vAPMUEqvQqVF0UIjAREUSKZiIRQJEm5aJdF7xf5c7TxibhYwxaXKygIuAWqeBIV/15c0izqwcXlGCazVa7Hi0oM4gqVn4bjQkAn+EZjcZJGB1Vtnj+TwNsv/4HBroeVVtphd6JrzwB/3wIDyVUh1rCq/GKCZyGf5Wcp+DtJzkdBfp+TACnK1zwkyFKKzoBxI5qEqRgblUpZrhFmslTzBHaxrBYLJ/DqS2/jN0//lPNWgJZK9M4PfQGnjp3CwNYOlEhOkeAMlARu0bDMV9uAVDiELuFQOKc2vneZjia5Og+b6OOyehHqulbc9dT/xp4Dt+HyRc5TPAYF7XWGJsrosfAZtLJVwx2HbqH76MQQybeppxljV05h//YtfKYABvfejCotfYZxJjZ1dULhm11oIkEtMR++/50fIJ3YlEtWk6PTyJIES1R9ov1yhXGuo2WuJRiUCcIag0UKmBMnznEcREO0CjSiLJefKxbIRW08DScK/K9Vp4WSRCCqvsSSldgQ19Ol1XvUJBUNx8cIE+W+02CV3UZFawbROdOkc0EcTGMAcTwEyfJn6T6VBEu7WbRuFleU5bFGEvPaOnDi5HVMLc4xjrIUZ0a6lgFcvn4DOrqIMp2iqAKKJIJy89DCOBAiz2ynuOEc6JiXY8PXYGReV3IkJWJLnIpaR5DMEyRzoqUkn2/7Thv+z9d/RSXtxOU3f4HmPfsw+c4kvvh//0pW+wjSEyXBNTWiEuR2utwo9u45jGf/498QSIdlQUNT4wDWY2E4asUduvWyD1EsvIGPfPmDUC6k8dovfoWEqUTA98BuzCDEWIPBgVA2TpHD9xAb+BY354dhW85KMVjMiZr5ilxCLNAhqSguLBZxl64S//BX/4A/+eMfk0zH4HYTI4IVZKuiMiyFWqcWFdEZlMKukq/A7jWhkq3SoeRRNqUoBlXMTRPUVeZOrg4DHUu47dbtaPLfgbr6m3D57Ri++qW/RVZ/5n1hk6Cr5tynKBy6OxuYv0oKhGWCuQKK//6Tf6tq7SmajyCMBRVmxhM4Nv0enNU63HbXTajx1+Cdc8/RDJoRuFHC/Y8dgZ2yMVqMYXojgnaCRDy/grVgHlt6mrCZWEEymIFeLJ2kE/D4bEiWyrR2fowPjaKaz6FEparkd3n9DQzcDFLBVQasBSsrYfhph0UJm8bqRozWsKqJyc2KCi3YJhVlhgO163AzVEUj3HVWJJnkQxdHUAs7k5f2x8FkT2epfBj0uozsZWGxNzJIi4hmY8wDPX8ugURMjU98/IsMQnG/IjAzP42hC1dRy8SdXgjBTLuUpUrSGYuySiPKn19fDckWtM09HnQ10zUwSMwVDfbtOcRnLHAcihAnGhvq/UwYAnKEytJhhstew8TQIDIbhtphpz3XSSYVytDd7IbOwmRIp2XpmoaBE9hYw9l3TsuDPWJZobm5hmSaI+i50NrXCQ/VkIIJLFprzk3NYfzaKMmig/aayqOzmYlNMKb9yjAanU4n/7kibblQ2HYqYVGpkUokZVCI/5samcDwuXPy6jqxKSSqcPRM0D0H9skqoAhdy97DN0Gp15AwmOz8nRw/WxxS0fC71ujC6lqbcPLZX9JdeLH9roeofq2cR7FPIdCHSUEwF0mVS9NZiZomC10K343DiemJJUSp2HzNzTAyKPVWlayRdtS6mTBCreY4h5zXSJxAopUHqRKU+3/1pSfR4a/HxPQCGu0aGPmu/Vu3YY2iXqMzo6elmY6iWTY2KzJ5EiRKQc5imW5xeASNYjPJvwWWhi6cPnWairIEd009CaeI114/xpgRVTHvYGVmgoSnQnML1RSJ01vvxlm6Ey2T+8EH78attz6AqekZ/OC7T+PRT32Szi6HyfERdA9swThtfzoQ5LgGkIoGCMQJKvsCk5cqmsO/5fBOWRt/oK0Bbx+fkUtdoi+5mo5KLBUmIglZPSFGscCx0RlUFCIKjptSki7FJK02SZrjqCCAiFbSAvjFJr9G9P8hcWfJpS6zAG0NBYIBFnkRt47KX8W41MHIf7bQoVKCMiaoImVPGv5HzLfaIGNS3AqVYR6Lk9kam5kfxQ/NVElqU7h6+TwOH9yD4akYlmfm6dgJjjlRoGCUQB8naVUIkOpSSjbq0npsqHD+xNJBOJGHj3E9tTCJ7mYbHnr0DqyO57H35v14+5e/xP/3Pz9GbDGBu4/cBmu9ieQgOi8amDs6ZHJFrIWIWxRvc/x9m1VNpxNHNKBAU6sbNw3uQ2g5AC3jyNlcj6mxJbg9ThKCAgGSa1r0UEqEsfXQFv5cFqEoCYWE6qCYsFPluymgEnzHWKbEnMxgLRNhzFMZa3VodRMR+X6pRAJPfO6v8b++/F8o2yLMIdFL/f2eTaLBXiudiYOxK2rz16YyxM0obD4d+vzb8MbZoyjZmIfGelgozNrq2qjAo8TGIHrbNLjp9k5s2foAbI4BDL9Xxr9/6++xHroqx/PA/g6cPTmLrv5mXDk9DYOP83/n1oPVz//1R/Ds0z+EVmlEbZcT+pyBAVBAZYEqz2nCyuY8/C2dTOo8XARZlaeK0XcXcNct+6DSxVFWTWD8whQaaeX9VD/x9Qgc/i6sU2krdXl56nJqcQ1rkXU0t/thNFDtM1m1HJQsB7BAu2m3EKCUCU6SHi01Wpy9PA8Dwbq7rRk5Ar7BbqXlWcA2KlqLWHdfy8Lua8BycJRsGkJymYC8sgKf1cqftXBSxD2HS3LdMRSIMpgU8LrdnEwd1beVn6nC8XdOwWYm2WyW0d3eghi/30xlu2/AgxWxU10twEYye+WF4zBr3AQgK2qomqrKuGx/OtDVB6/VBf9NB5GLJjE+skDgrkU2GETJTE9ARhbtAaolElgxSUtUJzf4VheWmZS0vnomE59LpSRAEvT0TB47J9/A5HISVMRlDXanHRGCmDhCLzbjRB+S9bUVqZpFPbg4gKU1ijLDElUIQZxKVkcHIf6vWGQC8XM3VpaRTMUwPz6JusZ2tHS14uirb+HOB+7GxQtnUFPrZUBconoJYs/BQQJgK+oa6pEMRbE8vyTPBoir3DwEnTwDSUlXpGaCHzt2Xq5T1hE0nXU+vmsBm0szuPyHN2lfVWjvrYO96oHS3QEzP6NuVzfCEUpdJnaVAbu0PE7isJIITSiWU9BT5VSZpGJzXFS0qJSib3tUHmiqb9nO1CeBpTL473/+BhNxhknz/lKJULWiBYKKIGjVGnHv555kLFupNF1wuikECHBhOqqGhhrkRF8aLcGE4O7i30XoMOqpnE+fuIhjR9+UPfhfeuY5zo8a+VKEdl+FEkHbYvXBU1dDtcx4Ycw2cHzE/Yv1nmYSrgFpJu61K5cQCgUksO7aewTjV2/ggY8+ipXlIIbOvAl1vsoxbKBQSXMeSfRUhDlRIeUg8XJeRcvnQDRE8LTA5fEhOJnF9Ng1aAm+KqrASlZBhRdnLFN9V7R0b1WKISNJlipdnCYiwCczCQopcQ1ZEltanFCSCKZieZBWSXAlvrcCbqpFFd+J6cf/ZexRRNT6xOE9LSIZgpjWRJGsRqaoQxvjT6nSwUt3ykBATv/+GQunS5yF0HCMCnQtpvf3MygwdHpRUqyRXTUvX7pA8CP5ppKMq1145/h5GOgyioUsH1Vcy2jgeIVInuIQXAJ3PLAFNcSbu+7/GCYu38DVcy/jrgcfgcXkxKef+msoPGXEkhmKrBLyVL0V4oZJnYfRTCdutWCVYmttMU5Fq4WmSJHGOKthjg3u7Uettx1nzp7F9tvuRJHPJlol5ynWPPy+FF0qkQ5ziSLjMwuXk05MZ2B+2RDjvERSFFocW7euyPhQcK7UsgKtynEqlDfx+Uf/GO+89At8/k8ex39845f8c4a4Mi1LkK+NzVGUOLCFhHJhch2FaoWOJYAnvngfzr+1iJx2Ue59BSfFqWszgduMQtYs4AvJxCruvaUJHR0+7Nl3G4VNP87/voCv/fP/RlopTuhn4G9oweUb48x/vsGjh/ZVW9vdUJDNpyPz2AgQOCp2tHW0wUpTHg9QTVVV6KUiTAU3YG67E7HcNJnLh3qfE4ncGsFwEj7KtWurBSSC63jk4c/i+ORbqJJ19/TvR+feVvzu2V8jFAzByGQgUSEYTDFh9NhIpOBzesHZkeWJNg+T21rPiUpR8QWxu7sPGkcJofQqtFXax4qFVsaJK8sbyG4UyeZUUmGynbkGNm8rImJDra4BI7O/w+uvnoHb5kZLaz0ZlIAqSuAW5pjAJCoqvEw6BwfBxMoBpPOh2swB6RIO7t7C4K4n+FIpGl3y1KmolRbX2okj6gayt5rglKMyEGVMGrEMITZ76CiWFhb592b42+slwAbCgMVYQXNHB8KxBOmzghyVWz5IFUCFXOXzis5t+SpVBSdaKKAyVZm/2QlvN9U/g3xubh4X3r5A8L0FjR3NJAG9rEhR8j8qJlQunUKItpLojWya7qNMFSXcDYlDrPeFZsfhbWlAKhLC7NQMVUNalkfpGGxiCaKmrQXri6u0rgQrnwef+8RnsLWzjcqyFx2dfYxM0WRJXAe4TiLZkI2r1FRpZmGnbUZsrG7A4XZhfOyGBClvXS0BWoH1iRtwtLbTFVCNkWgywRUCBlXTwG4CLZGE7iQUDUJVjaCYSUFc2DFydZggUqSi1FDRuAjEJvRsacbmOseVsfPrX7yIcoxEmy6ii6SUIpGHoxnMLS+SEAqy7vzTf/opNLX1I0fFKqoaDFSHhYqa6lwNHRPQ4/Xg/NlruHZpCC+/+Apuv/cOLNMZcBaQCCxh3133wux24Gtf/gq/00Ah04wDh3ZhZXFeKk6D2cXYb8D48FVaaxIb35U+XZ5GJZoy2bPyxHBrbyPuve8RfPMb/4jDN9+L0yffhIFk0b/jkFgol89htNVgamIEK3N0R0MnUdfWCQOV+9rqIscnh+n5EOOFRGcVa88MH6rrjtYevl83NimuFugIHvroI/IC7mI0j+HrQzA7HEx8LecACK1MoLGnFoqyCZlknERdh8DyGq6fPUEHOoUola3eTTdERanQimZSKuYDX4ekaqQf0Jm08Nj5zsX3Wz5XNUpxRzSB2AGzQmxgkkwo0nVGm7w9qayxyBp6raHKXLHBaqATVTM5mCBVEq9o7VymsMnStd+Ymsfc/CpRRpBPAcXSJpo19VK8TQcm8cjtO3HwrkfQVj+Ijz78cdRtc8OstGN2bpHvU4bFocLubT3YtXWQsZ1DKJxA3qWl2FDh9BDJ01FAe1sf1qeiJOU8iSeJjtoWmFRGXLx0HR0ku2pBDZeomivl5Q1q2pISOncNLg3PIUOScxiMHHcFRViV+axAPBhAfYMTZb67uAikWIhgoP9BXDzxNsYWZuj0s3y3LA7vqMe7VwOyn1SO8WkxiwKKMnNBRXEcJIlr6UjEYTWOWYGx7rJBNAJUkuDFyVjhkMKhFN043SuF9c4toqbchkef/Dic9gG89sMR/PC3/0wiTkDHnxGHyxRffvST1Q9++ik0NTeIDqEIB+YwPT6FbHIaze5uqmgLLly8QjZZQqkqjqgbUUoEsW3vbdhxy04srtzA737zW+TCRaqmLFWEEXv2djFIQihnirARLCgeseeOAYSW1hCLJTmBs5glO1lpuYwEA/pEPrwFTSQHKAzyFFzHlh0kjRCuXz0FU10SqytpuE0+NBBkFwM5KNMEfpcoV/JAX+JgOH1opOXW6Wwoa6uoZMrys8VlF4UUDR1BpJROSpuaz9AtmN3IKqr4r3/93/A4tIjSLol7D6eXE+jUDyLbFsGpl8/QpVjw7e98DykChVCUWlE9wgkpE3RV4gguCUIcW65Q1VQFW1OlCZNayOcYpPxOBoeFKk8cZtJqOHkkBDV/RkvLXFaU5XH+1eV5xNbi+NAXPoEggXFubBh3Pf4BjnkUK/MBjI2M4pGnHqZNjzJpjDDTIST4vAotlSzN6s9/8G3MTExh9NolKlU6AQaIWAtvtDdix8GbYHMaCDgqWssQ4sko/TrHc3MTSdE6l8Ajbm8yWaluaLPFTfrqghlbD+wlKPvwf//666hx0bHRIQmL3d3TQ0Jclz3UhZPQaeyc6xhq60wkagO/Yx1GqxOxhLiIpAKnt1Guxa+L6+foMAwmQZ4uWRbqZXBWSEplBqs4ZLW2GSLhJ+SabUZsgDLpbkwMkWRLWLi6AIejnnwlxu39K/GQiMmltXQmiSSDLBIOy8NrDz72OHbcfBMRSTTRosokEVUqBF3a8TIJU9y4pKHyijL5HV6HXJJIpkW/jiRe/OVvSHTMBarGQzft4nsUCFI2LC+H6VJW6SzrSTbMk40V2XdeVJCIQ2eLE6PYfXAfNlcCcHutEiQXGOe1LVY6nhxVl4dErSZprqC5swZLc5vwkhBiFDgjVN+eOhcMVM37br6LDnQRZy+e4FwDkc0Ycowlo41xRwItZd6vhFFQWZsJrga1Rfb28Xg8qG/sxQWxXCbyyepBjc+FIkXLmWMnsWP/IT53WDZ9Wp9egtZHl0l1/aXHH8KLb57HKon+pttuwamj7+Hi+XPMu/PQKCgMLBwvDZUOXZPowa8o6wjqRTjEyWYStJWxraGjlyWSeh3HWMtnspNISKAFcWu+FRk6Kr1Zw3lgZjDPa+u8yGWySIuDN6LRVtnJn9EhQbX8u5efgbnViS88+BhioTOwMx6bm/dhYWwVXe10f8wBUaWjpxK3MM7KJIgqxdHy/AzUxipJPY2LI5cQpzDL0KWIdhSiTa/PZ0GRJFlb2wQjx++HP/k+7jx8iCS+RvCnM2l0w26uJc6sE1h9xIMM55iCsUrHaxD37nrgpIgq8p2WApsCpogbFoaYGfXuflyfOQNvo4mxa0aaQjWbiTP7mWrEhLaWOixNBGEqhZAkqTg9DZxbN65PL0AnhJy4y0AdlS0j2nr8FH15ed2lu87Nz3PKVYxsISyXN1ta07jn7n1o7z7Cse/Clx/5PtSuIejMOij+54f/Ul04O42bb7oZ9T1evPvib8jHBey4607kNWm8/ZshtG/tgdXcjS1bmxFOruFf/vGr6GBCPPDkDrw1PopD+59gQBawvjGCwHX++6H7kVAt4dq5YTgbfcguV1C7VUWw6IG/owdH33gW/sZ6lFbCcPlb0dzbL9WxaCdK4yyPPAtrX2XwJhNpKkArxI1G4nZs5qIMGrEGV63qZGKL9UfRYlcsV6iEas1m5SEKcdQ4TwXn89ZDa2Tgm9/f+BJLGuJYs7jKKhyPwUzlIC5e0NOuicuVRa8U0YMlGI3htZO/x6k33iTALqLf0o7P/8X/Qp5BqCRTVzhRIpgIL0x+gjndzRiB+NKZc5hbnMPy7Aw/U9hhpbwcw2BSwWDQoKaxBouz89jWMwB3rY+KOsNkCsLv7YTT1oEnPvtpmD0MimgCJrHGTnBenF+k7TMhuL6KY++8RgCJ4Yc/ehpN7joqajfa+poxNTaJWSaEWGP1uppIWCY8cMf98BCcHHV+vP7KzxEnCDW2U9HG6Iz43s5aO8GiwIR/B539TfDV1WD66iy+8OW/xMWrV7Bnxw4kMhVsrOdx5yP3SrW/trSAPBVbjIAl1mkriqRci3bTiovLPBqammW3N3GhdJbzNj1JlZMqYvCm3QQ6D1ZWV5n0BAGDuM/0/zUQK4oWyjoKCioZEp+wwOJqskwyhHxZjQtnL+Pn//MMla0BP37mm1SgIzj55gnced9hRDLihOsVNHgMKFFQ1NfX0Bl1UXXR/Tg9sNb3MJmdBB8j1WwanhoP3/n97pEZccEHbXSYSrHOU0OSyCNGZWSmY1MQ/K1UzuKKPbGJa9TSBRWUJJwAiYsgTfJJUO02tTbJih6xviKWSsQ1fUtUadNjo7C7rSRBKkBRjURCE7fYiE1YAUStzd24SuD093VR6ftx9tjbSOeDmJyaRC4UoQOtJ9HPQm9won2gDdH1KG6+8248/6sfMSZKwgoSTFLyMIlYcrGb9fLYfyEdp/CiMrd5mANhgipk87ZMvgqtySE3Xk22NizSSWUya3Q9AdRQ2ZeySqQUWXTxuYKr/DOO074DB6jWhTPQYvzCWSzMTCO6uSHXu0165gBjW61jzhhFDoqmWRQFerXctBaHzcThN6tGK6Q7/1lNMaijC6BTUzAPfA4SMfOQf11SifMFBNH0MufRD6/NBH9DLRaWNnD9zFVsPdSPtaEw7v/oQ/jiZ/8as0uz8tS3pqwlySv4GQUYqUYVamKFWGKhiCooiRHEkAzzS+x37Di0jWQvWvWWsRpckk2z6r0E0K4WqPJqmOguCjmCd8WE373wM9nOYHJyGgYr85aiIFcO4a5df4OjJ/5Hbk4HwxEo9GVsab0Hl2dPwqSlql4LYWBnFzRil6NURJQCppRL0nlD9kpKUrWnqiaYdSl4XC10OiRlvQfLI7OyXW+CztaiMch9Q6eFbonkmEpG+H10Akm6em0GNbXNMKoXsH1/D7YM3MGx7sO3/uxHUDz7q+9Xw1QHs5NL2LPlMDy1fgKJE35/LcSFB99h4ky8dRaXhxagZfJ/7jOfwfzxDTzwt/3wl1aR76pgXFwocf4Ajnz0Lly++BKunT2DlpbtyMTn0NrRSia3o79nFwefioiBh4qGiUzmpirUqsTlzu8vGYgTk0r+u1DTZjoCsQkZWF+D08RksIh2ALRQTKi58Wk0+ZuQLmSxuriMtrZ22ZEuT8BobKmh9c7KdqKicZWWACF27Cl6OFF5iMujhcULLK/Dy6RPxpMwEvQ457RAnFACTCqdlxuFggAisQSTIIOFwBTO/P4ZBiEQXIoyGURHNRPSDBgtVTpRjmCkR4JEYlCp6AKozJlgBqrnrOj/SbAPRjLyiLGO7xovkaRE4BPMYnQ6oo5a7Ez76tuoMhZQ19xJxUP1GAxihW4pkylgcWke2VwBZq2OaqUDaapvBYE4Ho/K4+5CpWf4jldPDqF3oAVFkkuOZJjKlNDo6cWug/3yHb31DXLNWEfr98JPfoHb7rkLP/7uT/D8m28gzTF79b13kZmelpcYuNpq0NnSBns9AfrGeSrz7VRrboLry3I9tLa2Hg3+bgxfuUGnpZaHMkTJqMtTT+Ubk8s+Xj7bxTNn0EESMdkcEJ1SRf+a4PoGAuE4OrvaEeZ7iqUtBa3uxvoynYuKQZxES1cX1XiZpAmENlepFsWdqXx2AqzabKRSJGDISpM0AU3BGKXC43zNjy4iFl/ERiQmb28SDdfSBF6NzYYdu/eikCGZiNb2RZU88ZnhuKZS67A5DPz5eiQjEcYbHUIqTsJPIBunMq6IG6h8CKxtIBGMMMboMtzMlfZuuqY0sTyLXft2Ud0FZQtcLVFKtCBorKtFjsCbSGap0G7IzdDevi1y2UqUYSqZ9EKolHKcK76HqByr72yl81PQhdlx/vWXCVBp+Fx2LM6toXvHLkT5M26nBYVijHzlxfDQEFxeN9amZxiv69KhqQgK4pCghd+RoeBRliqw+tqJ7Ao4m1swPTxD5c7P8bZDTRC5cvm03IjUK3JQ8PfLOjWUBD7RKVJB95snKzTVtWF+ZRLiztDGFgoxAm4mQiEXWZQlvalshGD4/tkCAx2WaH0MvSijpKKnSCKGUyyJ0kENyVH9ftdFjqssXRXrNYoSvvTFf8Ivv/ErPPWVm3D++BgmVoY4PlThsOLaW+exzvmwkmz7dvZh+57dJEwf1Lkc1WsW9KVyOVRVVr3fliLJMabzLkZyePeNCySyJJRUwhl+c05TxKHb9+C+B27DpfcmEOSzi2sg+1t76Ao1uHR5BG2tdswOTzJ3tkjsqPPuxnJwBhVxx0JOicDKFA4MfhSvn/otRcAs8Zsqn+Rd39mALMWYMjbPsahB1U3RVCrJZcZi0UzM4POJE8UkD5p7+c8VugAxzqCY7exqwpn3hDsjpgTW0NRUj/nZMHoGzHymAxi6ehEp4mfXljK2bdsJf+sWKJ744EeqSgYSXRuUnPxKEvizP/sMfv3Mmzh87y689PtX8Jef/Qs8e/an2DybQ223Ark1soPbAqPLgG177+Ng6pEhOBXFLUJi55sDmiZIxqkQN2hVWuqaYaZV11IZUUNQaeVQTOWRIACLC55J7bQPjSiWy/L3jASZTQZ6IV2W9qy2vpEPpyDTk8I5peJou7CXKioDYUHFKTUFSSDE33G63dKOxiJRqr8yk8VGoGTAMJhE+Y5oNJ/JCHtXhkGU5vF5OL6yc16VKCPUr2gYVePxIZTcxMTkdazMT0LLzxAXHrQ3dSKdDvHP5t7fBCJwKznJRo2VyryKMolpcXYWPZ1NCIU3ZHlcmRY0y0TOc3ycTjsDVrT81MjAilNFGYxU4Yk8PFRxhYpV9vlOkACUSj1mpsbQ3dlJxRKRaj9BxeRh0oqTpUba//WFZapEC1xU1DmOSyQex+zaKmau3SAo2aBmAEX4lhqdDdmVEt67dg43Vqfw0rO/4TspSLot2H+gB394+QTefv08vvez/4PQagq+jlppP8XpvzItpT20jnMT42jobUOdowbXxuapuFQ4dNfdnJoy5ggi49fHsO/wLfKYt2haJTJ3+PIlJq9oq6DnXFpkr/eWJi/q+b1kQLqcMkEsR2BfhkEnqinEJl4SNfV+ZElUFYKsaBAluvitrq5jYXIWO/aIChAvCeUKlicmcNNdN8sNYdmWmOAleo4rqYAFmIn+6plUAE6S7SzdkGhlUKQtX+RclpUWNFmKVIF2grwL4bUoqGSgJolpTGaOcR3WlhdgIAGomHEeqnzSCkF4TWwjyBO7OpJ/M8Fc7HUIkhHr4OJ0rbjgRJT1JdJJLE4HEAxuQE2yFnsugpFEy9z1tUVEGLNucUm5QShcFd2e6CXPGJpaYJInCQ6in3oOnVu30ukOSbKsbWqX3xNZ2cDE2HWCuA2RkFgysqNYEM2g6IoUaiq5EIXBOMXCMqwmus4Sna2KSp7fIW67qhDwxKE0cbJUQ8DJxgpU1loKHzXqGv1w8Lmm52YxduEMFWSZf86xy8agFwqbqnsrVWFg/YaMOQ1VZDpVQInjLQ4LttN561QmqJhn164Pc05D0Jf4PhQ4anWZrpACyEhVStIWNfNiM1XPz6TWJ5YpKLJKePMPb+Eb//1P8BiMCHJsvdu7MXHsFBW4EiUNc5rioUrH61C+f8hHnIPRKXX8bDOxgaBIMSSqz0CVTvymMwoxJEUHcwX8bX7CeQqD/Qfxtb/6N0zeuA6FQQ2t1Yid2+rQ0dzMGBLtka38PgVduugQq8H0+jTnSdSMxynIUrARA//04b/DievnoLPksZMk/fbJ88ydEomYgpViARznG5MXJemIk+SJeBjNtR2YWVqGv9EKLd9PXVIxF4pSlUcjaQpVNTElixXm35YdLlgMA8SsNE6/O4Ldd3Zi6HiQxLyJtu5deOuVt/HU59uguG//tqrBzMmha9OZ3dhYC8Ol8eNT/9+HUVxPoanXj1gyyoDtZZCapcLl+PMByShUoVUmoFKuGVcwPT6HmjqqKwaymQmh5KQVYlkoxElL2l8VmV5BBsry9xJkSovLDIuOg2U3kQjyBIEkh1lJKyTqVsVaHW241YI4QV+sQYuaXAOTrJRlMAglU6QllpcqqBncTj5nguwmrlIKIhzZwDjVipLJZqzw7+sJTtoK5qfnaFks0HOgM1lOMJWbnRPY5m/HUnSJSiSPJtqfudC87IQo6pR1LiV++cOfY8fg4PubpnzumZk5DLR3wOIk8MYJl2RyseAi1uSFsreIhk+0p3kGulhmWQ0sc4JVsFBNqvmfqqKA1VCYQayQ4F1IVdE50I21lTAoL1GMiYoOk7T2jX6yfDlDpXAFGr6zGCc1A7iloQ5lEqGKLiexmYS73i3dzfzKAtbFJpFBwQAOchw2sG/rFrK8Fh3bt8HPQG3rp21dXcDsqSF85i8+gTOvvg5DNYGnX7uK4Moq7n3oPn4ux6XGiorFh8mxCbS3MEH1BgzsGkSCytDmrCGRiLrvsCSyzZkJhGJiDrXo6e+j67Az4XT8+yh+8M1v4YmPfxin3zmPHft2oL6d1pbO5OVf/JL2W4N7P/SQvFk/J7rTUY020RYvEJQ9Xh9mJmdQILkl+G7tPR3w0Q2IKiFRxSCWa6KhqFx3LxH85+en0NXTy7iIMnYIbnQ8glwNFAVGUYlEAopH46ikgri+OA8fY7LDrcE8GSsTDqAs2iOXNVgLReDkdxvFSgZdYu+WPsQpQMweD+c1ihg/o725kTEXkQpsY57CRCyp8T/ForhDVdzQRMXFuG1u9HFOViXI2KjaRC8Q4chEi2hx+tgmNr8stNbZOEEjROXVQ8FApU9ZrWGyrdJFutwUMYxJpbmLLiaLvm27KRDyGDr9Fuqo4ltbB3H2xDGqaCOBM0Ln2sNYWifA15AE5+FvasbEjTHYrKJrKVW3MovwRoDKnIq9SHElasc5RmI5wGh0IynER4ovYCawhijixF2Wrd2IJzNIBkSf9yG0i6sXdx3CzI0pmDzM4WgRi8Ex+Ou6MTpyCVVtGTu27iHBWhDZSGJ67Cg0Vi32HjkETV6N1199m6MVRTacQIkEpidZwFCAwVCmqzHg6d/+Ap964EvYN9AORZ0dCVUMs1cWmBNKzj2VPnFHy5xSEr8KStFsTgEDwbNoEMtOzJ2SOI1KktA4iClaphXflaLO4aTwEktmzDklSVhsbJaJLUVNEN39XXjtpZO4duYalXoY4oasnn4/duzcCTcd0OZGFJNLqySFDLZ3DOA4XfDHP/QkjlNYFCsb8NY5ocoxJokjNqsOObHBoi/LKpnZ69OobfRQ/ChQ21CPfEJgRQg6G+OG+Et+hY8CbZPxPNDXjo2lAGM1wHnM4uZ9bpTjBUzyn4tqPU4cH6JTK2LvwT4sz20gmfdA0aCrrX7is5/Hhz76AEGjFgWCRjwQJ8AyERho4h5Ei82AXEHUrgre1BCwNGT7qBwIsT6hpzKNxGNUf6AlCGFjdZXJJSo/jNhcZ6IJM8WHNVM5TM9NkKH1cFHdeb0uNHY1IEjGTDH53FQ+Ci1fjNZPlPU5SQgGAufF4yewZdc2jF67RqJQIl8iQXAiRTVMggpcXG6RS8RQpQL2ur1QFEtM+GYObgYjIzcILTrZOMrr9mCSid3e0IXVOAeAybSlt5euokAyycqd/miCio00/u6rb+GRjz6GxRUqUIcbOQYbCNKB0CoMBAW3w0VlNcfBp0JigIvDEXkGhGjxuk7g1oqTeQ4llhaXUVfTRCsaglKnJLBFqKJdyFB5FBRFeWdnhhMuLvdIMEmaqFjFTYRig8hAW5oV/dSVVvRv6cKVoatUhBEqhArBQFxy4Mcak19JxSUch0IvGgTpEEokUaESyhGYXn3nAgOlCA+VZzxES813bN7WBTdBt2tXP1ZXNtG9fT8G9u6HuAWpUM7CUteI1aUlOGxOpIMh/NnHPo0n//iDsHAM5yZWMLh1Fzq3bMHFsxfRx+DPZ3L8+Q1JvI10UQoz55dAfvrocXgb60hsVhistPpU3ENUl0oqHb/PLhWwWM8XLZEF+Y9dukrCFh0TtdjC5xFrz9Pj01SoVbR2d1BBlBDdjGDo/AWCZQkd7T18ly1U9ZsEOwdWVhbRu3WQCjEJDZN8bWMZds5diT8rYnVxcooCo4IAnYmHMW01A++eGMWdjzwGPf9FdDNM0CFNT4ygs62VsRWhCtMgQDISm5ybG4t0FS24du08klHGgcqNpp5uqUiNJNRwIo22vibG+DJKmZi8hMPooMpnDpWy9Ktaxs9GSG6kqZQZ5JVGuU5tEidSdfxn5lgoOAG1UfSycfG9tcw5BTraXIgyTpIFChs61xpfLbKMxRTnWPS0r9ANWki84nStjmIhTzARKt/CzxAHfAIbMQL6JhYFKdT46SQ1Mt+CiwvIF6iqVcK1kkQpkBLRNarWPViZvYyiMi2dZ4r5ISpATPxeu70exUyGn7nAfHZT7PQjuhggiM/CbrPQZTRLZ+31ebC+vIwUc1ucdBTNw/p6D+KVZ5/FxNRl3Hn/Pcz3esxOjyFMEdVOwNycjcnSzMDKDGNPhx9968/x8IN/zvyrMH6MiOUSFDhepCiC7G4VPPYCBZ9YRqXT5fwWOVbVionPKirDSFrkIoVO3HIlyksptaoagrAKBoq7vJKOj39v0Xro5p1ob+/D5lqAYpbEHNpgTEch+vr/w3/8C17+3lsE8MsUNHRSuWXsPrwVR249CAUF15nzI7j1obuwNruK5eVVDBwYRI0uhJHZIorEIyE2RXWdKBUVq0irCwto7fTzOxKwaZ3ygJk4b6GgoygXs4gspkh49H+MBXe9D2vBJewZ7MOlU8u4cuIU/C0uCqkA9u/ZhZqWLmzw82cmR6ka+K5r83PVqopwmygy6KsQncVETbHYpCnQRorEE6cBhSUTJwnFlWcmKpDlhTXUM1GjAQa8kVKdNlSelGLiJKI5koEBU9fn0NHXwsmKoLWlFetLa1AKwGHwTo9Por62UYhqOMUpSCr2zXAQc5PjDMwqkmTFQrJA5VKQx751BK88gzVDVROJiyUUPl9RQTveQLDKE2epzAgWYrNUbJ4tr4XQwcRz+WowMXGdzFuUyzSib8piYAW1DPSdew9AZdJg+PwlAl0CH//c57BJJlxenmWSVfhsVWSpYkwKqiYqadGOUk91Kw647Di4H5VcCguLUwRwKxNEIW16jb+NZEQmDsaoFONooiIKEaSF/RQnClsamzA+OiU3CSdnbzCA1jE4MIhUlYlDWSSsnriJSMvJFTejCEcTEidz6/0Ym5wUO1lyomvqPbRidCGZMv83gwWC3rZt26gCNIhvbsq1ahUT+uzFEXS11mF5doPkSPVC4tu1/yasrlfw4FMf42dtUtU1w8Tx/Ye//zaaujqhTCxA09gCw/I4aqmQl8IZkqqFVlBJlTKIWD6K3qZWeYBGx7kcuzrJP+/B+vo86mrrZGVPkVZerzUgForBRdIuEZAdDqp8Kr90LEUgYmIyuIOLS9h9x21Ugkla+Jw8sao30n0xGRPhTYJbBJ19PTBZ6ACYZP4mPwk3J0sxxZ2jRcaomH8HwVzcM6mASm6qJiNxeXLZ39pE0meyUIHGYwkYSBRzMwT1cgW1/jqENjdw9JU36QLW8eW//TLEHaqil8ulc5ewuBDG43QTs9OjjMMMCXVA1rl7PaKkjXPM2DfajTBSVYv+7Ll8kWmQl7f+d/UNUNQsIpWoYGVphkm9jL7tW2Fn3I2MjkNhEqvFSroyL5hVWF/ZQHxjEz3inEaY9t1hkMtS4jqSREbs9XCsCVI5Ioyo0V6Zm4O31iX3PUwarVzjF6BNTqGzUCLFsa0SjERFS5LOmhjGP8+jwe+H6J2ezpcRTFZx5r0hvPvKK3C3WGD3tjDuqf4mJhhfFrRReV46+zba2moJOuLicn4oSU2Qq5ExHxcXgzPvhCvr3XYAlaQgyjFsJuNyXbylZQecFDJRuhzRwTKTSvPXFcgU09Bp3XQzC2jv6sLw2DiWx29gcG83MSABi12DCcaUWpuko7Khu7sPc0srFEJiv2Arhk9d5nMQ8IhL4pxBWZmHlsBp0hehMZUpN+nY+L6EFJKkWpY8i1JiE1W76C8kbs7SlingNGp4jXo5D2IpRK8SZzn0cgz9FBkTN1Lw1Dn4OzrYjBb+nQpOkn6hpBHbDpznMByqPOd9g063T2wGYHZ1CWpFAp06Jy5nqsQSqnWXk/FBHDHEkc6JNiGbcLpq4LFY+Oeb4ngAUCAu2myyJUmMedDY3oDoSgXnTp2Cw/T+aobbYWeuNuCtEwuw1ojeLG1QanLw+BpRXqtAMXJxpNra24JUPAUFk1Co71xBHJ0Wk8doYMYZxA54cJWMMIcTJ0c5aHYcueN+JKspBNcIfLECDhw+gMn5RXhrGqnQ+LJUj2aHiWxDQC6Spah2lRwMDcmgWElhaXYc7732OvyixWwpQyVipwVmWBc4uJyUFCdVpRN3itYjTsspLCGxgTYvJYmjSmBRV6g+fE6yK8llaZEsTAvlcJLZ19HS7sfS/ByMLg/OX7uO2ooL3k43+rupxKsZpON5EpcCK2J9vLYN4+NT8JOcqka1rFawm5xSaW/SHttpt/WcYZ3FSOszC6+zlhMi7pusom2gBflomIMNeEhOK+tLMFJRCyuVItjbmIRlEtzqxhLSoSR27tlDK8uAI1EMnzsNu4+qTZTwWX1U7gaqllm0EkhFO11x/6Y48pynOrx6eZROYBNb+nfy50qwks0Htm+TNw4JZherjWKnPk2wTxWiTNCjVIkkM70BW/YcwtFTp1Eheczz3dQmN8eW4BCt4us/+U9Ecwpaaxt+/NNncO6tPzDQaE8JlLf1NeCOp74qN+OiKYLdFz4HNYnjvntuoVWtw459t1CtXKd9HofdWYO9hw7A5vEhGQ9ynOZIdGu04q3IZBOoZNXYd9dhvPPye+iiem5o8MmSTovZSnAPyTGocszE4ZmxC9fRymffWJqHOKDUt307llYoCFrrURIlj84GWEw2jg9JnokaY0yI9XItLbVYn2cay7semwlcr/z2ZdnTvKOnjQJA3E1qlRuwvvpaeQGGSHKxyWmikxAxFVhdoLW2YubGEIm5mfY4idb2Frhr3CTzMGKRddpnfrfOQrCfppPIwur2oZ6KNyNExOKidJZK4WD5vTrO6ejQdX6vCmNvv4QHP/UEEmobSSTCXGPczq8QiDRoaqzBAtXz1v5eRKIxZPMJCfQRipcadx3nhwKLIB6h4EnRBTeQzLOpEvMhIg/VxJJBaNWMtUIKVpdL5vDc9AI6O9tJKDF4G+r4njm4PXzv4CbWlhdxRbS17WtFI+NNUSlCR8BKVoy4eH4C4yMjFEVp1PD3x86exEZwjUAp7geguCMQqpjLVb6lqM/WUFhVDWZUxXWIVi1SBHm7uBiEitztaaGbipFQ0qiQdKx0hi1NAzh19BhjxkVBINbe98pDOxdOn0ZtUxOGL5+Fm+41QACPhJdRVovr6Spop+vr3DOA4FyMMRVFlpiyY/sexJgjdQ1upNMFXD13VF6oQplDtUt8pQgTjt2oFde+qRiHFWjNGgn+Yu1fV2XsUzwyqfhfPbTEPy3/t1zRSAErSFCrNcmCDcpcijqCvcpGd66l+1EyDzkvFAZZYlCOv5PLpLHv0G4sXx1GIL6Knj3bsUnxZ3M3IR5dx6Xzl4kjdO0mLepavRh6cw4bqXEcub0VH37yH/Gz//4Z41JU2pTQ3NuJzeEoUuUyurrb8ItnX4ajuYQGjws9gz18F451tIBkmSLWpIcisBGuioAT3euEeqnS+udzVNYGG9IbMyhSoY+NjGF1dgWf+uKDOH9yjg/RiHnaCnddnWywL6oE7K56JBNheXycUUfmpEYiNS6uzmJ5ZgJz86Moc7BtTg98nES3rwGJSpwse15aZEeNHbFgnFZ5mQyph4Zq3+kz8HfInnXNVH2r/Nw8FUgGdU11fJ5Z2n4PCtkMA7iKtc0gvARbcGIcVg9VilB4eoLNKonnFhJKBrN8DpvJjKa2diTEWieBz2ayMJA4sTYjghursk1mguqne2AAS6vzBOAEWvo6sTE3LZv3xAsx5BmYol7VZBUNwsTaWxzeRh9e/+nz2Hn37aitqcVrL/wG3T2d8qq0PYdvweLcLFVpHsvTk2jq7UA0OC+O39H1ZOVm3gotcCYkjlADG0z0DirQn/z8N/jMx5/C/EoQKr6LiE6v3cnhVTLxaMtICoqqWFryEBhUuDJ0iYC/iiznocVfy6QcwS0370L/zrtw+thrVAhGzKyuYGZiVlYLWeg4dt1xD4HCCVdzHcVOFLsP7Sc5GLA6PQKTow4v//xVfPizH5R3Rs4uDOPy0GkE5xMk0jKdmQPiUgw9wa/GXYPOHd10E15sEHhVRqrVAG1ndz/cbhuujy/KdqJGzmG9zYFgRAiGDHIEx0I8jgwT5/LIKL9jDQNd/Xjyy1+QG+itVPzT4zMw2G24wmR/6EMfwuz4ONVRmWpwJ8pUzGOTc4iQ7Lft3CoT2M7xEAerykyyQoEgpVbLElexy+9yuBH6f/1lRNlaIBiEqKnwt7ZxPlSy7K5ItUnlgbNHT5CgdjJmzQiSsF/73es4cHMXxYoHBoOdc7bEOKjhmGdkz5i6Bg95RIt/+Ie/xpe//EU4bB7MzS3QkS7iwQ9/SFbshILrWFxeQ1dnPWNihYTRhAUqVAY6Gts6kUwlUev1Mkk5xloVDBa+C0kmGAliaXGeKrUTaytL8mIVk91C12GjUEoyhnx0Cznm2RpjLsu5U1IRJ+BurkGEgqu1votgVwIRHYpiGOKSddoUbN97EAoNFSFjKUvxEg8ksBlZQ1OLH/k056qhHuHNBSrFLgJrAuuiVNJm5vcnCZgqPPeTZzCxOP1+D5QCHSj/YxCbnAIEiQHiLEWWql5PQaIXl9CIW+WzZc6FuLnHyjHrQyKURq5qQDYaRzI6A6VZAYerDfPMue7eZsyN8TtFd1ZigdXCXKWqF+S1yXxVa0uc4zyhXtyxa4XV4+YcBuH3t6CxuQPLC0tU1O933FwYuyaP8efzWejsjAuxxk7xJtpM60iUCn6WSiv+XUG3Y6Az1xLYOUwaGl6DApWEge7RCrtciRDYr4NJpUOuSJwiOWjFNZX8/Ryd0YEDt2B6cgapfIpi08ixTKHOTxdG96Lk54qSXgXjU2yoNjeYKKiyaGv14bn/OYN///FX8NdP/ph/NomfPPff2LHn68zjEu6881biXggGrw1TQyRR1yq/U08BxPfg9yui4URVHBMXDLs0twg3LUEss4anv/9jPPnkl2n9l8n4tHId3Vg7ewH+XTuxEcsQ2Ki6qZrEZQMzUzdoS6+itaYerYNtWJkcRaYUlceVdSQDiEudOZF1VAW5iijh0iMcXqVtSnHi1ahv9mFqagbqMn+mpRE5sq64vkkcORaHJkS1R0OTk+qZP6OGvDZN9NnQk9XrmEzhiOj5QGsZoeUhGQklFqHK0dksTIocugZo3zaXpfMoZksMdKs8aSXW4dQMOAUnZGpymnayBRVO8PTkGGpcog8HgbKxAZUo35NYGtlIw9XqgiId5zPyezQmTC1Ooq2BgS8a7zh88rRepphEOUlrbFYjzeQR6+oaqvXJiTFaKXFU14Kp6euyS2KaSSU2Whc2VqT6VMSLeOQTj2CVQGGw1MgNzCJtqV5tgVmrkZUSnvpmWkixDJZFMkPrRvDWUrkJAlNTmW2urSFBcJgZn0ODiYrCY8e+m27C/PiYtJOiaZVF9OMsa9DR3Y1jF4fhMbnQta0TgRvzuP+Rg1A1bcXoleMYujSDLxJYE8jjX/76L6BURRBPFRBaThMgWvEf3/t3ubwgem5bnXYqMFpeqt0Ibf/C3DzdigMTQ1fh1Shg14fxwu8uw+2thbnWj1o7VRITp8B5v3z2Om5/4Da5dv6lP/pbPHj33fjARz8EC+NxcmoBi+ubuP2OI4hQxVtJ4oKwLCQFocgzySTVWBA7du8neIhLQgJI85nOHz+OmjqqaALs3MwqHvvsUwiG6QLo9Kqcc7Vaz7+vxcz0FK4Pj6BKRdm3tV/+XR8JN5XMUbEbMXLpBOoJuqL1wd6bDnDOxClXqmWq0fm5cYL1KiFMbH8zocgmNTU+/OK7P8AnvvxZuWwp+suI8t/p0Qk+lzjafiuCJFWlMYsE4zRlMcFcVqDW46RrsJC8FrDr0BYk1xOMmSsErgKJMUxb7UdbRzPdnI5goJXLeuLgnIl2/fqVa0ikg8yNNiSCKwiuR7HvzruY1zm6oCaCaJHxMIGOLV0UVwHOUxg92/qQzyhg5TsmEkl5lDxHYfbqz35FN+LB4vwmrtyYoFCzoUAXZXcYmNdxbBmkOl4L4qHHnsDy5IK83Z+vBX+bD0MXJ/HaW0cxuKcfsdUkLp08BUst35/PXyZ5mBwOubyQjyXk0p6o9lHRIWvKopJMLJUpsLq5zjki2ZIUdBYrHQ5jPUNFSlW/EVqlSt1DkXaV+eFCMhQn0qZQyFflHpOCLnB5M0UXIJZ0ymgf2AJNVkkxuM6Y2SDW+NHU2gVqcFy9dg0OL9U5429+YpqgGCegk2ho7sSejF4nbvipyhJhBQFfNJFTJETxgpK5qJJ187q8CUWq9BIFlpaEIaqzyFRUyhp4zMQQbRZZ5ft3CPtqRd2/hthJMuDPChGp5DuWqyQiflehrJal1yliqmjJMDVF1b48Cb9Py7FrxKWL71Dg8tM1ZoJ3DZ1mCVcmJmRxgLiJTfWXf/nXX6PfJatmaCFTcHqtHBA9Dt51j1TYrsZOlM3A3PkLaKG0NykYtky48+dOYPTycSxOX8PS2BCDOE17uAKOmKy5zqbJfPyCEu3C8voKckwAFYNWHHfXcyAqYnIaGsnALihFWRFta1tXN1VCWa4ZrfB3YusBWjEPdm7bghCttNdqZyD4YKvzErCCMjHy0RIVTSPW1tYJmrUcHBUCgSDcVqs8gCKO+OqtTPBAjgEbg42KqkoQExcWiN4fGYJyVadGhmpcQaCzUW03d3TSbqlQ2+rHCpVVrihK3nS00LOyjEz0Fxd9m69dui4VWuvgIBPlEipib4HJY3U5+E60d9UcyiWOAac3QxubiIQJEOL2JLG+n5f7CyM3xhAhaPi8DVJhi5OYWgKRVZTKJUpo7xAWWM0JVMNJdSoIsqa5lfbVDRet//kLJ+keQhC34GxSAWbynEs6q2h4ne+exNpGQh6MunDhOtanV3HPA9tJBGp0UvEGg1mo+H2iqVWN147S2jTyVj2ee/4dvksSq7E4RM/p57/7I5QSCTz21GOwGD24/ch9+Ku//3vsOHgQs1T58pRiOkrwH6XK8MJZ48W//ce/Ih2LySP5af5uiuTTe9tHsPP2u7Hv7jsJUgs48eZxbDt0Gy4foztrdqG/tw0XT15AlGTT39wkD+NUGRuibYTN7sCff/6LCC4uIhWYx8l3j0PLeHrvzffw8+/+gipf9NTw4tKZE/L7x4emsH37DtpjE4VDFDv27iLoL2OBzqirf1AeoRcXY1ToDt578xUc2H8A3YN9sFLtio1OcanxjRvXSHbt0kGINWCHo5bqOIxGfzuJakIYK8aJBsffPYsuxu7E6BTFC9Dg9/D7DjHOMvjeN7/DmC0hwVgW5yZqRO+NxCp8VI7qfBm7DtxE8E3DW+NCbXOPLDGMEnhEa9kyQcLtrSNYG3D/ww/C7nViYOcAlbUVv//dqzhw+z66zE7EEim6EL2s6tl18810hNtw4dwQY/b9tfbQJufmxrhcNgnHQ9g22ElXsMznUSNOAaBTkDRGLiKRiuDC2VN8qQIMLjuau7ZzjC149MknsHvPQdkm4kMf+xTOHRujwMjjnTdeo8sYQYzxZWB8qnQ6mEnQ+27ajS5/J6EK6N7ShqXxFajsRgoBpTh8jM1Akmo9SoUvLrams2aCxGI5LK9t0mXEIfrjOJwmwk+F71qAOEEt9oACMbrZSgmZGH9OXUaV8+Jy6vhnTohL49PxNJ0y/52eoaulG9sHD6IoKnIUVbQ0dlAI0J0ZyswlB6Zmpgiwoh2HBeLCGIPdje5t3ZzvfcQkP7r7DqC96yBJhWJkLI7URh6BNZDA9UgtV7HEeQoFyiSfHDYo7qLR1PuXQXMu4uU8sskEbJz3pSWSdToi9+pCoRU6Cw8mFkb4c6tIU4Sk+ed5kog4uJbP5xFn3umJu6JTqZUx7xNYVNtNIvFhcPtBNHXcSlLvh4kYk0qKaicT9u9tQX8nsTOymRBChCqNzGJSy8oAWe9r1GJlZU4e0T79zjtknQwmJpaRzSxQdeWQDufR0tZEu1rkxPL3QkEmuosDIYr/1QRFJx+cwMnErO9vxRLVj5JsJHpwZNUEttUQnARyj8fLAPCQccUSjRXLS5x4koCinEOcL9lobMJ6cokWj1FAdssEozh4+ABteYm8EUd9Wx1Zn9aSHCI2RZ0+BzZpZ0VDKlH2Vaoo4HXWoamrC6lsBuLGkTIHXsN3NFAlix3mUDxAMGLQMCA0FbI4LXVvbzfOnjnOIDVi19adWA9sIJxNQpHjY1BFdfR3UfWI3fMCdCpxktKLN197nu9ghNmsg8dKBVLnh2jhujA7Je1nNU1SMJkJ0iEMXR7F7YduxtCNG7LcM0KL6eCYqfV6Kn6xdCF6mddSMcyivW8LTByTMglhM7TJ2FRwrC24MjmOzYUpxEWf8Spk58QAg8hBR/Lmu+/CJTa6RAdJ2srmRo/c3LLbmXAE/p7+7SB9cawduDEyj/hmGH/zxw8irWWih9YwNj6PIgG6h4lvVZvQ3NaMuqYO2DhHWZJPgc9SJhHWN3qpOtf5SVQV/P9BqsgzjJf21nZZbpogyLa21KEk5qOchVbP5BgeQ624qJmkvZ9K948/9QW4jAo8fO9hxGHH0d/8ksGfxJ133Ydt+3ZiYWaJ79aIn/7slxxvWkoqsO6t2+Co9zLIbUx0OhR+1vDoKB55+F4k6E5uUOnfdNdtdDgREvIyIvFF7Du0B+++9gZ8njrc/+gHUdPox89/9EMgpcTgLdvoBiP43W+/JSsh/uTP/o4gocXJt1/CQ09+Et/9xrewZ98WBBin12bekXtLuqoRzS09aGloQ42nFWZXA46++TJjdROPf/QzuHrhAnr6ehCnWykWU3j5xefx4Y98mGJjg+A5wbiNoZ0kNrj/JlkmK3q/R6Np7L5pF1WhBUNnh7B131bOH10kY4JhIjeZFxcXsG9bP0auXYenbQDloha+RjvBJkiFyzl2u3Dynbdw+O776DjH6GrrEAtlIT4hEFzE9v2HSOCbBBC6FFr94MYGyjklFXIFOw4cxivPPIfenVs4P3nU1NeT9GrwzP/8Av56F/bfuhev/vYNqvotSKXWkIwk0budYGNkHGyuynXs55/9NcWGCeMTQ/A0WeC2t2L2xgZm15eJCRYM7rgd2ewGNhbm+M6ilazYXxLtQMTl1gRbEVsEZNF+QaETpZOMHYoYcVmKvOuW7l6cwhYL2mJvR03lrhLqmApbWzIgGA8yB63w0MVWKjpsUtgotPy5PF1woUKHYUVSVG4lMsgRR2zMe5u5me7tMnLKDLrq2hjfZTpMsVyk4rvUkEMUJKZ+BFY20OhRI7mwjvN0nPWNVdQ62xGns3nn1HkUxTOoc7AwZxSGDFpaO7FOp6Ei85vpKI0KG0LEMDcJSuwRqajE1RQsahKhkUK0qFPBJI4VUmiW9Da5HyHOJoj2E1UdsUUsiSt1JCIFP19UF4pae9ImY1bxR49/sJqv8Mt14vYScEDTBA2q3fo6RJOiF3YSTqONllDPoAyTNRzQ2AvYmCMg6rWyd7XBUoa41ksU7NfRVgsbIk4jimb1a0sR1Hfws1ZjKJFN61xupKu0xbTperJqjuBz5eQIk+tuKso4CmS6lcUQai3N6Nzho+12SXBepo2ur2lkwK4Q9NxY2piSBKRT8MXMtCEMPDMBusDXS6USsJvssuRIVLys0ZqJHh1qtRYu8XnRdZg0ek5kmY6CVkenkE22wqvr6Owb4AAbOCklrM/PIkV11eJsg7HOg0Q4CAUHrqHFT1eQg7KkRJlJbXXrsXh9FC6v6KsQQnt3E0LLUxzLDJ9J1LoqaAtHEWXyrgXD8NitdEAOqhKq95LoF+HFRiQOcZw9xYB226wYHZ/EkVtug6uugT9HplJWmWwqnCdQqo20u+kE3UaEzB5HXUMLlauZRDiP1s52XLx8BRmCR11tPVaWgvDWWmS5lpsqvFhKyyUqA22tsJvDUyMk0hR8JFSh9ufmmcC1zfjJb36EUGQRa8tr6B0UdzCGkeHvPfPLp7GwvoqF8QX81Z99heRJRcnnF6V9ovpClKkqUURgcQ1Bup3NwCo2qaYfeOh+jF+fRP/unRgbGcH5d0/DQuVhtBlIhhrsOUhAo3LKFaN47+W3MHTlEh3AIZgdDSSlKiZJLj0E9HDJjHJ6E6+89Q5WSWzLSxuoqGiJ1bSvHD9RXfHZv/gcfvq9p/HHX/kyvD4fY6pCMCtRaFjQs6ULz3z/14xRFUr8vZHJ03BaTbAr+CwWNXbs307FasMy1XKepJVKhamgAugZGECMJO+gQJmfFrXOetrjnFzyaqeCzVGdnr84QuJtxu7du7A0t4I6vx/vvH4Uew/shYvu4vr1y+gd6Jdubn15keCT5jPVYXz4OvoIFAVa68zqKlaY7G///h3UtLixfcctmLkxSRBfpGut4t4778DQ1csEtDg+dHMXnj62ils5tqIMOCermsYR4fiUM2X07OhDa9sgzr7zB4KVRd6he+PyCFoHmvnvHnzvO9/E3/6fv8Hk6AIB1QtfvQNri0G63BXmQfP7y4DRGHOoQAd2A23NjDOnC+PjwxIAV+c3kS7GcfbEMAWZAXd/+AF5OvqVN35MhbsLXb10NVTGufwmnn/uJG678x4c+8PvkdVGcevNT+DNF5/jOzPeutrRQvV5/vgb8NQQvAhMcQK4IBrh2tME4YqiDBffQTTqS2XidEVKquYC8qUyY5oAbfZxTuiA0xXkqmWKKi9diVtuBOcVcf5MFvsHb8O7776Dook5a9AiRYGoYP5mhBhIVRiPKuKJnS5hje4wAQW/FyQLJX/GJG5WaquHjy6pt3UQp46fxt67WvHiz8fQ3FvCxz77R3jtzQvo29WAX/zyHAWHE8NDZ6EqlGX+69QldDM3RQfG0iaZmw5BqdPKS0PEZnmFOeCkCLQQQ+MK0VJEBX2JQK22MPcV0DjFT1mgUqjl+r9KKHDRnpHYZaQbKahJfH/z/32q6nP5IFqdCkWp1SuptFJyHctipPUupJEtFaHKVWH26WFTc4J1UVoNDraiAHESTh6X5T9XYgqYnAZZqaFW6lEnADAv+pEbcfXqGNpaujgpahiYRAabEVqdmWAfQGNzjSSAZDwqD4TECVCpKAfSpCHTlyQoFyNpKPVVjFPR7GKyiJLB4cs3mCR21DDo1uZX5NpgMhejRSlBw+9R6TQo5qtUKnZkElmydIV/ZuJAaKHW6jhp65gam0BXW7csmRS3s4gmWFUGh8NhoiWfJUiZ0NTUghAtIOcVdb4mwSEclzyMVE+Ti0t8PrGpE8b1C5ex88DNJL2kPLZbAe1WKkp1PYkcQTsTEUApqj1S0LpoiwNxviIBnM/b0dGBeCBEMWhEndcnm5HVEsjD63H0HxzExPgIDFTCiUwE08sLiEditKCQG44iIDvaWjC3skZLneK7BjnPJcysbcBS0vPvxS0zCthEUySOs17L92eA+Vr3IBeMYMuWQXzws5/AxNAZjosdHdsHsczPSgU3SPhKueRw0y2HqKab6dyo/miX8+kcrZ4Zm/MbcBCoLpNADAwwLZVG3+5uvP7KG/D76mGpccLrrpHKQqgj6gSq0mm4XFaCXaO8TDqXS2FlYRlVkTz8mdd++y7+73e/ged+8BMMDrRifWEGHX10DGsJOB12zvUSLo7cwJf/+Ek88YWvysDP0abX9XXDxBjOhbNy01tc2ByenwdznsnPRC2b8c/f/zecf+88Lp+5iF23boO4vzUaDuHXT/8eH3nyATQ0tjJ5NTj+9rvYumsrPCQqKwWAqEkWtd4GA8UD5389QAdJByraDrsoUM4wuT01WsZyD8ZvjMPb4INDnJvg782Pz8BOVVtf34BT754gmV3D8uwqvvTVL8LsNMtzBnajlSQVwNtHL8Pi0MBnZrB5amExk2TMgiDf/575qSmKDR0a6hqRHTsFIwVTUOXBGxwzKxXj6twcXPWiw56DxCQIsoyl9QkszM1Ske+D00SAozsWfcxjiTSszM1IYoOuSdyusxevvfyqbJVx+u13cOiOgzAKJ3VtDLtu34mS6O3NuFsKzGJ+bBKPfPJ+nH71EkXfGuLRCPwtNbhxZYnCL4XenkM4e+51tDbWktSFC+/HYX7e3NUA3nrjPehsOtz1wOPMhQpE/52zx36CvLoC8gZJtIhsfIOu3UbFm6ODpPLWCWFkoio1MHa1MlYqlG4On1c2aytVNATKFMTZhNqaBgoXH0VWHYIUUIkw8SQbJDmIC8NTFEh+iN4tNY5ObOYW8aGP/hV+893/QUqzADcdxjLny2TJY9vWNmyuJrAWCckbvbpa6bbzKs5TkDHnQslQwOZaFgN7fdixcxeunZyE1p4lJlLMmhR0Obfh7LtXOH4bKCjW0FTfiDfeuyFJymgEXGqCtZ4BwmcXlTXidKiS/1oV8VwibtnEbfyiakYIUZWsDiqXFTDTMYrWAkJwGohXBYUW4vyEqqPe97WVhQDc9UYEafVzESpApWicwx/K5eAmWIpr/tfX1uQauIeJKQbHyUlS/b/eHxqCBIqiLC6BRChJteKhcigT7EtYodpNZrPwuxslqyhVKQJ0lkxlpELk5zhJGPSPOf6MhYk6KTY5RdvIZJw/x++3u1BIZxAhWEZCEQa26D+c4kTSVvA5G31+srjYINRIS58N52CnnRHHefUGFxxuL1/UBqO9FlaXl8DcQ2Ax8ntdciOupbGRY6mW5Yau2jqp3sUaq9PuhtPjo7omOfAB3f56zBNErXraRm8N34kORgM6jCVOjLg8A1AbONF85lBgEfXuekzOjOMyrZfH7SZwp+H1epGvFjhUKqoMpzxqLm6X9/vbZFnjRmANZoJDIheFx+VEMBSnuzHIxNlYWmZCiHaYeSQ3AjAR9Ixk9VpxspVBkI7madU5huKEKZl9180H0EwwLZGU5zm/4p7JJC1nMl8kWdIa9u7HpfPX8KXPfxG3Pf6wLBUtc8yuXrkqLd+5o+8wyTdJmNcxMTKJSjYjn9Fg0FMdmTEnSvDobJKpOGZnl6Auq2SNv6g+0WjNVNq3oKGzi66hGQ5vHay0vOKgisnkkDftnHz7DVy5dpECQoPlhXlYrRa8/tbbnEcj34luhLGx49BO5DneFk8L6tpasTo6RtVsx0pgHbt37pa152/+7hg+9bnPIsO4qLE66CrTcFr0OHvxDPxUUv6WRixMTVIBW+ksNhAnsKwsin7yZrR2dcuyzhrOu9i0NOmt6Ojtlctt/rY22TRKSyKcnphhLmQxNT7BZ51CifEQIWmKpbGe3k75WV6fG7UNbVTZY3jvldeYLysyAXOM3V//7HlcOX1OHpwTp1NF4h85MoAMAWV+StTm16BI1ysufzCKjTPGpr9rC8fa9r7rohsoM7lF+1ixLJlPZuUGuegCmFxZRjxHYWRgLBHYTVYXnzOAXXt34sff/wEWlmdJhqto6OrE0sgSrt84h67+7VicX6PKdmBkdBjXroxSPRcY8x7sZtyIyzx8TX65vCBul3KJDVA6PbEZ3drRjGaC7PPPvYlWUc1GodTZ0496ew/dxQCGhi7zWTSyBPfOez6DK8OrjP0yVlY2cP7EEFra2mFz+LBE8SV6r09PXiIRXMH+vYcwOHgT3fEG2js6qYTV+MBH7kONaxtW+bulwiZRLgeHaI7E2BfXCMoBpZoUm+DJrDh1S/fptBJnDExGHRYXJohJC5xDJZq7uvhHzXTEbejpO0jBZuB72em8cpgdOoZd25px0y7GbsyAWHwFRQrfDYrakrjPtFiRvWR6G5v4lRyn5j5MBTbx9X//EgZ2teDsWyl07mykENbijgc/TcFE5a9vx/E3j2H3nnZ4Gq0oJMt48OHD8Dc34sChLfDXtFLM8PMUZqQjCZJFmqTO3M6R0IghYs08Kvb1MhUkKERzmRiyFIkq/lk8E5BVT8lcBjH+eSoXpsjLQPXAnUe+5qwzYYZKwUewqZRSUu2JngdevwfDVyZlmWEqm4O6YEVjo40J6Ya/geCTnyd4i1OiooWjhiCWw5aDzbjwzii6tvUhxn83mYxUjc0IiDIigo4oe7Pa+QKpPGwEQep7CUY5KuhCRXR1KSEhanAZyCkqCIPeyEmZpeIyw2bySUaqiIM8BgfqqBSTiRAun7iBfYeOkMl8aGpvhRZmNDQ3wc7P0BN44pEkWnr8SGwkCNhOWlDas2pRngyLEaSafB5ZebI0MwfRxa2jt4vfq6dKZdCQKY1mm6x+CYc34GTSj10eRkNPK0YvnKNypQWj6lxfXZEXIwSoildWZhBgsi1RbYr+Hn4qRnHlVWN7C1mYzohPKErhbBZ+LsExEovImnlRari6siQ3Ziamp8U+sqxzrbG50NjTgTTBKFNSIUEQ8TU0IB5LcfzEcfV1KvECdlN59WzZIhVNIJLC8tKC7I1R42/g74mmXyoSi1eWT2UiOXzjX/4S24/cRLWjxPLMChMWOHzkbgTDQQxu7YeLBLfr0CHUtTYwwW1Yi67hxZ/8VDZuqvEzkT31shFWB0Hb3SSOJ2ehoU0UbRjE+wu1llxdk+Ve4nby4Ys3kIpEsL4yh3Iqgwc+/DAVfhI3Lp7jM5WYeAHGWQSnh47ixoWzCIQX5DtfvXqGwS3KXENoIJjEGXNtzfXI0Bp3dzSi1m7kePahp6cNh7f1IpbXkmDmsHPXbszPRrB33yB++J9P00Zr8dILf8AMwTlfDjPW8rh+6RyBWNyVmsGJ915kwofx51/6M3zz/3wdU5MX+Vx5LCwM4dhr72Fpcxy3HT6M2WU6rUQEp06ex+D2Hbh+ZYiuziybNLX3dOPwvbdjYPtuNLU2c1zXSV6duPPRuykgLGho86OcjyK2cg1lrUPezBQJbcJAJV2squCuaSLIOjF0fhLXzlwhsKxijg7x8pmTHNs8Xvrl0+jp78cyiT+SoIKlk6pvqIXGZJIndjdXo9ASzHxNXjz62MdlU7GO/i3o3dKP3Xv3kqBcuHL+Hel2RVtrg4FiYXKMz92MxakZvPDMrzBzY5RCSVxErpLXE2otWjRzfE8dPQuzzUzVXMHBXTUIRFVoqlHjmR88h9nglCTzMlHw8M33YGMzyriqoKu9E7sOHsaeXeJsAkF8eZ3iYh5ROr9yNSM3nDUKH8Qhuwsn35VNvERvkmTJhjOXLmJ6RizhKIlNouulHiWlkbEbIYBTFFHRKqhS5WUjEB1XqPIJzrliQsaeUUcHmSpBXFpRiK3CUA2guVYJu1VsqEZJaNcp4nRw1XjgoqhTGSyo66hBU38HHZUONXUe6FUmtLf7iS1mCbIEDwyPzSGVpku0GXD012ew87Zm5koXJobzfK4Yxm7k8NI7z+PRDz+Is2fOo7NlK85SODUQvF9/5j2Ymihe83YS/hJ0jiw++enPY245I+vj47Qm4m5k4jS0VOg0JSQmhXRvWYJ9LEuCYdyn6WazSXoTiqlUMgUUMlA88ZEj1WvnFmDjRCRzJdlISFSbqKq0drTmjoIWt3xgkAEXgkFhhbvOSaBTIEu5b3NZMEtlsTa/ju7uNj6gaMKupQL2cVjTBChOfCHKZzFJmysOQzg9FtkTwUJWFGeS1GrRWEiDAhNBFN9nFAl4RWc9WJHOR6Ajc2Vp6Vu625EMRqk+vFhaGyfAEcwyadTVNHISxfMqUTQXEJ5bh8Fkp20R/RYAk90BvVMPxAvygAUNDgYZ1JlsDOtLK7DZ9AiTaLS0s2dPvYvWtl5ylwLRzTUmn4MWr4TURpy2OiC7M66HVmR3v2KpRAtqkhujNVRLovfH4swsHUaMqiEHl9EBK8lxenJSAr5BoYSGSlKsuRapoOs6ezBK1Wuz68j8VShKeZw8e4EqX8VncksWrm0kQHKiNtc3ZDsBccFG30ArVfoCVYqRljePvQcOYGU5AIWmKIFnfX2ZhKRloOclWYmxGSZJdfb2QFXkgPD/Hn7oMSa/ATatFjfddy/GqCa7B3owOTuNoWPnsW17D59ZgdHFeYLRDPYd2IXO/kE88+MfExD6OJ9WkmU7yWoJdgLPxJVruPuhBwmNarkWbhAORSUuKonLJYy7br8bm4FpWElAc2PTFAR+XLlygcrPwO+eYpI7GDdm1DU1wO4yY42fa/SZkcmV8bWv/Rce/8B98pCGr9aPhaVVbBnok5eNRzgung4/fv3tX+Cxpz6At945hYefeAjVSg4Bxm0wvI7hUxfhbfXBZ1dgbGIBNfUGOj493v7D69AUSIC33wJ/vQlWixGvv3SR8eXDF//8L6jmDFhZmsLQZTE2rXITaoVq+/SxM6hxO+j0XATbCTzxqceQSEfoJurx8+/8EL4aN0dYHF7zQEFy7trSi1///Nd49FMfxSW6tE/+yRelClcmppAz9OL462epJKvMryDa6Fi0FjMCi6s4eOtNMtkbarUQF/5euT6KR578HEaHx6kAS6hr9kNcln714iUq/X7ESOwWu012j5ycvIDB/v347n99F6HEHAYGB3Bg724UY3mcpsvatk10eSTxMs8XZjaYfwkSvRBWFapz5gvdwfTktDwXINybWOev8XZAZ66ir283fvy9H+KO2+9APjpOt1BA+/bDSBWqKCfy2Agt460XjuPWD98Mh72BxL2J86fOIZxak7XnOo0LXs7z/OwMVX8FvZ0dsuorSVcdXUtBtqFmPrh9NRgbnYKVeVUmTuQTK3TnMVQLZiytjPKzxXKp2HLXkHR0sPpa5SpBlo7e39+Mg4fvQ5WiT2zW01ahrEjDoidOUEBqYEI2nyb+pVHf0kbBkJECR7SOFoUX4kTvzNQmBWkN7PZGClCjXF8PTV3C+vVlrGUvwm2go1eV4K3pxMj0BurcHs7FDazEQ/DXKdG5pRFXhlbR6vTDaM1g9+EduHp2E257LV5/8wWSaztKZeY0535uNgDR8yUVJLY0OWF21GLi6ghMolKnWqFbpfglmFuNdCUcj/baLXSI09A2mBHeLDEO6Fro1lTldPZr1azoy80XT4tSnSzKUUr+ZBTx4CaD0oD0Rgk333kIYaoosbbgdDWjrasV85vTtAEa9O9olUsqYl1Ro7OAI8VEiuDa2Aha6luRojoUPTJCG+sELb08tsofR5XPJq4RE1eipcg63loHYuEYJ9xBskih1l1PtFfJ9fdQZBNWgoinzi7X0Q1Uh7UkjbLoWUygE2WIRpVWNpMSa5UiKcROsLDAwmXkyXgugrA43JGnJcvlk4jzecRusug1/u7br6OzawDiWjSTwyTX+RdXF+Rxe2F5tgxuRSQeRntbjywpDCwuIhQNQM2XELv4kYi4jCMn2Vwcx6eD5gtq5YEaj7NG2mNfq5/KNAYLn2OOYyPqQ121Xrx37JjceBY172KJQCtOm1It+5hMmyGSTjDMZ3LhvgfuwrVri/x7N3r3HEQPCU5Hl1NWRnHhFJXsehDFPCeX1muRSdTJhB9fnKPz0SG6kcLjH3kCn/j8p2l1m9FKcG+kUjCarVhlYhmtBioXDfbdfTOyJQaGSiFP5e4hWYg10yrJS/SOGNixT9YGf+1//TnBehWv//5l9G5twQJVnY4uTFRM3HTX7Rw/C7oIAv3btiFKtyJuTWlraxO1fAwSJWZXVgj4JES7BvVNzdi35wC6t+1BKV8mqZfkZnFvF9Xk9j65Dt+xrQNriXn0NPcgSVAq6fS0wXmsjU3g7vvvxwxJR9yILgC0ujGHRDyFH//051SPEXgcJNq5Bbz55gnM3ZglYMdQpJhJZUtYnl6k4inj9Ikh1DW0on9rJ373019ifn2a5H4a6fAK6lsb4atrRl1jKyIk/tpGI1x19RidPI8r48fksszy1BSJfYEKtpaAAXkHgLfWjRtD42juaJLOcXDLDllbHYxG6dYOIpfMY8dNO0iCJbmv46n34cCRg1TJnXRmwwTpPRif3ICroY5z1QkXCSRCsAowJqdGhnDm+Nvo7u1gXMYpZkQlsQaTEzdw2933YnpiGVt3deOpT38R8ZUEx2eccRHFg/feSWL0USkOI5fOw9Pog5KE39XrR5gkKvrl7Ni7Ty5b6g10PN092L7rIJVuEO++fgpFJWPc5cBmMojuPYeRpcDobLEx7xqRTmfkhvn+m7ciE6Uo47y+8dLrWN+YpyM0wU8BY9SL27DEVRSioZcCczOTJEI3SpkS3PUNHLN6XL94VbZx8LlMSCeS/M4SqAvomuxQE+wbGnYhIXrpE8zTpQJ0VhtVMsVdMACLlvmdS6CjrQaz1ycYR6LJWgXz88uorW3H5bNXCO5JvusqNun8pkZHsTA7iqnx62ioo6Ml/oh+N1v3tsLv5c9fuAaXKoUYhYMoaNh5/y1QFTxYXEtDpfThgrgKz0Knm4/xdyfR1eKhAqdDn00yZyIoaHJYm5gnJrlx4tIljFwKoHVPEW0mC05fmaG4qCUeumC1quSyclCclmW+KAjyCr6bSm+gc3ShVFIjGqOY6/Tj8ugc0sRHp6hsMZqht3tRNqqhOPqrH1Q9HW78wz/8OwFcidtp1RPpNFnYiNoGLyclQxVQj/XlIAOqEUm+rNKkxvTUKBmrIu2Niwo0Hk3KdbU0A3RzIYR99xzA2nQEIEls378fa7TWMSaoaN8qSgbFDq2SKpleDP6uFtqsNdTXNdJWxslCcTTV+RGMReF0iCp5Kky+jFJXlZubxBVaZBD4XPL4rN0numY7w5QAAP/0SURBVD0uyx4Fwh1oOAAqsrJGlCuJahUCqzgpWlHrcersUarBUbgcZphIMocfegRTE+O0n6KVgZrPucjQ1vIL8qhk+XgmclMkQZsnbrdXoqrTEfwW0NrUiPG5SToA6hm6mEZxMIMWTDCUqGUXbVMjVEs2i47gE2W6ZmjBcpgfnZRrJ6L3d55OZJPj2rtvJ7b29mP4+hRaOzrlxNuoVJc3SCZLQSYK353PF1hfpd2jg0pEqXTXZEOxq0ND0GoqEBdNiD0PYXXF6BiZ2O7aJgRX01SPX0D/wT5USTaitYCeRCXITbQ+SHL8arw18rZ9oRRE3auHqkisWW+GV+mYyghT+a+tLkOZzaH34EFcHT5KR1Wgqlul/Utw7EMEXD7v7ApMaiu+8hd/js7B7Rx3JZbn6HBc4pLuJJ2cmYROkunvx9tvvwJHQxmj06cQScTw4K0fxUDzfVhfXaQ61MjyK9lX3mpHKERnkkggSRIJrEUwuHUrXnudQNbdie1H7sTT//TvCC5eY/Lo8PGvfAFTF6/B6hGtlq04e20WTQSsqcUJ7Lp1F/7w2+cRDGyS2A204BUoS1EcufUQibNfEuuNi6OIxjdoY4Hh09PYv7sHAwd2osbnxNE33yM5bcXU5Aza2ttIPFlMXB9HmM+2Y/sgOge2o0DhIQ7eXb9yneNo57vUkdjMOPbmOxQoMWmVd+7Yi0kqvNsePIjaljqqzao8vi0uxlhfnsexV47hprvv4JiW0dLVjhuXJpgXEVgdVv6ZCh5XLYFNtIKOyL4o7a0dWF5cIaiIrqZVeYJatAyOUFCZ7Xap7M+897ZsiOZ35pDQO3Do1geRCCfkOq/og7M6P49WvxfiELW4+Luqd9KVbeDo0bfx2a98HqsLG4wXl7xUZWNtAQdvuxm/f/4t3HzPbYw1Nb8zhm/9689x66N3wUUxlaNgOnX0GqbmRlHRZODw2tDX0414KIn1xU3YnKJAQcE5zhFDAJvejen1eeazWEIV99auElQzTH0SXU0fQU1PKClBY7Rx/oJ0uBaOAQXX1CLqCMJiaVOnK9GhqgjKzQRHPW49uBdDp8Zgb/EyR0xI0UWr7BZs7axFJadGgSQcpiIObS7JRm5ahY7uxsOxMyCwGZZVfWJpMkunrTe5MXp8Hm+98gI6t9UhsbKOWDGG7Xu3wFhjx96DtzJWvVhgvFtsOoSWM0jFh5BWabDJcayhkAusZjkfGZjzeiyE1tAiYigYwtFnf40yn5dfjE3m3+p8hFgnLvIuo6PZgTSdiqGs45j5SV4BjpuFQqsWgY1FWE0mrInqNGUWiuvHn6kGORCJcAF5WvyRoSS27+4kcKxD3Aoj1rGzyQi0ZhODyEd7NEt2VSGei0sGNMAqN0BrGxtx5vI5VBNq9LVvg8pQJDPXMUgjyKQKqBSyqBBkFaK6xGKjK8jw5Z1QE6jExcFiTS5ZCMq64eWRNRRN/J1KGlMzi/BwApfW1mCk1S1wgPft2sfAtWA1GJRlOTP8GWVOhZ6+rWho90mbJpTmEv+8lkp5ieA3emkKScUykoEsgV0Nr5vugM9W2+CC0VWPvFDTBLrI5qZU1RYVQVEtTAYVc7koywONTBDRQF80mMrEYvC3tkDcKyoG16y3Ebip6Bkswh5bjFQVqSyVRYQ2vZ8W/zrcHh/VYAbh1Rj/2QNfU72sLhFHtU0MtgwVi7CZ+bwCDh/BcWJaNt6aGxujve3FS889g52HDmFxZg5TU9c4thmSkgcOm4HgHpOJIZhLNJMSDZhywSr++5ffxrF3zmLHjh3o2DJAcGaAGpgYJFPRxCzJ9xIn/0SPeLFs5OBzXbl4HqIx2erMBBK5PPwkqivnrmDL9k6srifw4KMP032EsTA9SsJNweWuwS+e+y9sLi5hcz2Gpvoa5OjSmhgTVQJehDb2sScex8C+ffjV979P276dxF2LG7PDUHtEZQXVdNKIRttWFEsqEpaNSnYfSbLCGGOyF4sI0kWJ/ZfZyUmp/pv7t2FtI45LZ85ic3USHtrhXIVKaGlGEsiOW+/FTYd3QmunilwI4L03TmKOivaB+zvxF3/5zwQHKhra2K6WBqr0Ig7efBDidqcUAWOVxNXW3CX7u2/Z3sSkiaCxlWNw5Rpuv/MIHnvqq3jnlZ9j+57tEBdo/OfXv42VtUV85nMPQqGrxW+f+710dI8/cS/eeWsIjz3+BA5TLYt+PYszK/jD736H1p46PPChp7DGWElE4tJNvvrCCwTZQ6hvaJAHRqaG57G6vIq+HT2MMTps5oFosSv62JRJvE//8EfYe+hm+KhofRzPZDDBMSvj8rnLMDoVyG0sE6Q6sRiISqCZnlpCniLl9lv2IBkNQW9twOzUAt1cBlEq/i07thIoQ/DWuBFdDcoOmhqjHfWNNbh24YTs1ljRWOSmrhBX3jaxGSt6HOkxMzKBHQd3Yeb6DHM0h5d/+ypiVLLRCHNTlYBG3P1LUnczP2pqPVTC0+js2YKzl4bpzM0ocA4a2vj5BPYyY5RcjlSiQOfIf6CAEzc6qbVOOlaSXqZCgGWA8c9VjBdxyKpUpTthbu69bT/UeRs/q1kKtCxzRCzjJRnfaSE4iUVKG8WPyoXGFgLi6hqCxJ+eVh8FhBqTM/Po3tJB4SWa2GXh1nkxO38Vr7/8HozlKnEvhvZeUW9/O5ZHNxFObmLPXTchMs4xbrZidGwWtcSWnj2DyISEaCthkw7SZq8gnipBS1iZvTCHqkHsL1kxPbOA+bUpYoEHjZ52xEnA/t4mfOuffkyXwRwk2Nf41CjGFQR1Dk4hj5pmiqJUHm0Uxtt6t+Hy5UmEcwTzifO/q67MTZHFowiuR6A3ehjUDXA12XD97AitfwFmWsNyVSvL1Ew6PiDVn+gSJ+4hFPWYhHmoTFV5dN+gNMBEIArTbinJ8tFgWjJyopDGnKgV3rpHrnVamEgiEXQaMxwuUePKYEzG8OwLP8MMrcgHH3wU2+7chhLVSjGVhsPtJrhXsRpaQWo1BZPXAV+NFyOXr1FRlqGlpNjBF1sRJ0EZ2DBUcOHke6ivb8G/fudf0Wnagrw1goYmP66OXsb88Aru334Xdjy0A0dfO0m1tJVMGEaRwL0yu0QHQDJyWakilmS9sLhB297gQSVTpNJ0Q0nwttvs8vSYqFN12GhXtWKDV5RpVlCgitSpTSC8ypNweoMKov1tmeo2zQATCvqFZ36E0GJQrqWLCyhEw6hivojeri1YWB1BWVXm+OuwEQ1gfWRR3m3a3tACjZWTW6R9m12GKI0Ta/Rlkq64pUk8t2glLNrjtm5vhc3diFv3HYG4c9NZU4OVpRUqStpc0ZSKCkRLxsqTvMSN/mW6GX4lHcI1JuEGlpfWZVvPvt5OFBMV7L5tn9jkYJBG0EQ1aPU6Sf7DWF1cQEuTj6oijcWlOZQKEVy5wXlJpRBPp2TXuJuooF954SX4CTwLy8sQlzmIGnNxQrhIZXvH/Xfx+8s4/u4FfOHP/ozPpeT81kqnp6JC1XAsS7SWwpaK/t6n331XOqXeng4ML4xBEUviv779Ij4qyt/mxjFGpXonFfBffuMf8AYTUc/EvuXDH8Trv32Gji2F1WgFz/36RQRX5uFpdEBJddy2tQmb8zEScJox70YkH0WCsWZzGfndOWzt64fJo4fF4GAOGHF9aA4DfQ24+wP30NGt0DmE+XMZvPjcGdz9YB9iuRRaW3sRWKDDsHhwY2gan/zqpzinKj7HS3DUVuCx7sH03AbnJI8j99zMeCrL6+GuD4/R3bQiHaBLNqTw1u/HqfhEBX8MRRXJpcWIq+9O4NN/+nfQlcQhsbdw6+27qFLbpNtSMh60Jj3dxSh01gpdQw/qGtuxMLUslW0DRY7of97S20MhQxfnAercOiyKm4oKanTtPIgf/Ns3oXAacevh+/D6iy/i43/yOeZ9CAaxpOm1IxsqYGr0Gnr6OxAam6QISmF4cgHLK3R1zPtoPIqKLk1SWUOZQKk0aTmuXuj0aoKcCzWi/wvFjbpiQJmK2lXjZK4o+HwUMVS0RnFuQVOPBv754vwURobPQ1xiUchS6CkI6hQvognXHffeg4bGZnl5O/U+JoanEYuEKEbFLV5h5oILmUSGOSuubKyT5ZW1jX4sT6/AmAthZ2Mevz29gJ13P0AHGqGbshB30kjzMyJJipE1OsLIFHp27KRwHKMQbKDjXYY+a0b7gW6SmYYEa0Kc39XX14cxujKr0yx7V8UYP9v6DPjhz9+Gv6cF4fUAmtprYLIaqfprKIoyFCgj2NikWOHveGqYE1k6jfkVOAnigc0Y6tvrsXA5iDde/R3Hhe5DKVof6ClqRB+YJETZsVpNcTp76fWq2MxTKstQkrU312ZRTSug89QiXiYa66t4+ZlXcMctd1JhJZnABsQ2wvA019BKiNOierm2JsryIoGAPAyjruihdeql4rG6LNgILuE3P3sDj9zzMNoHexCOBWmfyjCQ9fPFkqw9biRgRpNRREWHN52bjLSO1o4WpOgAUgQJpVguIVm01PoxszyL5GZK1h6LpR3RsCYcCiC6EUNVocbA9q1MdD3sYjmItj2HDP7mX/4G7aommGglN0YWsP3AoJxUL0Fo5vINgrCO9mkrFVkriYvAps1CT+YUvVyIklQF4m5SUYyiYOBTkZAJxckrUY+fI9mI2l/RR85E6ybWgEQDLZ3VKi+anRy/inffel0ukSxzzK5eH2HSi62bCrwmDSxuo6zDtlLhmERNKQNZZ9OjnCqjnoqwxMkTjaIqskRKBS8B7cLZE3wYDZV1HO0d7XLteWU2xOQpw65pwEf+9EkqEj/UfJbBnXsQj8eg5e+GN5dRzFGRixv9qXZLiTx2HDhAZR9Gmu+3MjOJjdUlEoLj/U1eApeGI6i1OOSl3+KS5/XVdZy/OgZjpYA2grqolgkTIKCqYGFhDSVRU59gYi9comWcRJo2X+1UUfmb5fpghBbWQgITZNzfsQ0uLx0KA/L4qVPYnFumWpmje1CjsbkbdR4muFJLS9pMRd9H1bIVV4+fRiIVxsFbbsbJo6fQ1t+KCEk+TeXzvf/9r2hx+LCVCvdb3/s+31+Dr/7xJ5DIaukY67CwtgoTHWJXXxsunL6Gpc0ATl4mIa2s0YWISz8Au5kOTCFXAkmGBC2xLCiqkFTvV0zo6VKFMt1/YCeuXRvCrv4tSFNQiBLAxn4LUook3DUOvPX65Pu3wlOhfuHLTxKkwminAtx74AjOHB/G88+9BpNRTwWaZl4ZsXfbvWj2uzA9P4z1jVUE4kFSWhz9/U24fpXuzWZEz0Az4tEyFsamqdBc+MDDD2FqaENeFNze3Qat0ilPP4ZCRY6rXbbMEMUFCbrTXLaMV6iYaazxwU8+SMA3UtwyFiiYLFadjJHpsSXs2r+TL8/UZ05Uqyqceu1dWfQgLH0+SxfdQOJemmaO0Bnq63D1zAWs0gmKdhzxYASTjO9lgl22qpSu3d/WBQ4dxUmWeWJAWztzL5pGJDaPen+dXN4wGUx0BM24ce4GspUMNCoLQsE1OMQqQJHxo9BIfEkz3/fz+eoZMyU+m83mQJruUkVhYndY6E7oMMWlEDElrly7ir5tbSRvHd3/Ompb2vHqK69TVfegmjJDtcS8/MN7cB3cRzxrxh1HbqFS36CwXaRS34aNpSUcfWMKhsaybA8yMXoDnf3t8HHcQ3PAr5/5KR772IeAXFFWDxnEpc8NboydnYGOwitNMWOxm+gqQ7Dw2ZqaGqWrLlEQu+y1cvkxIXrvc5xFc75T756Rf59Xpkl+dKsVFYk1xDG2Y2MjJfesHD4jXRqV+WpAnu+JbeZx/I2jdD5aKOanzlfXpoaoEFxM8iqBRU8s0tDGFTnZeSK+GSWC7pXzQ4jlaZdKJlqXCtq6W6lODEStKipqBmzyfatm4M+L8iVxbdtqmOAaqeLQfQeZ3HlEEusy6WucNbKZkWheI+qTa5vETTpZXDh3jcCuRE99E5wEXbODE5WndY4zpOMJAkcb7UUQsWAARp1NbiaJzckC7Vajrx6xchiLl5ex9+Ae2R5VpVPixugVvPT71+BuMeHtnzxH4hFXShmwsB6Es1SLJ77wKNnQhXAkjY7uDozQLuZUabz2o5egzPLddGroSRA1fh8e+fhH5DFfAariqjatQU8wjUFcRKUXR/BFHSGV6/C1SwgsB/Cjn3xfVnMUOaJGsd7OgM7xn8VVVuLgkbpaRYvHApfbhXpjP3554mUmKtUASUbYZW8dA4QgH0uGsckg89NliAupxfV6QoXbbBZkMznExeawvoxsVgkvFf5//t9/gR1GdPfVIZcMwePpRH3vdqp4JZVMBaIRlrgoQlz8Ky77EDXyi1T5CoKxqK2en5qgQldDXIDdv3MrNtfFse0wDAyYt949IZO6hiA7MzEH0SWzlaT6h5deQHvnAHo7uiCO7Yva2Zy6gLyKSjJGpWtxUuE68dyzz6JJlOORTCwWLT78yJf43GlcvnARrf5WhONxZPjf2sYmvmce46OjqKVDMot+2MGSPPBRzOQJWEzeGhNJLskAd2B4ZAiDnTtx5ux5XD12Ap/42N348le/CVeDEQ/ffTsunZ7CBx6/HefeeA8FzoPP68EnPvs5GJxu/OBfv4kbgXVcHb7BuBJX2YnKqjKBTomY6KPDORMgLu5uFW7AqKmiSmVkUOplLw6zRUNFzVgpKkTHCbnOKvZfhBszukxUkowZUSnGgdYyRqK0yArmlriQ3MifqaiUVN0kOg//S1ITXd227Gvm9xnkSWx3jRH5Qpnuz4Xx4Qlk+URRCqL+zj4Sjg7rzKm2LgqRlq1MeIqorGjrapJLdXomvrh0YWllCUXOt5+EtrYe5s9pJfitLy9RMAXR3rtLtnRWqhW4MXyZxN0KX20trp+6SncVQioVY8yXSWj8PdG9lOp/LkrSqm1ijlpRK25gioUQpiCbHLoMg78R4LN1dw1gXvSP1xWR5pw3MLe1jCMvRd/U9VmsR1ZR19AEo9InlwdzFDChwCbHiVmlMWBm9CIVugZ3PnQrTConFPwZq9KGZ372Swzu60VjUxvJiupUacLk2BhSEdEPfBOHbjsixcPK4ipq/U5YbbXYWOHnUpxqiFHJSpw6lb6UuX3izVMo5NfR0S/aMjQguZpBxZSniHISPyYwMXYJu3dvQUOLly5Di4048cdXxtb2LcxrIBmN4SLjbnBwkAKzGWYKSdGnZZlCxmKrQ8GqRR3JoqmhA4qcHr/472dR11WG2dpNR1bEwswEoplVLE5FOAY5kncn3U0Kvb0NqGroUJlja3PzKDqsWB1fh7XGiiTxVtwzEd1IIG+gaLY6qMzHx6pOn7ia6wqM6gwUVKJGKkStaOhP9awnAIiWkQUK1HRKhZk1cbQ4iWIUMFGlOc2U9+qsXGMVG3rRKG0zf1403RElPQZ9CdeOTeCuD9zCIBaTZGSAkTkZzIkYB9YKLF8axx0fehRLoUmEboRx4IE7EKIaF8X3Xib+5RsXYKjopE0sa0pkaxuCqVWyqxgQE25cGsHWHdswu7aEroYWugTRj7tC5a/Gy+/+FiAZ1La14O0Xf0ObBpw4fRHbBw5yAJwoVtI4NLAfxnoLRL+DuZU5ZGJhacsNVE0hqv22rnaqQ6N0HR5PPZOpIHfZHTYb4lQRH7nrAxB3fOYKaSY9FYhC9OZ+/xSskrZDgLmiSntEdyH+WUMQr/C79AQAH5/hM3d/AQ/96cfhbLTg9y//HvfccScWqRTFTfk2u41jRjLLZDE/MYHBvdvx+1/9TgJfgaqqsaODQRqgKjBSocRhEn2ktRpavUnYnBbZO+XEW79Br6VCaxpDIqRHz30PytOnBiqFXI7PTIASJVnFnBoms53OgFaPtr+prVHW7YrDT+PDo0yCojx1mhE1roWitLriurPRsSvQGY1yHba91U/Vn8MO2vT3xCGRRnEcn5OsVcBhFz2nc3j3xCvYu3cHlUktAitZ6aBEbxUx31Um68r8KswmHdS6KnZu34W5uSVU8iXc/9SjePO3z8NLZ1RPN1AplWmjoxgbmcS+W/ZSyW/l89fgjz73VWw1JvFPP3gatc1OfOCWW3DixFkcHuyGo6sZr//hLLrbPHjv+ASefuFn+OF/fRvjawlcvn4dd95yANdvXCGA5Ug2ZkzNL0HcV+mgk4il0xDmVvTyVnIOC9Uix1jcEiPq6MXRczVEawxxaXmZYM6EgNVgoEUnmfEd1QTKQk6BIglCrdPKGCFiyZruaok+rULKUGYYMwR4BpJKoye4i30xccJPgy3d9fjbf/4Sf05FoFiVRBaiKhUH2X7/ykk6ryqeevLLWFlYwo79B7G4NEzQ7EdrezvmpydhdXgwN7WJlmY3nQYV3fHz2LZ/F93TLNaW1tDEuRN9u2UfceafhSQl9mSKgTlYzHqMTy3B27cFiWhBLuNEk0UEN9exa/dhOgkCdqkJVp8ep068CFtjG4IUc/XOBphdgNFpRpTqOM08IbwgQ2IRS7dNBOOWlka899qkXKJUimJgsZy6dI2ZFOczVOgUDtIptmJ5bgGH77wD4xNjckmunM3i2sgI/HTXPl8dAmshul8XxAlri48uIpSgUCBOOauoqzdhdjiJ1ega50EFh6ZILNGhsbUFbuJfNpCHz+XB5bPHEWY+aExVOW7JeA6rq3NocLUiRvC0mFTyEvVcKouOnf18XjWWZ1bpwomP4SgObPXj7Nlr8kJ8cW3iyIXTOPLgvQiuZrG2kUE8FCRBXBemGnadONWrhLt9OxZIOuKmsCwdQ1OLG1UCbia1iO17bsOvfnYSB++twZXjy1gNLcglZ3GmY+gScVFbxM33b6eQsEN15+0HvlbcZIARZOobt6Ghoxe/+tXz2Lp7K5NkBnZXI4HMwKB1YGH2Bho87QTX8wiGlBjo75YHWEQJoKXGjvHrCwQCKl+diZ+mRDAWwOXz70j7vUTrfoOKT1M2YjI4jNd/eYzKq0rgZ1CTBYfPn0QdJ34rwaqifr/uV6vVycCvddfKuwyXwysocXDFreqFAIHE45ADJsr2RLmght9TYqATNsmC9bJZU3MzbRatWiaZYrCLQ0mi9E0rbz8Kc2AysncEGS4UgIvgvHX7NtTRjiWzRfR3DMLb1krV0UzLKFrrEjCpCo0kiyIHW/zzfGACLzz3a+gJ2mItVEPQEhNMVwqt9Oqi67PYl2Qy89vVfDYtiaIqLgPgz6uVOnz0Kx/E0MgJfoYRLVsa8OrvXqYK0cDd4JI9nTc50eK4u8GmZ3Bcxo7BXcwO0eHRhmxwDl5zBYrkClyGHPT5KDQkKKeNz0FXoyGx1DR3w9q5hyzfjqZdt8NoqZcu6cwLP0HgyhCqwQ2qaj8MHM/19QVsLC9yfpdISpCdMU0M/mU6g5aWJtTW++DwuDGzsAgl58ZicqGnrx/1Dc38jC65xnf41juQZhYd2n2A4FWU7yvmYW0jCB1td3t7P1WFgkpQBTvJykWVrCMZiblz2Nyo8bnRNdCJI0dug9qoo4WxIJWJwkQhsPPgnZidmkF7R5u8OKJ7YAfau7bAbhR16SnMTo/jO3//90xeN8ZnFugAlejuaUE8q0I7gV2ZLuHVU9ewZ8//z9JbgMl5nWfD9zDjzuzOLDODtGKWZcuSOY7tgBuH2yb9QqX0gzZ1uUnTNm2TNI2dxCEnjh3HbMmWBRbjrlbLzMPM/N/n9d9euiJL2pn3Ped5bjjwPIOMxzkkltdhr3Xg+q1bUBNEhu86jJMnT2PH1q2Yn19AHUFCp9YTFHIULKKrPIOvmJIaldhMTDqSYJ7uRjQHAMnOrDdRBCk5F8wBNeh06WyLRdGgHs7aKkaAqJqpIBDRSZXE2m+WIkIjFWGjZyLA56nuOXf8TDWttoLxI84Yhwjc83MBPPuTE/j5/7yMt167grMXr+HGhWlJ6YoSqHkC14XLFxERhdyunUEslCARML5ToHASHfO1nMMagmwISc7P9K0xbOc4jN8eRyudtmjCMXWHoC9aRmbzBJ4oVfU8kgU5LtxaZuYomS9qrGyGSS5aWB0mgmoMW3cf5hg5seFZxdUrb2LrXduxd88Rxoc4sBAjdjglYrRandix4wCdQhxWxlBb4yDfrYSV+RWk80nECf75YgIB36TkNnv6m/nv74JD34DwepQ5G4V32Qsd3cHs5CLK+TSm74xDrk2gvduB6EaKqn4TJhtJMwl4V2OQG+Iw6KsR57w7aizw++P45Kc/BI3KLt3AFWfjFy8v4uzIGcQRxp777ofDauebKhAm+ObpfLt72tDQ1gwbhY64vn/h4mU6+zlEAhS/2ThMTr2ECWaLC+sUP/bWZqjNboSIIUZXLWbnfbA212EzTPHV3YsffOcs53oedT0OtG4VVUxtyFGcBpk7TrcGouCZuNRFNQmNlco/KMPM9A209DSj1lVHd+NAlZXYSOdjtzmQp81XqMUyy+JaRUYFIY6/BQJhJpWSCXEbc3Nj6OoZhFnZRLUUgJ1BfOrMi1SyZaQCCbQxcT3BND+0SSpeFVfGsD5O5WIzSjZ1bf06/53YxdYjTdVlYNJrFTLp2NZaygdFIIDVuTBqO5oZBOt4ePeTOPKJ40jkQ9i4s4zGvh64a5xSd/y6xg7pSquBVlROwA6QAZenVqjG+1AokDaKZVgYWKKdnJOBqNNzcMiior2duDjiWVlDls5BRnKYmxvFu797iwPShjjBqMIErrK1YS0QxF/9/h9iNe5l4OkYVAUCsopBxgypqFDD4Csry8iItWuCm7wkaiVoqKSK+LcffhPv/Pi3kvLmjxCUqOr5G0UWTJImHH/4Lnzi859hQLRJgJCl6hU3WkUVxLNvv4zV2RTadzbjxd/8mAohhv/79N9jbnYWrno3RkduYUvvMEy0WnqdSdrsvHXzJrJURbu2bIfKoYNJr2MA6BEJ+flc5E6NCmcJSDJ+1/GHHyRAEJVVJDJBMEyEPN97aWEFoi681moiaCikvxOdoDJ8tu9/+x/RwcARrcscVTX45je+hU8/fBS/eeUEvvIXf0ZFew5Tix7Uio1rjouJcxxNJpAhcIsjfEKUiiWgW1MTuOfwESY0x5Lfe+vGKGqqHahjQIq642LNvEB1vby4hraebliqqrAwMwV3tZWOxIj3T55FamMDe4/dQ8UiQ5QuqEiFrtUoMT/LBHzjDJ74g08gl0hIc/vv3/oHKnYt7lyYQ39vFy5OTTIOKvijjz+M2yPjBGYrVX0Vvv2jE/jWN/4Iz/zsV/jcE8dhcNTh2oX3cXthVeqWlciqcdexgzj19vt47OFjOHvpFsmCAEHwEDeXRX35RiqvUDqASpwg3WqlK6kgx5jRWBRwGHSkbBXHls7OE4cvuIlSSoV22uZYKIVkPodYIEJxoKGrVcNeY+a85pAm+CpNaoSZVxD7Vjq6YlkJ6oKMhFCBm9+TEw0mqByVGpnkHsplOYWPKPpVkvYqlEzsDH82z7EqUL2K6qBaGoDqaiOcjDlHXQM+8fsfpXiRo627i44yjzd+9Ty+8n+/hJ//8HnsuPeQpIDldGeioJVYOhJLSB+/bxtOX48gRSEkahulaO/zOVE4bT+yTJG4N4n3L74EnQ3YsvUx6ZKQkape1ABiaFEMLKOYzjM+WpEiUeTSSWiZKxNjq5AZ43SpOpTyJamwWTEelcDywfsPUtBp+TNN0FOwiWYZ4pqQOLKqFTlYUHAs+T0EWberSbq4ZORYiEYQBv7v/Ow6zAYLXUUSR+4+jKXT1zCZ2oCzpg+RlTBWF9ZxdnQEx57YjYWxNew7vB2n3riCzc0JqUR0Pd1FIpmEy+WQiE3Uk9pcCKKhXVwkUlHI5ji+aeh0ThL/HbqaMpRJB0KYpRLPYfuenXSjdqyuTEsNPYwqJ069fgq/99knsLEZwuL0FLbs68X4FR+aOkXj6L10LvzzhRBSsZAkrJxGBfbs7EBCU4tyyYa4x09BIcfM4gwuvDcKW70era1qPPXxf4Bs4tZURVw7FtZGtL0SZR9z+SytiIb/HYEvsIyMN4+0agFmtREvv/QSVW87avTtkHPijHqyRK0Ta/5ZvPPS+3yYKIxUwlFOlslYDx3tqbjhRqHJlzaQ5cOYvLSAD334Y6hiYg1u64dWb2cyZnH5/Enkozp09/bSpjTDnw5Kz6NQ5zE3MoViXiMV1E/lMhgfvY1Kuozu4W4GPu1udQOVj2j2EKMFyqG60YWJO3dQ47YRACAdZaIPQMQfRFFdwoXXrqO1txtbe1twdeYWrp66gvuPHkOCYNbc0iytuYvjUmqSXIa2rbreBZ/PJ6lhcYTQrBdLB0VoEhFaOj2cjaJWjYUuwMTvYQALG05FplJSixO4wj4/DGaztEZdocpfp3V7+61fEuRKcNV24ubFUXQ09+HAfUeRJViEgyEpmUcvjqGtq1dq2iEuhixMzpG1XejbMSgtbY1cvQY91Wut2y3VSa+UilTrVEMcW72dzyiOsankWF/xk3QN0kauyWmXnisTSUhNNQxGu6TW7DYbdGYDYUiJIr/sf33lq3DybXr3tVP1BfHiD1/D17/6ZZy/OU2VrMBWqrqrt1bQw+BORpPYec9uJONp/j5Gx6Gmq1hEUy0D36qDhgSTzhcY/AqSfQkxjkeeYOSn7WwSit/tQl1bB2Ica1EnJRiMwcnn9Pm9tNBOKhkVfvP8T/DgY/fjt8+/ittXL+HwkR1MmgQKtMy3r49xzoDZqzMIhzl21mo+hw95/tzjD93DcbpKV9GOWosaz7x4AU//78/grVffwic/9SH897Ovo63Bjom1WcytpegY6fBoS4a3DGJ0Yg4KioUvfumLeOZHP0Wjk/NJUi/z/X0rEbibqlBWl+mCRHU8JZW2ODqYJslZSL423GGsm+rE2iw1AV2CqBZa5TIhEYp/cLqD86GyilNIFakJg1ylw+pMAKKnuaZKS9WtgHfFxzyjys0VmEdydDBmQ/GYVG0yGKAStOrh9yakpr6i3HGJIKetkBwUou0ZlT3/3GgSzyiTbmLr6SKEQ/rJz38Kq7mFnxFibC/BpjWTrFKoaWyk2jVKNXOEc6imQBLdkdr7dqDWWYeJiWnGjUwci4bTZpUu+HjpbEevn5Nu8g7sOoCwPwe1RUWSycG76KVrEcXr3MyMAnIUO1FPAmueGYo0KmlnDcHZQOCuwCWWJq7fRii2hL2HGtHXcxfdDZ3g3CJdRQtzQIdgxIPOnlbmcgLOahG7UakAWzEVk07SmB0k/JKRxG6CvmzHr37+c2mD8mCbDT6ZDZsJihY6CrvBBoPTjIQ3hbHRW1T5M9h1717mthHKohm1nSaSniBYOdz2JqytrcK7ESTOWJjPEQnkC6QXBgTivjAdpg6n37qG3XdvkY6Xvv7SRVhrYsyJBNQqOhO7A5vxDWwb2IOl2Q3+vA726i68SdysdclQ1iqxdWAHRq+MoPdAG/wLaYq09AcXyuz1WJxfhJaEWKotw1ypRmOtHrEcf/HzlZxnxdN/89dPb8yvIRIOYmpilLYj/0HJVVpek7gWrzHj5uQ78E370VA7hCbaW5PMhd7tfWRLA6ZGZmjrErDJVTh28Ak8+dWP48c/+2/aaNGAggrCqsKF98/i3LsXMHLjNlZGAjj66BPSBl5Law+gLaBCsZHJ5lBrb0Q9FaGo2R1J+VGkNVxdXeWLtDMBGqUenwaLKLlrRRftSlNrF61TLbJUftYqq1SsK0JmN5uoDhkYovqhqMKokABVAR0DTUHF7LDXoL7PhX/5l3+j3bVgbXMdR/btQZayVnTmVxm1SEYiVBVKMnNa2iA0mvVCcsOoM2Pn3iFEIgG0t7fBRbWtr3IjnZYxkHyIrwel6/vCJosNH1GMqiwuHzB50hEvSukI1WJeugbvYCDKDBr8+D+/j23bB2gFfVgkAS1szGGGYyUqLXqWppksSzh96i3M3pxB+5Z+JpGeqofzcu0G+nr7UdPQAC8ZWxTyIpbAzaDXU3ETlaTLPjIChdVsgs1VxUC3k+xEj0o6MVrZFBWHaK+mpw2OhhPSSZ0P+pvmcXj/PvQNbsUuWuOWtmHUNjahb88Ojnkz7v/w46huakX3QDc26eK23XUIuQxVaZ1Q3YDebON8xCEqNmYKJBl+Y0NDO65dvIHevj6EA7SUtQ4+axO/l3aYtv3b//CP6Oqtk3b/I14/3nyDbofjtzg/jYkRuhGKjUZR1nduHAeoIKsbOykaYhi7RQXORM5kinzlArKxDJ1CDkWSKIUhBnub+Y4K7OofxLp/FXfW1rFr6xaCAEFTb8Ub77yHT33yE0zoWekoWq4i9hdKBJtNKtMSvvDFT+Gn//0sHV8JX/mTv8RvXn5VKikrjtcK9StaGYqjL+LImJz/WyxyHKwGujQlnC3VjDctVZtFakHW2FEPo92E4aEeZAiUOj1JLgoEw0WUkxmp36dRl6dgKUGrY3qIOwxiA9hkQn1nPbYz9tJU3mqtFqJbVK7I73CZoRcF1kQtEunEFeeXylrGdxDnpQ3882RC7N3IqNwJwjWi1ViWYPMqkoEMPv1HX2CsiV4AjGPmYSi0iYlRKk0+gNcb4EPo6KwNjHnOk0yHZSpa0VC8QOEzNbOIheVJaQNbQffSNXgf86ID01d9fJ4APCSvuiYnc7TIz9DCaHXjnVdfYUyE6ALzBPJGAp2FOZaDmep80+fhO4k9GR8OHd6KIuNmccyLIB12ldOAV5/7DZZXbktN2CuIIp8V/YGZ8wY5osQLi6gcuRbC9MIFOB01mF1cR019E93vOnZuq8fS9YtIUq3v3rsf3tUArl29gO6t7YzzbWhqqJeahTe2O2CwadDe0o4Xf/46lHofxYc40aVBPUVVie5E9PCsosgQ5TtEns0uzGBzdhPuHrEGbJQ6OVltop5LHn0DW2HTV7A0E0fAvyZ1069zW7CxvMFn8BEfSAQE80OH70I0kZb6EQfpZDr7qmGqrmM8F5Hi1ySToi67DA0URy6NFqeuXoTfE8PNy6MYv32LosOz9LSMACeC100GVOnVfIASA7BKWgYQh/LbO4ax9+Bx1DQ3cLCXcOnKKayszmFb193YeqgDvvkwmju3oUw7k/bI8NCHfg/3PXqvVP/5qcc/iscevw+2Dif+9Kl/wRP/7zE+6AKeOEy7VafDL//zFbK2mioqhEJaIZ3nbaFCI/5Ia7PtXX20tyloqEjExQnR6Vx0SFlbmMTs3DQ8E6uo5SRM3hpBfVM9P0sllWl1VFVLZ99XJlaYcEU0ttajkMlLl3XEerfVUIUHHnwAGykSDFVdVZWdzE41QYss2tQJeybWSWVSkZsUsmFa60Ybpgigb54+gfVbE3jl9Zfw9m9+jWWCyam3f0sFH8TkzDjmJm9gaXyWv25AI1ND1L3wbm6QhEhEZucHRxcLWVw4/w6unXsLcrEbbdHQjk3BG19GcG2FLjuCOEmtp2cI2TzVFoNCI0pgMiFtBF7RfaiOwKkkeERoyUQXojDVWjAWhopzVqYryKQzUts7BdWeXCnnGGolgDt/6hwMSg6VVk9Vz8+iyhRXo8VRyWg0ggLJuZAvI0mXQ9EB39ICDFQNJpsL1y5d5/Mn8X9F+VaVmj+rht7iwNTkBM6feBfn3vw10pWUVIL14q1bWJ6bw/0P3I/FpUWpet3Qrm149413+RZFVAhkJv6Z2Bd55Wev48t/8cdQ6/S4wcCcHB+Dq8qCbbt2SkcZu7YMYXJqhhQkR8tAO1556YRUQ+jtl9+VyE5DUnz3nVEoGCvicldanMYS9SXoBOpIfAajknE7hvr6DsxurGK4r5tuZYEOKcqfj2DP9kG8e/0Wx4cjTHcjV4DEL/Y/SlJLOZFEYl36/Ol3YTSY8bU/+0uco0gRx0YNVMY1zU6KG8aN0wo7FbVokJ3j3GcDRczN+bG+7JG6QMnpxDqb66U63qKcbkWArqaCbcODUunaIl1bU0cXlpeD6OyuQSmnRCiRRDFTQjokemRScFD9ZAMEbLWK4F2kIxSlOPJSzXZrtRFl/kxFVqRzo5CQlWHSGkiwFf4q0d2WpCOcxYyMik+PJarjf/2nf8SP/vM5xMQRW2lZwk2nq+N8q2AlgBpJBnqOn14rh8Whooiqxtr4NEZGLlGpriMUXELfUCtJqFESGp5QBDUuKmASp7ia7g/GYTfamANeBALixqab8ZmFRm1hvpdh4c9ohHWRaZBLxhALe4g9UVip7BORNIXKsnRZrHuoAQfuP4qO1u3YuqWL/56JVJBjfvIOrt28TBFCt0cxZzUT8Or6MDc9RyyIQ5M34flfPYvdx9phLaiwGivhjddegobk09G7HVfPX8SvfvEsGlrFDdrCBxfa6Pyvj5wnyA/BrHLi9JnT+PFzz+J3L/wYt26f59/foAo/jdszIzj1+lmk0h7MMG+r3DUwWY2I8L9FldVuilNR/nvnkUOw2xukvZ6Wxi6K5xznXsl89ePzX/4Ec6oNqwsLsLuMxD2X1DR/bmkSTa4G2i0F1fcGPIshfjbdXaCC7l5iyhpw/eY17D8wRDKsQHbt4s2KOMJjtuk4YaJ5QVaqsSB2fDNkOtHZRU2RF12nVSrnaWET2HPgHpQNMqrmadqDJrz54gvo7e+k5Q3zg++Hwqyl2oow6E1YWRf1WMpoaHdzYqbwq5/9CN2tbbQhXZhamSOB1DMBqpEmI+rMZqoBNcKb4vqsTjp4H41GCbQm+Gk15XwQu8MIUYej0d3EBFZKl0sCyQhMBR0qtEOzc6Ood3VCxUBHUQOb24RsNCUdDaowIdUEH3GSpMAk8G1uIlFM4exvXkPv0CAVxxqtuJvBThYm+Pm8tJ4mN9zt9VTqcTQ1N6FoqmD81DUc+9BDSGTCuHHnEl7/8bNUHCaCthIGhQNbdu3jd5U4iVexfecR5NIEB30R4xevoKTOI1fQoK+hAxkVrbaW6oTOoUBFdfPSVbQ2NqOB3/Pa9TPocLTASaAUreKWl9dx/9GPw9hiRUd7O5NpHhkqKFtdP6qpPH7xw5/gq3/9dUyOjqOSLcBJoBe1HioqKszxCQztOSgtD1XVV+NXP/w5HvzI/Th/8jTdUQvaejpRJoGL9fir71/DTgKoPxQkyVTQRTIJBnxYYGIM7d6K1ck5LK2O0wbncOz4w9Kt12Qhg7//yy+js82J6aURqNN2PPyxP8SPvvcd1LrN0hp6QVdES9MQupv2oL6rie6ErmtmEm1D/VJJ2rXVNXzQ9isPlbjtyORXUqmJOCrnGRsmAoupluBSz/fw0nbPMA6H8a//9gy6SLKXrk3zzzZpq7PSUdUogdOmp5MrqfjvtmNubBKFSgYPUlz8+7Mv4vGD2zBLVRnls69yHo90NOP9qSAoFukq5CTvqFSiWEXFq1eWYXU5oSIQl7KiwTifTU9yq1ix99B+XBh5n+CTpxNNwWZroSIliFLdi033+bk12GtNkg3WGRywaXN47/w0WlpqCY4VhAj23s0A2nqrkSXwFeR0SUYrVBUF36OA5dkUmmtr0NRVz0jPIst3UCnMjNUV5qwGZuZuMF5APpNApijqjYvmIwnGvhJFVY7ATlvOuaIsgV4tjkeKy3/ihrGaZE8lnylAy3cR6l3Ov3M19OHhB5+EpUqB2ioX5MzDTOaDXFZWlCQSOb7xF38NtXgOs4VjVYPWzh6oNQXce2wbvCt+ac9hdOI2ksEgaltapZxWMQ6rOYaxSBFryzF4FkjAduZsPsdcrzDHSQQUDEvjI4y7LB2EGjv3t2JtfhMbgVU6kTJ27bsHhagGQX5u95YarExuIFYM4sHjT1AMOeg4C/Am6AgodObvkDRa7CSaEGJ0w3cffYgKuCAVa7t06j2OQZCkX43F2SkCdhe+9U+M1Q4bupo7KN7ECSINurp6YNZT5OW1UNuK0lV/pUJNUaTE2beuoW97LQzyGpw6+yp86xsUk304fN8e4pwCP/3+t7HgG8fu4S0EaQolhZY5E6QzNvEz1WjqbMbtMws48shOxIIxBFJLqGQoDLR0WSbrBw6gqEPQK87W+1FbTTd3+DCmr0QwMXkJdx9sxMiVSbqzVjrMMXRtG4biT7/4v5821xqxNudFDYHiF9/7NYGtj7L9NlKbKbR0dHCwtbDX1cDnS2FxZRFtfb1458xPcePkJbLEGvp37IVJ34iSsYT5qTmML1yEKmqSmheIOtoZKrwEwTBbUOPuu++Xbl8pCF4GYwOtex1a6jr5HyQTlZ6KVZS7rKcCo9VFCkHPCpaujlPHMcnFzUUqrbK4Yk9VFmaiV9n0WCEDRgJeaXNVXI0ulqgkzEZ+FgNFZUBzV4ukxlcXxbEeq3TLUZz5rbbb4AuEaZlroDZraJPL8MU2cePdq3DThYizv6Jme9RDq9jWjVQihQpV/oX3z2HPoT24fOYUmuuacM9jH8bmaggf/chnMOufJUgtY8fuHeho7KPtszDpxBFFFboGtsNsUqPR2YR99z2KQ0celuopd7RvpUIYZtIk0dY+TDDvxVDXNqz6NwkuYUyuTOOhox/GgePH+fMu6HXVqG5sREP3NlrIGrz4i/9BJBOEXVWNph5xfLNMB7MGxhzVkp4gzWAyq3DurbfgtFdjeHiAABDBlm1bpdKfYpNJdE4XG6BiffvUe7/G1fdOEGC68IN//g8ce+A47G4nnvuvf8Btqu39h46is6OXKsIhHUEVTkZDgjqw717k5Tq0ddlw7cqrnPsYlA45zZIF0dUwVRzJx2JHkiqyqaVF2rHf9Htx+cRbCKwso4b/baGlr2/tR0vXED/jKq1uA+qpZAsUFWIdXjTGUPPfiLK/23Yewvit9/mum9TPBthtYo2T36nRU5UzfjjmBdEIRVXECt2L6K8qeq9mGAthnxdV1WZ4A3HGopYJSl9CkjcTqMVFqmQpQ+WoonshCBLQG5sI5nIj3I0OEo0B7U2tCBIkAr41mBV67NpzF0GATEBQE3XWk3HRDEUFM92FgepbHAukSIYsr8b24WHUdbmowOqkGO/vaEEvlWYdVZ2Fir6tcwvaugeRJDD7+Zx9fa1oaHTTbZSwMe/FMp1FOlvG6loUsxNr2PQuw7MSJygEYTWq0Nhcg3g0QWcs1lwyBC36C76b2D60UAw1tbkosEhaVjNKjL9UMo8kXWiGcfLZ//cN6RLTzj1HqYizGB+ZRCL5QQ/cUHCNxLuC3oEhWOncs/Ii9h++n0LLi2q3isJBnGgJcv4aqT7rpDsSJgK2moEoTvtU02kbNWLZTSatc5dSCTo7QSglfu4o4yIA0Ww96U9j9MYo3n3tFOoGq/GFP/xTunYNLl26BH4E3y2NDElh1R+mWg2gY9ugBLLiOKg4CiouXFVXOynGPMyHZiiKatjsBHb++1whRccZQBNF0NNf/SeKAxuef/F1DO1sRXtdF/r7diIaYr4YZdi+/RguXLwBh0uNOzfvUOV7ODYbSIkiXzoKW0+UbnqdGLgMJ0WjUSnqCEWxf+9eLM1EcNexvXBW90iNylsoYLYMdOH4w8exc98+dDN/1GrhjLXo292Dvt79FCtuLM2vUhhvZd7HSUpx5El2QjBlIjq8+J2f4cFHW2FV1uL5X5yk0tfjzu0xzDPmpWbUE3fmKgYtE9JkgpaBm2AQCFWrYmLHRZlM0aGWylFsHooEAdWKaL4sFLs/HODg2pDMJ6CraKE0qqVdaisB9ur7F+iCFHA7W6CrsiES98GscUJbI8O1F29g/yNbEF6bgEJtpDLxo8JgU/HFFCUNWVBDVZLjYAWhVWr5DOIkhiCFOG1lAYWEAGmtZFXFleHqqnp+jhwbqyuoa2pAis8tOoonOOlVVU5pk62tvY9WuJOJnJNqSCeT4uo8bWmVVVJsIf6sisFurWcQmsxMRLHmXpEKEYla2mIpIpNN4p03T2CIyvXcKy9jaXMJDSSHIgMkni/DqNJhamlKIg51lIBiEc0Jktjk+9U1N2Jbez8U/PcTEzfo4eO49MYodg0+iOOP34X6vkYU6Rby2SI6GYBeWlSxWXR75jbu3vOgFMCxfATzV0cRZBJwSlBjrYfBYWEg83tHR+GgTc+T3bUqI1XFIJNVR8B0QGvR47sE4mRikaBZwN9/8zvY8C0RHGmJNxZw9uxb+JOvfxOxaEwiQ7EvIjbxVpfpxqjwavnMck0R126dwSDJ5sa1M3jrxG/w53/5bfz0h/8CDeemrq2dY+rFGN2NiYmrslRw+Y1JaZPvgaf2EkQ1KBIUTFVaKg4+M9Ub5FTiyhLiASXH4EmIy1hWAsz4nSkcO3YckUgEK8FJOr4AiSDA+aAC5byJuth3HX0A4VQKNy78ChcujDD4y7Br7Vhc9iEcXEWynIJRpkKOCu/glja8d30UTpsNO/uHcO7mDaojJbRMpkCec0fnpiuLsgyAu8mFKGNEuBhxrFNsOIolBtIxnSGVKUFfTwIz67QwalVIZWIkGkaOXIucUN8kG9G1v7mxVXI2Pm8U4WgItbUuiaxUVLhiSUirUWGNqnBzQ6zR1kkd/l2dFlQYazqq7dnROcQpHnTMD0djDWL+OP/NIsmC48bYXNuMoL6zBil/Al2Ddbjw3iyKahJIviJtItODEsBLUMjoEtIlxFJxaIWCUortbarzEnO6UIKjmUTGWDLVbUWNvR+tjL1CRC2p2p5u0Yw5jBXvNDpa1GhooEskiSTicRTIBvm0ONAsY9zqSC4pAk8R+0jok6O3kMglkS7kpeXAls4qqMUpGFJXwLcOvc2FmSmKnpUNjo8ffESs+G6jq7cNWrkDb7xCp7y9Ccoi3SIfOR3YAPJmNPe4UV3jwvLSPAnbIi2jxUM+tO3oRz6QQTixzrlQw8z420t33NM7yNi4iJ3b+xjnYf6sU+outjrrQeN2KzzLeZitZTRUb0G11Y033nwdCwu38Nkv/DFu8R06t9TBYepHM1392pIfF6+exPk3xmBvlmP69jXIjVp8+vPHoa3UkcijWJz0QOe04sCRnYjz+1RaCxpae3GC75MtB6Weo1sPDxP0m3Hu5Ancf3cfEhUTOgZ34NK5y3z3lHRLu8ZFcctBCcYraLWkkQiT8tNhlPR1ePXXL4FvSvG4jJZ2Pe6672Ega8ZvX3wfso21YEVWLEp1RVSc6FwhSyYnQJXDWJyeRtpD20Tf4ax2ScseCxNzVA1DiAdLaN3ahmA0LBWzigXT0tX9XDEhXeXeoKJucLsIqBm0DfTh8rsvk3HFutI0kCmju3knOnv3wNRIa7i5AZlMQ2tHq5lNE0xtCKz70NzRJV3xFx1q9ATYACfVTBtSlKWl446igqLoG6lXa1BWizPrtPOZDErKAmI+DwfGBNF02OliYNByy0oy2C0MiAY3f5bKhJ+pMRtIJOJnCyhRdRsMRhJHCaKeeD7Nz+I/FPUiKgzMvA740ff+Bc3dTVgf34THQzdQU0t1WoJSdOs/866UxIWyKETEpLTYoKWqm5umhZJXqOzkiCXDqKQrWN1YQmdrB7bu24qlhXWOXwRtW7vw9ssnYbQaYCzaaMWbaeX6MLs8Dv9GlP/dCldjLYGVk64y4f1zpwjcKj6fioGg5Xs6JIWio/oOra+irqERHrqrpz75SVgam5lYoqZ7Ad//1t8SvJ+GVSjjGBOPDuf8i6dx6NEn8Opvn0MlqeZ8AB/59OextjEvrWmKs7QWYxPihSR+8/NnsT57A42WRnzy63/FOfLTwShRX9tJ9xLA62f/FfFlNbZQgdZTda6NTMFdU8RzL7+Exz78Vfz0P3+ILbsbqOzk0rppKBJAM9X4OhNTrYpwDnPS6RdzjYl+N41CDKi39aC+bhfujM9TdCglUKmpa4Bv5TaJNICliRUMDDQyNg/i4fs+jqamWsQyTCgSXStdhTfJuFIU4KJCW1zzQJbNcbxcWFoNkOApJBR5grSCZKqgW3GSHBhj2RJkJGqRtI0NtdJRTZuZ8UfSq66upW0OwUeQTEXoOuIFGOUypBgvSsaNq7YF3SSRJFWTl87UIkRBUYGt3f3IKCuocjHebQ6srKxRnJRou2sZg3mUSgapHlEwHibwReCotpJ0dMyxZsxNLUqlLXRmsU48i1A0Ls2HqHPjtmgRJXCWcsIRyEloSf6KUhQFJSeazxF2+XxVtPkJkpWipEMmHSesy/CZv/57hNZSaGvuZrwyJ3QGaTPw9V+dwO7jA0jx3Sx8hkU6W8gj/ImM9FliCSxHYummUtdrq+msjZgmZvj9M3T0jVArVKh3N8JoEocAIHWtWl6iy1YYsTS1gMGdHUjRpQX5rKK+ejHnpYssYH7ah3h6k89SwiMffwJjJy+RUA10fQVkknHmforuohPbqMgzaRmm7ohyDB4SbZqkWYfZqWUoxBqylr/EQQ69mnnZKIkSV28DMh4FHG66u0Uvsjkt/64ethozWprbqcCnsOcuuu7To7g9cROT89fRTxfVN3gIUX8GE5OTaB3sostZxPb+QxwJurOFLLronuSwoWdbD7ExgbHbU+ih8Kly6DineThrG3Hqld+hLMvjx985CVd/Cju2b4NSZsK7J05L+3sfemgrmpr3cY4V8KyvQ9SnD/lWSbIWdPVYkFG3IrIZpxiQczyLzHUKTpK/KCVSpgCXTU0uVhqkLvCLtHKNUhBnKdn1GiuVstj0EBcFaB+pEosEO7UoKsOBKhJIRUup0WuT0FJpbCx7sOfu3Vj1zsF724OW4Q7cuXYRfqrX+49/FLXt3chWEpgfPycV86k1djLQ7OjYVY2pd85gO22qwiKXNkmsrlr419ZpdYwoUtmKTuhxUb/C6qJiShIA1PzvNNRMsjIVgShAkqRqFxc4sgRvO5WbjMGnFjbPbEVZkcbm6Bp2PfgQNLQsFfE2JA1xAqEco502afl7ceGIQUcQrlCRFbN8Zw4UP0ZSHFkSWiiwivGlW7j05gU88uHPYj0ewVD7EMJpL372/A9B/YHqJjcqVEinTr2HodpBxKnAs74sv0PBJKUCIsGlAyGSi5pJ0ILfPP8KHiO7TixMYoPvPtDW98F6tzyK8+9e54SJzikytNnqMXxoANdvT0pqWRRPaqhqkopdiV6DoOUVHVWq6iz47bM/RmdXMzIpFWrNTgwd3C+yGR1bhvGL5/5J2ii+OXYVK6MpKouncOLSb1Gtr4GaTiImGnUQGBrbarG24kcmHiQAVhFwmY0VNT78sU8x8bKoaW3HC8/9D+L+NXgCPnzjb76L733/20gWVvHRD30BF987TzDbBztVrMrIeR5ow6k3X8LKzUV87Vv/F//4V19hUMqkEy3RUABdHduRN3kRj3mZ/ICZSSAqTJYY/DGPCsG5Ivob9yFRoNtR0D63DOHahXMScHuCm1icG6WCasHNC+PIqCw49dqLtJ4Zug8FgVSP5YAXdXR+Dnc9xmiNTRYLqjUExdUgNDYtDCTFKoK1h8kCmbhHwDGmZZczbXUWNQlEj4fv3oqp5TWq8TwVYQ65Cu1+Kot8qgh7tYXvY5AuV+WkDWS63DyVa6YImV4GfZHgTUFhtFZgqq6WgLSWca40iG5WCekkkMFQQyKjEEl5sZvur1Lk+DgasbYexs69B/Du6yeR4TvJFaILkBHiGrk4W65S0MmWs4jQ+Ry86zju3LpNUB1ljsTplmLMV5ISQbeu2Uywr6CjvQczo/NYjXjx5f/7n5i5PU2xIS6XNeP++44htlHA9PocmuprpXP13V0tGLl1h2q4QjHkhGfNh5p2xsRaCBVlHo88cgSXzy/we6jaM5wbVxfnKQWTRs9nPk3xQZejjGLH7iFp6YgDjLn5GUlchHyb8CVLHCclTp38LYGpTFGlhKveQCFYQFuvC7aSE03dLgwRvKPhIqamx6TqohbOp9FmwsnX30VFJzaa10Gcg1HPDOdclHIlpCkyixx/E8lU7AmKi30eP5+BpCG6dInlTznHRpBTuSSnk9XjkYcexp3bMwgEN5Cnm9DmVciWPjgBpiwX0N7Xgcc+8QRC/Ox8SrRCrIInlMTM5BzK+jhkESvev3ae7xLDg8f2UUS6MLviwbGHt6AUqkP/jna0Mz+vXbyD6fEltPU70NXdAavJjhd//iuU0iEEAzHorAqOA0VPIouOoQHiQIHELvozGCRANzI+ZXRXkUCW7pYCxb+8UVGK861USaLcqLhQIioZqnTiNhqVk07DABPtyQqSap0an0NtfR0Tu0I1X8LKzDpZspHTo5TOsIp1QQ0t9s1zN9DU3oCIP0IVYuFLy9HY0cEB8Eu3pfzeZYyNjsCt34reg63IycO48ebvMNi3l8OXhkZL5ZASTeUicBJQN0JZpKnghO2Mko1zDASxSTp9+RbatvRzIjg1fHYjVb3WRBtPwBdVHtO0qlaTFbbqKmSl5QkTn5NKVi8aw6qoHmTSMS0lJ1RJFBEnBEqiiBYdytztW0xwMxMzi4oG8PqoHDJxlEleNy+OoRJsxGf/+nOYmr0N0bMzUgjh0ivvobrZTosZwclfvYPtu/vpaGxYXJnHqdOX0dPcCm9oU+ofWchr8dDeg6husSFOtZHJFZHjd5BBkSKotO0fwh3+zP77D+OZn/wWHdVOySG10O4mVXm6hyLW19ZQYbD1dnaivb+Plj5NIG8lISfhrGnBNJWFmva6xH8zPTIOo12Dj3/+DzE2fgHvnvwFGpjY9+88JoG11qDAjr0PIxb24s03fo2dfTvw8+f/C1YC1eZaHH/399+lilVwXOn0SxloabXllFxyMp7W5sbqnVtMCg3i5Rwm5q5hYLgPjqourC3O4te/fBZ6uQV7d+zF0IEdMFtq8NZPX8LeowcRwx3U2FpQVlmlo3NeTxrJxBTnLgN/YoUxsC4BaInJJk62mK1agviX8PrPX8EQP6+hrR9zs/OMMztSIT6XxYwvfv7L0BmKdCJJ6YiqOJVi18lRVd0ED1VvPJzHABXXij/Id1BLxxkba02cQzlSVJxqxo84AVJTT4pmDshkOrqqAEoCvBkbop+tUNJFfnaazyZqyidSaQoP+iSZgbaaSl+pR1Js3pKQijCSWDJQaDUUIxQPqorUPUmoNjOVcCGfkZyAOHIoTlU56+vxic9+hnGqwbX3r6OnvxOi9aJvI46u3k6OM7B7eyfGz17EK2dvwF7POVCJTeNqJClE5hcXmAM+BPh+WbqYCj+7d+ugdIN6bn1Rulj20Ee+jpvvvQ9DbZWk5u++9yh0uhqszS3CYLaQVHxob+lm3MxiI7JA5d6O2gYXAUg0ja5Cv1CyK7Norm6UGo5M3VlA7xCdKZ23qUqPyUsrOHf+l6h2fVBIzmKzcN5taG+uw9nXLuPO7Aj84QXsumc/wqtxRKm6Fbk4EskIBZkNy6vr2HNoC1YnA1Tl4ngrqJK70VDLOSSReGJrxJFNiObJJp2Jc1aSNnQTedEjGEiTzBQqcX2LrqiQRjSYI4mbmQNaSaCKC4g6lUL63lyawE/HXKIg1IqjXoxzcdGNcgJG4oyKc50hvojz9UrOtSjbW0gWoVGS9IlV27YNA+paustZmGxKkqgf1XVObOncifMnx5FWrOKvvvF3FLc51DfXYo7iso1q/vrla7BVcb7GwgT1evQMDCObBEZvnmfcJqQNXBfz3epog1bUaVpflu4IpBmncV9AOummMyrohPogS6UyFY4+QXpWOhaWi6Wl67dmt11aWggu0lZs2c9knieriXrdDFCqZK0oLsQXHhsX5z2TWJudwfLEHXzsk0/xpX34xQ9P4I//8m+w6Z3nADoYlBYszY5j656DWFweQXQG2PfYEQ65nARQhCgfPn1jEmqCbV2zC8k0v0Ofxu+e/m888eVHceX6FRSDWbRvPwituB7scNLSZ2ERm5QMzDLJJBzegF4tuvwnkCFYmmjNdGYjFboeeSprGhLpnLWo4CZchrAnSiZWLit29HVYGxuDu6efiVuRlliI+chRmWisZtrvKEZunkNybRH5SoZBk+J4yLHGABh0H4a12QovFWqxwkQn8Ic2VrEyP0GQpKJfiuCux+5GiKbs1isnSXwfbNYN3TeMn3zrh5xMB8L8N09+7sNMjhVUQnE0D/RCb1Ph1997Adu3dtFu0wo22XHn+m3aQo4PQ3R97DYaB1rhC8ThNpkwvbgCjaij7s1ha283lFYrSSIm9cAMLPuw/a4jGL19mcSagZGB8aFPfArnb72AtXmSkbkFte7d6N+1lRZ3BXcuXUU2boKVtru6xcngLKGVNnxlaRnTG1ek+vQfeuRJnHr9ffT3NUs15E12qqiqao5/lNNKUEykYSfJecN+nHj1Z/jDP/wTaK02vPvKK2huaMXVW6cBRQD3P/hJXBk7gamROalWtqosw//5+x9ian4Wq6NvoaZtN4HaxPmso3r7FSLBBbQQwPv6DsNgacDKyh3cuP0ySYbPaHuIhGfD7ek1fO3zn4NWWYCSYGk2E0xUehj0Cixshvh8KvS1OTE2No+wOPmi1GLntm5cn5klGGaZzFRptLllbZak6MTmRozx8MHpqUg4yfnQwN3iwvjVTajlOVjcBtRa9CjQRYWSwt0WUaAizkUyJHNxgirHfKLZo7sh7hE8SSAkAq2KAE7QEGfUZRUZgUYPygwkZTmp9n86SmdAYBV9Hxs73RRCZoiaQWJNX9x9aKgdgMEkh6O+mXMUQTQaxu3JSVTKKTQ3ddBxX+OfE4j4WWpNkXlVoiuUo3voLjic/ZLCb6hrYMyLUtRmzN7kmPsnpJxqbGxhbEXpjHwIJdahkZvgrm9nDEyThA9hfnYZLdVt2H+8B9cvbnIuM9LGaCEjavO04/ln3sPS+gW6ngrKpgqV9RE4jXQaUyM0iimcPvVbqWKoUl+LQjomVWyMReag0MngctIp8jmz0TK6+zql48XNPXW4dWYEj338KOK5NBJ0R2cv3aQr0pIoDJganeVYaUmyzE+6I4PdSs2poBHIIhXPoUgBkowUoDaLI41qPkOZqrlCgpcjU6S7Mjr53gTKTAQ2q4kxTVJO0/1QRIh9oJUFH+NQh3SYTocOQtw7iROn1HqqZapm4dB0JJY4yayc5ec6rXTjKToFNWx19VIZgr7hXkxc9ZMoV/HZLzwAbaELgVgeK5tB9PY24tL7F/Hhjw9jeMcRrK+KMsIB6VLY8uIc8ymDKquK8e4loMtR526BKHWRpsAUvY5l3/y7b1X6h/sxfWeeKsqJ7UM7xIIKAVp0k1fi4tuTOPaxe/Day7+DMVeLjh2tVDMz6GvoR6m4gtDmLAolM7YdfISMPwaXow7yig5mApQ4+1guJ3Hr4i2M35zB0FAXOvoHaB/U8Cz5pI25ChWB2OgDQdHirsLr57+L7d334s6FFRy4fz8ZNUe7tYlycAXrWR8VbZxWPIUyJ5Mam4EPWigrmdmB2oF7EVQmJKCiRIKolS0qIQZjIRKGHMtTSxjcMSSaG1EJlaiQRNFazjUnVVxq0CiUUOlVmLl0ES29W6nMmJR0ZGJjVqZW0sZNSO+zQrW7TBUqquiJmsviwopKbPreWEPCn8BHPvcpLG/MQ1HRosHdJR0HTImqcyY1YiRCn2cZolOQgirWStZ/5Xe/hhZ0AHolWXwUH3viGJpqzLC1NuPd195BR0MD0iY6g1vLaO0nSFNN1LXUwOMVqrIAOUnlDkm1qb6bgFyFi7TYfnFJYtd++KNBFDwBGKvcUoI0tDVIpYX9njA26RA+9OjjnOP3+Myfx7onSoLO0pUZpFICyWgK68tzUtNmUaVN3NjNU4nHfT5ozAoE/QHUN7ZhZmKMgdiH1dU12l+6M6oXcQwrE0ygobVbOg4WJ9DYSC6i6qQ437u4Ood3330WGc6pYNfgehRf+No/U6F3MzFEOWUPraRG2u9IUjkJwEulqbRItIlUFC5Xq7SHIlcUMTEyCqO1gFhxHFuGjiHgoTO47cW/f/tZBDamaP2LqCFoGAxWOCxa3Jhbg565ONjTiMs3p6QSqbISwavdKdX7VssJvjqqbbWesaKAskgQN2qogES3fjq+Slla0ijycxWlEup76xCPJhnj08jTrdgIsmK9OEPFXigxwWnlK3SO4siu2Bw3CJWgoZokoTMkqE45tvy9AOhiKQVxfV40ZVZRbJgYxyUSo7jUFaLASNF5ibpCiqKcY62FnrGu4jPG03lY9XZYaviOJL5jDz6FK+dfFmoNy74NKt1a6UKO6ODUt20X3Xcr9hzcBZO+mnmsgt/vxdjtUeZDjESnhsVaTdCYhcsu1qrVMNpEOQmOh3BmBMX0Whb+4gLVqx2HHrgLk5eXYazXI8C8fviJe2DWO/Gzn/0aO7ZsQdYQwt7BvXjmmR9joGe/tO6cLWygya3E2sYS1ilCxI3zGF10U882jF6+wPm1wLuxRmfvQXOfGy01rdArjLh89RyG93dLTn9+YwWf+/0/xCsvvcFYC2P4rqEPjmYGfQTvDOyOWmJQAAaCdIrjE/KuQWfSo0Th4Q2KkrIJuB3NSFX8sPPPx8foAgn8Jjq/CsFYbESLsRUn2LKMe1HYTlywS1H9mwwqoQdgpHCI+nIkoQjBPU+VThdCNyD2KMjcVOtlFEmg4sy/2P8QlTErci3jJ4xaCrDhXQcwcWsWu3fvxvmrbzGXzbDaFDBReESIc3soxByOBrjqOqVlHb1Zxc8uSe3ljAT0eCws3frVEzsU3/3P7z5dW1OFercL/VvapHXjahe/lNa6nNGiZ/cWzG6OY+XSJo48eRSLaytwm+tpOdcYNN2wNHbCbnFJ5W/lQlOoVWTRnJR4ESZ9kUHnCayRqYA7a9fx4+9/B2/99hX01g/D7FRh078Ch74RVreFoKlBf8denL/zPC5f/x1u/24CRx5+BApRbtTWBBeBYTOwDvpkdPYNAlTdpYoZ9p4ehPMmuLpbESRwVXESRR1gjcIEjcaAaDqAt549hXsfPcrn9HEijLj1zlucZLEkYyJQE4DEmvP6Ci0Vk6GlWbpEJapFFvIF6Rp+mbZZbM6G4hGpM3pW2C5O7MLSEkoiaWlwau1GNDKgE/51guwHDZjj4SiNWonkdAtb9uzDuy+8iruOHpMCQmwQv/PuKdgcNVK9iiN77oKSoNG/pRO/e/s0GqqrsBHy4Mz5MejTMnT0dcPgMvAzw1Sx4+gk24tWahx47Nq1G6dPvg97rRNGzkFn7xBWN0iCGirIJjemxkZQ3+3A+fdPY3Vshj8XYXDHsHRjDvXtLib+DeniVizixfjUVZw68SrnxwGb0U5ly3liYk2N3ybQMHDDcWwwDkwcF9FAuqWtjXMulzZ4q2taCLByflaO4x5BJU+jqq3QEZyESlnk967CtzotlUouF7S4dPMSnnz001hfjzFANxFeXoDeYkUkIAouLcK3scgAF2exRYKmSVpv8u9psf3jMJk4PzkZ2jvb0NR+EM6qPsS8GSpINZ9Diy9/7Qv44tf+CLfnluGdX0Ntgx0lKuZYMkkHmpFamQUTJapjBVUYk63GxueLo0xrJdRsrpSDXqWi+GByK0rQUT3nqcASYiGQgKqz6qRN2HWCRGd/Fz/PhIHuZuzcM0jVnUOOGqWxvUOKLXmVhtaexEu4TIsLM2Wqb/59KsDEoJgR/75SkUNOcDaQMLJF/hJruQot5MoPlg9EpcOiOLKmrIKDsa9QyqTLNsxtug414sUwQuEI1bAP58+fxPr8KtY3woilE1JDD7FOL7r4dO89RmfYIC1JRrwpjI6PSMumdQ31JDwLXLW1dOlmzJPoNqJL2Da4h/OuQ2NtHbLisgsJask/BqU4+knnk/Qx/lUZOifaa6rwhZlFvH9uFO5uGzbngxgYbkcmwSDlvCzy73Q2NXFClKi2YOH2DApiYz7klY5Guhq70dDcDp3KiEQwgBpxgoYEUudqwO4DuzGw5QACIT9aKNJshmqMXLyDAGNDri7C5/ejr7uH6ow4pBA1i7TIKhJ04GrpCGB/P+clIYMnEkQt8yRNkBb9i/3+FObXw9DYNdCqLYxrF3wkVigZxxR5WYJyuiSWWSrIcbYcjg8qZYrVBkWlKN2PMGtKMDNuNRqCMR2B6PFQISlX0kW+kxlaDYmcjisUosiJRfhzMmJfHPML81jjL9EMvr7ajhpLNefXDFE8K0tMEc8Q8gSxtriAMB1uvhCDzcR34zuJ7v1qjmGFgqa9vRmyn33vhQoFAHoG23Dz6mXIMkbKd06mJi1dRuhs7keMlqiOlvSF55/DvbsfxG3vBezdehSORhuQpU2Sk81jWZQNCiiM/PAsH6SckVRvgmxSLSaEA5ckEIpbdGUGq85sRcoXhqlWjxd//F30Nx5DdZNTKvuaFc2lY2s4d+NXuHJpCr93+E8xQBUhIxMKoCiUY3j3+3+H7oP7+G9GEU2qaHW0sGptqDFVoaujGza3mwOSogPYxMDWISa9FwtnLqBm+C7Y69woc5DkhTxWJ5fR3NtOuBXr/NdRV+NG0VBCkqAi1sMatu+TqtgFvFSQnI5N7xIWCeAajRwxOobN1UWpip+ezCvW381aA8FPTtAoQ21QEgwsUBrkMDscOH2WAKSrhZOT3j5Yh4pWiZnbH1jaXXv3cPzfR01jPcdHlBMIIEU7nyRhiE3EohEIUn2EloIMUiWc9bV488XXMNjZy/cTV8NlsJp1DJANBgOdz5oPi2NzBPlh5I1yzDEY7CYrDHoTLly5hGqDGt44bT4BYqC/h+9jRDwRx7atfVJ5BtGGbsvWvQSgHJxUdaJmp4py1umwSidUZidnsOEdx4Xz5/GZ3/8DtLYO4sTbJ9Dd0QN3M+1figrH6UKazsBa46JKoXAhQaoJbEFx5JXKQ3TrOX39Z5AnQnA792B89Qpa6+tQ1VjLd/VhZXmD7ipJGxllUgkQK2Jrx1aScAF1jruoFNuoYqzYXFvH1ctnSe6r0GRsdCADGL91DYWKKP6VRf/wdnzpK38vFaFyudRUuDGpTZ+4pbq0QXdDZSq6s7uqDVhc9EvrqhsEBpWa6lwmbjyU4HR/cIOYmIc0U1qjZLKq6ORIwqICppYJ7KcNN7tNdBVBvicVINWc2KijMJOaVOTzVIMifkU5BTmVOdVgNliGwgImaU66qCLuT4hGL/k4CYBxJ4palSkBtbIyhYXYjLVK57ZT0QSFDJ1CJYtiikreJE44iDaHCeiYzxaSZYzfSa6DgmCZK8mQIiA99nt/jsZmulM6B//0BsIFP8XFUSppA6xWioeVTYh2hGLJoq7fId3cFBuRYn9gfnoB0cwm5IztUHBBAi1HfQ/0BhsBmHPM72qr68DlC1fpZGTSMcJb19/H3n1H6T4IwA2duDF6G0atBvVt9XxfHa68eYlC4azk+OQOOf7kq/+Eq2/fohAZx8LybQ52mK4jDIPOwrj0YmBXLZqsO7C6Mk/XJ87Lq7AeCNENySjALFicmkaOMa0zEzg3qcqrNZzrKsRifuj0Opg5dv3DB3D9xk0kU0mIi2Beb4LjzrHieIm7KkaNmHOSDT/HRqErSi1otBQn0SJC+ZRUjkMs1coZCTSKdE5FuG0WzpeefyZnbKjpGkPSGXEFf05dMaHIHxA5aXWaEY4kYedch6joxYGFbCoPi1GFGAlEbNqmYqJhTwV7794DRU6J+iYTurZSYFJcR/x0Z3zugR3iFi0xji5DHDE1WRkrX/njLz297dBByMU571I19h3dDaWlglBuA2aZBh3bBxBML0JJsKyrb4XMRDtK+18Jq+FsrpHW/SDTQmmrgtpqoZ1QYDk4iTd//QKiS3l0DnZJyta7ukxGz+P6yZMEFBXmzl6GqujH3LULSG1mYWkzIu0rYprg2r6lmSB3CwZNCz711FdxeuzXcNLOpRjgon+luBnYumsfVuauIuabQ4AM3tfoQJPNwAQs4Oz5t5EJr8NlzsKoSCIRi9E2m3BlcwanfnITQwe3IJFMIU+rLACwSFUjp+oSjQaq6muoVpZhcpgIXA1Q0d6mYkkYGeziFk5wbpoE143lqB/u6kY6kBwBxU7FzgSlvS6ISwuBAAmniHAoRvUk6mLQliYSaOS/G9heB398he/s56REmXgkn85WXCeRWmiT11e9KDD7W5rbJGIrIYPJlSW4tHYSZBa+gGgUwSCifauxOLEWXMfi8iYJwg5zlahFrkDAE8GOHVswPTuFbfuH4A+l0djUiHwwAd96EDu37CARt8Bg0cDqMEMc3DFYDcgxUG/PzFNlqLHs2cCVsxfgWV7GyuYsP3OaIKfAwsICPHQw84uL6BroRnX1FiKREr974Xk4LBYCrQIpgsdvf/1zNFHJhTJ81lIJZy6/hUvXX2cwLuPaudcI3nVw1Dag3iSqclrQ1b2FhKLAUuQaVpemIKPT2koVJpamEr5ltImLQ0Vgc2adlvRJvHPtGdwaew2XR0/gxpX3MEPXEFpOobmjGlt27ibQ1xA4Feju60Jrx3489ZlPoHtbH1588X2SAxW32PtJkVQIclkCq9i30ZEkK/k8gaVAZSiHusoJs4GgTEDVCiVm0yNP0M/GU8zgggTiFYGWBPxUkqqXiZ3PE5QYn0xjYhuBm0KoVKHl588aXVUEBQPHO8nPV0FUQCwZizAxbktkCWkvh8+RT4nTJ3I6Bipv/rs8YyzN5yJkI0EiioSytOoy6IyiRaE4553gFBTpBJL8c/FnCkQ5qVmKKsg5/mKpgO9Z19wDtboKVS431qZ82AxPSKV523u6EKW6jNG6z83OQTQFqet00Dm2kzSK8GxuYmlhmvMlOtz4MTN9lXG/gVSOMU/wEY1ltGUzY8gMsxBpSXGQIo0EQUs0J4/Hg6iuM0CvEKVoI4zdEty1Ncwf5lowRZBcQkdrLQaHdkCnraU7MMBAkp6dmKQqjvFdNqnac7CYS+ht3IfmrnZ0dXXDbqcgqmhIeFmpscZGYIUqPgroKjDqlGjpakOre1BaLszFSySgMCw1OjT3tKGclUktDjOcm/pGJ3WaEo8/9RBqHI2wu5ql/ZF2fofowSkvphCgwDGRXFXyHMzyD5qzmEh0os696FuwZXALCiFx5DgMaLLoHeiBTl0jlXVQi01S/r/SWIZOYZCW8XKibDh/VvQqEHOtI5jHY2JXT4iePERxPg+xYCW4KlWxPHP+Ci5euIE7U9coQprg9SShMJRRZavmHFNUyOnU/vwv/vzpKrLau+89j9Ov/Q6zV65j+uY49h7ci9jKMi31CgwMNCtD06ISp0KMSHoDMNrSGJ0YwcjrNzA0PEjrSFvCR5kYv0pgLKOjeweqaNfE7dJYShRwcjOoVDDUVuPmxHlMTVyHvbcBM77b8JVoNe6sYfex46gmKMcZrLU97QiubyKUWMPyyghkEQOG9u1BRbRjEhaIxCAuzwy1HMOWfZ0ocdAvzizQWm6gtbFRalpwZmQSa1Rehai4vJCBLJ5F34E6/PBHz+LNZ06jpaYBNqco+ypDRnTSr66iVdLT6o9jZd2P1m3bcPHVX1JJaWGgBVdWOHg1LSjT4mgreqSILi3t3Yjw3UUzjyIJUaHQw0aWtjAY3c21BOMiLWgF2UoJHibCxooXZVovS40FomKh3FTGjTOXoecEivq1DocFvs1V+IMhKrwQorRYfW3t0FiNsLksnAcjTC6D1BC3zPQW4KNUkZDELjxVYJXDKZUO9gT96OjswAu/fVWqbOeiCs0QVF0drdKzirX1hNcv9UQVx/IcVisdghE7dm3DiRMEvHgOtc12KoIe2r0E3Pz3ozOTkBXSVJoxglQUV09fphpM0XGcRnBtFeGNdVx49zounjyLXcPbpK77Vy+dwpX3T2Ny9iYBhIQuLlQZq1GRJakGzZzLAgPazHFTwV3fwECtpXtzYLjnKJKxAvzL4oq7ikDvgKpg53MM4s6dMwisRuAjqBpVWumG3tFjj8BhrEJJb6RbonrUlT/oDJMwIkNlZ7WbUcoG8Wdf/wL2Hxli/NdhYWqR7qksrYuWUykSMOePoFdU5CDjPJZIwkVlHvSeUuVBOedbuCKZmgmYFfXq5VS74qaoQvpZHd0aOI1ic9gi1jCpwsWdAbF8qKJgIMJ9sPmsp4IrCrKgmqPjKRHc/cEMahg3FZma5EeVTcIRzYcLFT6b6NzP2MqVilAk6AqMFT6DknlGYhHtCbVU/iVRBTPHGBBNPT64JyDq33BAkOGziTX7Hfvu45+TJBRWXLz4W6joNDu29yI0k0ZTTyPOnDgj9gX5+Rq0N3dSgVbg9wf4TDKq10X45nzwbk7ynQN8N35+sQA9CcrpoJPyRXDuteeYr0HpIMDA9mFolWbMT44imfaT1lR0/To6zTicVaJmfS1Wp9ahkGf4PTFYq9TSETuNQYtWOuXWlhY4awakxiNWQ4UEJV1bRKIY5mxo0T8gzo03or7Vif7eYbqgrNSbs1wyYWFinv9LJ8fxuTU2CXGypL6rnpxbglGtRTapkG6dhhM+1NU5+WQGyDRir6BEAalBLidKkqWkZdVkJAqNRcmfE2IngYb6JjR3boUotNVMMVtbx+/Mk8VzKlQ1O/kuWYjOZeV0BoVUnMLHg0QmJeWynmKtJG5B8XssJD2dkXHP2E4VyswVOtBEXgJyqXokP0NHh1ikYAhHs5AzP8x0X2nG3cTqBDFxBreujuHNl97C6ffepijLQubdCFXSZHENKdrv81FpOZAW7EmZL7rWpHJF2Cw2qBkxmxu0M0YDEzAEV20HFQuV9sUbtA0h2mwnluensO++uzDyzgj6Du3A8998BocfOY4zF86gw12DTnHV3B7Db3/3a+gZZyEmkIIWobNlCDKqEKezFrNzfgyJ0xu1br7ECq2/BzdvjGNH22FMLazg/sEn0XGkG3JaIbG+Dybbmdffxq59e5HaWKTqIQsno7ReYWpaNRVfN5VYUqqzXc7QLhHUxHGyWMqPX/3Pi/i7b/w1zl8bQU9bGy68+iLu+tjnoafVCpEcqtwOabNrdW4Ul944j+P3D2NmJYKubYeRpPJYnZ+A6JS+OD2L3n3DCMYiWLhxA1paqSx/vsKkF+dQnaISYdzPSZIhHfLRgomrzGIDVqzrfdCRye6uRki0ZssbcHHiIprr69A72ItL125SVVCV5eRwNroIrJwrzkU2nUDvtkH+bxYzMzNwu+pgdtmxcG0GXUOdiFHB6akGShpR9jeGiVvjcLfXUhmoMDi4C4vitmxDEy1kBEajBWtL6+jub8KpV95Askjw5hiAijQiinet+aXllw0mdruosZMu06bLqaDXce/Rg8gQvMQm5fjEEslqnXMrx6H7D2F+YRZhTxy1TiuiJGDRTaiYEyce7EyeAgOf08f/LxAAGxvqoJfr6GQ08DGBRKOEUpFOKBQn0PL9CR7JXAhVtPTdfS5kjAmsRLyIewq4Z8c+bD90DypJFaYXJjmWeqlxr7umneq3QEUvNqSomAhqET6Ho1pJW9silSt+9KHHsDJBJ4Ak1RLBmqldouotEjiUKg3VFUWbcG2JtLQBKk62iJrvNpsZcarKBMFLpdET9PwEbCpsqmGhlGVUX6JkbYUqV7RuS3OeRL9bsVQk1ku1RhJEtiypsiq7aMWYoWXW0pXF+QQEa7OaoC8aS8ik+YmmacVJ6MlsHNFABnqqRNFaME8lb6HqF7LeoNAQgPhnBBSTWUvwN1CI0JUW8zj8+JMUHntJXGWcfOFNuPoprhQ6bG/fgbXUGuxyFxSWMlWkgXOgJshosb7oodj5oBGEvcaIC2+/SFIJSfEnNt3ttY2wuRuwZ+99OPHTd2FqSqOhuR8Kjnfv0Baqeip8Eur8zBJuXryEUGgV23fsQVVrA/OtFwHiSdrvQyY2BiXVejRJV6FIo6qpA1uGD5DsqzB5ZxFvvfgbhCIUGHQeDS09KNLtuSjEdu1owGDfQY45KJSWObYyvHXiJOfOI/UY7eruQb27mYr2MsVmioBIMs2XGEt57Bm+i0I1S3cWxdidabqmgnSap6mqma6JIiAf45yGsOEJoaaOQUC8Epcak0ElljzXxdYAuoY7sLmYRjwiStBS6LntsJpI0CU18VSJqC9GLDBJbiwSW4WXgM5ox9JsFgaHjD/DWOC/K2eNzCmOA/NDLCOLAwji2LE4TVig0xBHf7McU7GMJiPmVShMLWojyYXCSM25J0FEswkovv6///LpBC2Ww1ENZy2tPNVIjAkulFlWHLuRcZCDJbF3gfm5aWxsLEm3Db/571/E5QuncPXiKVqKXsj1UTiaZHjv9LOQO/1Yn/agc1cH3jvxMgZ6e6gOxMbhJJnHK6mzCm1NSZ1Cg6MNyoIVDY2duHLrOsHGiDPvvorsmmgJRxXqrOe/j8ETncXOu/txdeMkqgq1BAQOQCgklQ3VygtUDUsoZquhajHhbSpDZ0WJvg7auNAmmmxOgk+SgJPG2tw4UhGxGw302JuZgDFcvnoC//Hs/+DeoX5kCHbra17U1dRLCqdI4sqsj0Lt0OOb3/4B7j70MEnGB7fTxYSxESDK2L59O3wbEQbWANVgF1paB6R9ATsBVq+rYrLVS+Sjho5sW40qXT12HNwNR0MNkzMqlU24fGMKDouRPyc2UozY0k+1QfnjsNrR1t+B6dV1BiuVHyfN6NTBQQWz4d2Q+pSa7E7YaE2Nag0WNtfQ2NZCEMtRFYrr4SoY6+upGsUGnDgmpcO7p85hgIR5gQq8EIihs60f9no3E2JDqtuyZfcuqpeSdEW/jsrd1VgPk6OGAejC6Xdv4sDBndAZXNgjincRTGLBHFo6BmGyii47ZfzBn/0xQpk4NukO7t59GPomF6Y3VtHS3URQJ7g318FIByHO+7f1dlC1+KS6KaLpc6KQoKsKYH1zCWueJfgjswjFfFQuSyjJErS9U8yrMi6cGsX+Xbvg0Jmlsgmj129IG4je5AT6egehUpsYDxqqxjppP8VkobfUlmFQmwnmHbh69gITr4L7H7wXX/mTP8HEUgwhL50Dx1Ac/RPLZCarhoqrjGAwTkA2oMwkiNAxiWJtYumsWCAFUD3HwhmUMpTC/LdKVR47SCxJJnhzfQ9gVnAeNARDKi27CaVKgXmmI3DlpaqJOllZtMvmvzFRhCQgWv2VtRU0Mhd9fsoROo+yPC+dXkFW1DMXRalssLj5PiQArUkn1d8R597F6SlRWlpS5+K8ejHGdxd1x7U48MAnsXBnHrO3ryMp8zOnSgTDe3DmvXfQ3NQGtUWDJncrRBlkT9BD4KWwq7Vggw5VXolj9OJ5zt0mx0FOR5lDRSdKGcRx4O7jKGzqMLdwFY2t3egZ3IKNhRBdukraEJbRafjWktgMr/FzCtKJmm37xT0DAyppGdVxRGqUnJQVIKo5WpgTfVv2ETwVVLKi3ruFZLKOicmLqCKZJhJhCq0Qx54xESgQ+JIoZLS4fWsKeorPFQq+IOOlt68DTfUd4jAyLHR1RpMVixQXSpKVKF3izXiwvryEeCyEGBW6OPoqKjgmOGbJhJdzUaSjktFZl0nCGSh0FelAg4NCwaAWl74qCIeDFGJ5NHc00rHX8s8tCFFI5un0lXR2Izdm6aDSuD42TyyN0MkVKGBLBOEcHGYVmlsaKFTU8Gx60CYKudGxpYknO/obSIRmEniQRG6E224j2ek4fmQtxpxo6GIjpokCZQo+oc2mJc5w/j/52FNP19ZVU7XGoOI/ilHS19a5pNrXVU439AY7zA4zDAYNmlu70NbFANVUIKrG7dhyFPVbyabqKEZHL+Ptd9+CLKXB+O0Qbkxcg5esW4lY4exxYnZqhLYVGB+lms2lEQ4lsHQjjq37tuD8xGlUa9tR1aLGSuIW2lubYapOwhOeI/P4qWCrYKzSSMSgokIbXXkXM2ujWLu9jMH+I9DRTVQJi97K9yCjDQ5vhclVjZJSdH0xEBA2cfHFK9i+eyfy8TiqG1yIrfsQ0QQZ4B70Dx7E8fseR8OevVhZWYWDAyerrCK2zAA018DeMsB0C+LNH53F/R95mO9uQoH2Wlhri86GvDgjTIVObYfp26PQplRScwwdbWaBQF1TS9XtpTIkwFv19WjobJC62FfXtkNndqG9vxM2s0baMBUXEMTN1Q2vn4ybg48/p5Vr0DhAQB8Z4YQbYBXnjsVGGQF6M76JpGcVnoAHozduSeMTC/qwPuvHrv1bGISie3kYbs6xkmpiLRLG9v4Bkq8e82uTBIcCtBYVVqZuYnJsgnRjwU6qoo6BHeghSbW3d8NRRTA3WLFt5w7cc/QY3C1bMLR9D7pob0VN+amx25iau0anMovh7r0YuTOCtdVZ6Uz3RiaAL3zySxxHFcauXIdGacFw0xbsPnxUKrY1PjkDUY/eJGpa7DhCMM9ToSSkC2uRREpa+spzrFs6mlGhcm5s60I9HZ64pVxN9T65OY3V9WWCfQAJKvVoOoSb56/hwsX3OC8J+MMreOlXzyARDXBu7zBZRzAzd4vP307Ar0aExCyOfh06NIyPfvwRvPzrV6Rm2xoSYSaZ45TRPdmqINcpqNJlsNfZ+Ww05uLCGXNAIy6UELCrnJBOR8gI+gW6ML1KHGXLYM+2o1R/BB06Ck3RTnDWIxZKw2mge+OENDc1okCFLi6xyGQEjdIHx2VD0QJE2V4V7T2FHkqFtFSESlxiSxfE3xmkwlviurpQ46J2kGj2LWociSqIYqmgKNMSfBVo7tnOmOlHeHWT4Ac01DVThMiRyosqohrGah3jrwbhYAybmz6CTBNaSO7KEgEl48fazAoC8RWqyigBhAJBrYa7uhnVBP86Zw/e+e1JKtAwCamJgqQKcToDjVYBk4lufimEuenbjH06pHxWug37oQ8/DkVOLJ3p6EjKjD8DQbKD4qGV7mEILquL6lOB9RVxrNAslZ3wTPiw6B0nn1GVklCqRWVJjrXL5sKbJ1/GRz75CWnj/tCB7djYDGNgZzOunbqCaIx5xDgo5UnC4kIhnZKo8yTmIE+BJ7yhw22WwFue0WPfwXtwZ3wWFicVb1lDF5ZnHOuhzn3QuEPaI8hHpCY1ogWljM69r3cbrFYbfJsZuqE8xWKO7tAonZayO+3S84praxsBOgqXDXKxRk7xks2ItoAUeXTnPn42JTrUZSU8JD+TWAonphRlRdCwScW2tHqKW6voeKaGmnMfy+SQDJEQ83m6QRVky6P+iq4qD5tWTgNA+84HFBsG4oyrmbZO1EAWzDV9Zw5LC8vQp2yIKcg42iSuis4i1WWYbSZ45nOot9bhrsMPQN+WRZgvVi5YEOFgXL3wGhxOFQMjiZp8L+1cBrcnbiFJtd406IY8bkAVlZM8aMeOnf0oOGKYun0JqUIOou+mOM/rX8iinioun/Ig6M1D3aZE4LYP9ZZWZIM2/Mlf/x2un7+Do48dIMMykPlLQ4VVqWRw5/130dzWjLGrl7B92x5cu/YuZm+tYd+xI7gzMYJWWrcmVy3MJIDr772LXY/9nrQeuz56B6HVaex/9LP4j3/+N3STMZMhWrT7DkHU+i7TYbhamxDz00ItJbHlyAFmXRGJXAK+hUVUiZuT3k14F0PY/8BRTF+5CndPKzE6K+1gz02OUJXHYSTzWqn2ykYF7b8Ci5MT0NMViLkIrG9QJacJKCQN2rAQQauuqRlRfxg1DU4qKdp7BZnZbCbhyMnyQakwfoGk1r9jK967eBUP7L8bvlIYdqrViblJaUPOXd0CUY+GfAdnXT1OXjyLLTWid6GGiW3Ba6+fRMoXx73HH8LO/UeQotJvbG+iy1DjztQswd3CpO/gM8awvDFNAkni5MmfIukt4r+e+Sm+9U9/y3eMScBYSBfRRreQp4p57MEnYVdqkaqYaG8voXNoiHNVISk6cf3Caar1JJW3Ae9fozvj91v1Nukm6YXZC9DRjvbv3I07N29jcGAYa4tLWF+fxcFDu7CxtoQaJvbWvcdw8r3XkeDPgp9l67Hhrh0fxrXTF6hGlbB3KVDfSAdKdxb0KNDbvhe+7EUmoh9btu0i0T0lJfPnn3yK6rbEpMlBTtWskIu69klUWatI4tR7JhXWCDbidnMmU0CYvxexKpSwSkY7jwwVeB9dWAn+ZAQLMwGo6CD3HDmIkWu3paqW4kSLnkCWDssJ1Frp81XyEkGOCi/jk26QipuooEEwKY2oKAtU7RpUiik+m4EARBIo5uGiUs8SZIJ0lGIpT5S7LdNZiY1GEWtf/avv4NblKZRzEansxbpnFoNbt0Mtb4RclaWy3E5QTSHmjSKZD8BCNyPK94r7An7PJlZWLyNfoN2ni5AzYEyMV5O+Fn07d3LMO/HT//oObA0adHbuQ9jL925ySIceYt4gxy2LhdlFxlxK2uQ7/PBdOH7XEyiSSPz+KLzeGAKBTb676FFaQFd7LxVwguMiVtnpDOhIA/4kRdJtXDn/Y2h0dEAELyvHXyX6mxKOxfKDXkmnz1/lTJp/xzGDCQkKVFGSodpmoWnKIsVx29rdSmCl8Cf5tTZVQatslzZ9g5k1UHNTFHhQ7Woj6YdwYO9+LE1RKEX5Hkk5ArFNOEw1dOTMNH6XVst5oqpWGMWlohoq+BTBPU3gtaNc1CNboYNI5EgiOqwu5uGwU5z5+G6ca3HMNMr8MFEY+vJp6a5LhZhQUnzQlUzssZhsVukEk3DkwfUQXM02yCiGxGZ1JUcgjyWljdqMOBlAQaSodVif1qpyCPv9sLtapPUancYEvZWWkpMrrt+WyRZWsw3bdg0wyLx46IFPYWjgIPYcOI7Bvv1oq2tBc28t6jpsCGRXUaPahu7O3Vjzj+DUqz+DPq9CS10rFVCZoOCVaim3uBuhpQU7NngcykQW83MryKQSeOuNs5i+voDl6SDVQS3uefAQtKK7NwlHXk4xmGXY0vIAZGkVFeR+eCqLnNQsk/U1GKoKWL4YRksfQYlAXi6KNUs93M1d0uZkS8cu6GobsTx2GXaTGdsPHcKZ555Fs/GD9ahkIoDee/dg4tIIpi+8S/tSi4xcgRde+CnOn7sF0RRX1F/X2HSIRWJQUvnYq8X6ehxDu7dhcfk2ClRYJlMVlZE4MVEFDSfnxA+foxr5MMTCrzihIs7hx6m4jz/wISiYGE0t/Who65ZucS0vrMKkc1EZOpCjdde5XHw/PRYWV2jVaMnpLJaXlsjw1XRAY9JJHlVRdFfxI8MEHBzoQV11I5oGuuHfWJGUd3BhjWMhR3fvbizMb5CyDQyoGsiLWbT0DmJzhe6EVlucaRUbKo5qM3r486Jhhz/vw+rqKM6ePo2lxXmEp6N49DOfJPnaCKSLeOaH38Wlkydo3yfw6NHfw859Bxh0XdgyuB31VHcPPvIHOHL4Ptx9/Ans2HYPBYI4w0zFYnPD7exEgA7EvxGiS6GrovJeDlxHIhtAc0MP2mnZvellPPGJjzEOleju7qfttOGRh76AM+/9HMeO7EQuG5c2CUVp4UxUjrFbl6W61LseqJeaKDTV9HFuTejt7sFg5xGMjV5CKL1JgpHD3pBFR2c/XIzf4f5jUr/bV04+g6mV15FnEoo7AgYqq8AK7a5VTxWfgmivlxD1wpkTCVpnVUVUDyR8akpIZROcf3F5iWBb0aKjl26xugtJEl1FoUHX8DCWV/1IB0nTBEqdvQo2KvwSnZ0oHiYncDc30wUY1BRTBE2OsVjqhFycUY5TDdqkEr96ujM9HVwuU4FOrkbI46P1rkgX8KLhAGR0MtJSCPNrx4E9GOyl2rx2moCZQTJNdW1WYk/fIyTh21SQdQSgPDQyI174xQ+kUyj+hQVY3DYszsxRCfupNL2QyUlQFQIGAVmnMMHZ3IqhrXQdfDfP0pxUkjlHCbm5McGf1cBkdDCm3VT+VsbXCsktip1HD2Jw6ADnykYwL2HDF+BnaTE3Nc9x3YCKYyCWT0UF1BwVu9ks7iKoMM+/F67lztUxZClKcrIU0hRSCo6dQakhwLqkMcwXIkhnVYhRPMgUCf6MAnESQzweQSgWJjCWpHZ7ayGxjOfF/PQmbt+5TrD2cC5zCGV9yDKGNiIURJ4ggsvEP50adm0L36UW9YyTVEYFG2NRnEgp5uKQ6YzEJjlmp8fhCa0iUgoydqsI2iR/KnjRmSy4uow+ChLPZgjh6AYiyRiS2SSduwLhDGAXZ0kZwxk1RQ/FQW1NNepraulmSPQUdBU6c10V3b5DgS7XoFTLp7OlljlYI9UTOnJoK3zrdHanT75VyZZC+PkvnoWWieJuqqDP+THUEyxWZ8eYmFSjZQ9G3jkPo6IN9z75ewgSsDvquzDtu4A3f3ACFn0bbbIO/Y20OIlx2BwlPgQ5kwpm+94+5KNmqIw5bBTexOZ6mIFIB0AbmQqJmh4aLE1MIriZg9ZEG9ZIu5jWUZ2u0aLoGexGWGssWJpep2Wr4NEHn8D2uw7BVt+A+ZVx7NmyHe+felUiH7E5uOoZhX+uhMfv+V9kuRIaOwlSgouVRcQDQejI0qFVKgUGfiYeRnuri++tp6qZR5wT2HxoDwO3iYERxn//5T/jY19+AkEmqIH28XdnTmDh5CUGaCse//3f43sbUN9cJ9XXiMZCUu9CUQxoc22TwaSkanOh2ky/RLUUi/sY6F5o5SakaO9++U8/wN/9x99JDYRFUTCDRonxkesE3QxSVGiuelGrhImj0TCACSIbHrobB2JhH4LBDVgZZDMbS3RRAVSSUaoaJ2ocDgJLlqpej4aaGsaC2MjSIamRYWZiCiUSiIWfsf/wPbh06RYctNfi4sf01HVUme0ELidigRVY6qs4J2tMjATMVDA3p+bQ09RKhTyEhvZBzmwZvS19UnCLo42FSo4qH0yOSdrSIl74zk/wLz/7LoM5ByvHTZRHCIdjMBCAPB6PdATzh9/4OT79F4/C2Voj3ZLMxDNMcnHyJE1BoUIymcOaZwo3L5xCjorFQCW27+7HMTJyBr7Fm0gyoLXOGhze+xBu3XyNqt0K5g4O01X99Lm/QVGfgMPmhNFsIGB3ob3+Xuh1HL/4Kh1TM77/X19GDcf44fu/TLCP4Tcvfp+uI491f4AgoUNX9V14+m++hb6eFoaPRrocZrebqIAriCdEgwgp16gIdUxo/jnnTE7rq1GWURDdNcpqgmRFOrXiTK7iq3/7Z/ja//sBtExA0T3faFXAQPeb8DNdKSRzokicqIdOAVLnbqAYMUOBJBXdOpWwEdEkCYH/L24ppwppinWd5AwNTqrEggJraymSZJ4gyOeQq2Ckg6oojATzjyC+lkFWvkoHLG4yZxClIDBY9Ogd2s7Pq0bX0CB+wTmTG6iSfaJbDpW11o2N5QXGNuMxI8oxaxhLcipDKmbG/Y7DR1Fr2oI4xcvozbdgdTvpKEQzb6VUfKurc1Dah5u+OU31PQNXrxP33f0E7FYbFIw5kZOejSjOnLyF9cAInDWiy3wR+w4cZEzHpHVhR42TY6rBD/7+vxGr3IF3mY6z7IUo60vmIvnR9pG0qNXFaom0wVksGKhWs9KlG9H8QyaqCZIQROGzMvNIZ+B3cw4LeQ1KqjwdrRrVbjWdrIL5VuAc5MBhJTmQUCti01pDEVnkGNNhlvNQKTnXBXFpQqQ181OvxKFD25HKZ/juWc6XcDAV7NsxhFBYBketkkJsE0grUNukQZQxYdbIMcF8lNv5zJRWKh2dteqDSpfZRFzaXLZSgYMi00dXkoom4XTrKX6NWCEOuOs51nktwswRpSrDseKcWHVQ2KrTT9fUZRBKbKK+SSttbiYIGD3djXj/nTfhku3Czkf2oWf7btjFtdKOGhjlFigsOkxOXUIhE8aWrYMMvDReevlntJxBTuQebKxM0zqkcI7WORSPolrbgB1bj0vVwG6dv41lrwcrt+KYurkIvUyDNqqpwY4+FHw26ZTHluZOmMh4xpI4Zhfhn1ng0DZh19G7oSvIMDYyhiuXryE5Cyb9TQy2HYFF04CtW45iwTOBW7dex9TVWQxv3w+z0yQdCTIS7MTtNbnKgELKgM4d2yEzuKl8zbhx7hoSfE7Rkux7b/8XXDRdB4/djVgyi83VDUyeu4F6u5X2PEBglaPnQA8TkUqHE7zkWcX6wrJUjU5UnxOXKcRFF9GA9dqFC/9/golbhWnYamsgy1cwsH8YszNjtMUMrnQBVpcDPcMDWFv2YvjAISyO3EF7YydVlAFOWzUtlZcqz0R7rYLDXcv54pgw0Ord7WikClaQUGamZtDX34c036MsK8JPFbeyuoScR3SeyaNBsHlzNV7/+cvooZMKLs0jFSvg/ic+iZZWKshMEo1t7ahpbmeUMegMNvTt2geDnVbVXiMdz1xfWkO9sx7lrKjypyeY89nCSUxNzuK9119Hb892PPEHn8T6mo/Jrcbbr59g8nLs9QQ9fqZ/fR3P/exvobQsQE7Qrm/pZTKKtVslAiRBOTPzxuQZ6LRyqZxpR38PzA1K7NjxOCgMSbJ5rC0EcP8Dn+DcHkUuIboAKVFb34/azr0wUUEvrI2hw013lMkgvBlGQ8MAnVQIupJFOoM9e32U82GFypLCyM3zOHfqFDbiS5BT+ZTjYpmxjBIt8tJMmMRawNzGJpUz1b+FPyOWGQwEDKUaWgJNhHOa4FzEg3Gp6YOiooQo8qa3mGCQiTaBVTDVdePXr7+DDirDf/zGUySDGOZF2QCdXiAQ5BoVrMaqD9bERckDzqVYk52bnSbuEMAJojUNbqTDKYK0QSrWJd5NAJqKwF0gEZRKOVio6KobW0giWag0dD8ON/q6B7G2OoGWpq3IZukkREMErZFioRnNHUMkFRtunLyGcHxGWp/WmqxobeiHf3WVMUahQE+QVxT4czril1ibp4PQVfDYR7+IiavTWJ+chrFanEhScp5lfAY+W6oEvcIstT8L08kYbHps7d8quXuXk06fECbwMBJM4+3X3kIuv0Hgtksne5ram+D1x7GxTtKtUlPZcs4oCm/dvITeLTuxuTxDslAQxMpCovH5VB9sTov1vFxJOuIqck2sSyuIK3k6J7ELIZZ5qIuIV/wp/l1Fw3EnEZSKZQQ3EkinxLJFgY66hNpGO+OsyHlUwky3qBaijS6vmW7E4/cyNfjwjGmTtcyvTGI96MH0xLQkXkT3sqw8g5m5KcwtTmJ8cRE+7xoWQh6p17AQYmKJTWqEQmLs6myCSd7MmBB7CjG6EYojvlOE5CDKYjtryfRqA4zELLvGjPa2ZiT4Dps+ijqfV6oc21QjLhBRXNTVGZ5GSiO1cVLn7Kg118FsU2Jx+ja6CHaroZO4cWGaasbAgVnB5bd/h8vXf4GZa6egZyBurk1jc3EUTqro7Yd3o6+zFZt+D2L5LF+O1oYgP7M6Lp2dHj3nwdGHH6Zy+iXmL+dgVthweN8efOapL2HfPU+huXcbDHx4z8ImXC4tRm5kcOtiGPO0e0996mu4+4nDWF2+xKRtgo4q69GHn8L7l36BRtp5LZMhUy7Rig/i4plXGPBpFIwBxBfEunYNxleu4pl/+Q662nqkK7s6q6iE98HOcDqWQz1/rqanA7/49U8RMhWgYzKWwmUSf5pE0wxXZxU+/PDn8fuf/TROnL+A6fE7SNJN7D68HWuLG7DRPUxMT8FqMmF5cUk6v93SxbGgRTVptBAXhNY2N5BNiap+ejgsair5MWSY4DYqZKG6Fm/MIRwRXc6vwcqkU9pMMBuNuHH+FEpG2umFsJSsiUSKiVKNiTsTuHLqBh5/4kla/CIJz0qQtCCTjcHYUA/v9DzM7mpa2E0muwIL88tIiuQyMuEIigYq+GTWD0U2jJnRaezafxRmArbWUEWrR2BiUKlMFjTWtGF05BZ2bj/MObkBp8sIv2eOY5eDPxInoDtw7v0z+PCHH4G7tQUr48vS0o7FIlSSDp29ok62lkREdUf8uv/+p7Dn8Ic5xx3Sey95lmnVZ7EeuYZfPfcCkqtRDG3fhXQoA7XSSiVPC0/AEnXiC+YCEpbbSHKO/HkvAVkjdfyJV9axtX0HkiQyVZnAVjWIdtsQHvj4H0tHLW9dHYGDiqa5qQfP/eAnWI6N0GGug7ABbU0Knd0NFCI56BNmqjI6LQL06O0laV9BRYckytFmi0WkIknpkgmFOKEtTZWbQH9vB6xWO4LhMEokAhMBvJCX06nMQlWgj1HJkEomkCe4vfDOBcbwJl2CUQKhpsYO6fZjnuqrqtqOSMSDisyAmZkFSf27ak0oErwEyAjASqcSUmd/PRWmyeSg+gsQvIt8xgrdTQmFaFQqgrdl96OIeGMIhnz4xB/8ARZmE9K+ipFkkaaytxqqSdJuOtIA5pm/CmKGzUiRRtW8ND+DBONCHPsVZAGljORF9Wigg1SL5hpmOE0DePuV5xDPzyMXixDwCJB0MO19zWRcsa+QR8wflkr0is13Z3UdjHRean5OgUAmygqMXVmgqxFNLFKMawcVtA4NjXwuvYZAXk1RmaKg4zPTNVZXNaGoSGFhZBMagqiGalbstQhAFk1qFOLED8FO3OQWWCt+n88K0BUmQCsBfSouQ5FjK1dX+EcKEqQRJqGKzeI4KX9VqHL5M2FfSnJUNEniXCrJFIjHMlCSMEVNnYqosMqxUBuo/JUauhtxb6MaRqMdLR0utDU1EF/EagRdVJpCOUrnGYkiG6ZQoLCLR/lnJLJ1bwi3rs9h6vZtrC0twrMeQ2QjLc688Tn4HSRNeVn0RChy7rXIUPkHY3mpQbqBRFfX6KIIcGOZbtJsLEP2v76+pyJUkaiRbHLb4DRy0GK0cQkrSrYStDknmWcSy9NkT9oELaV/NlZCV28jlRYHMmBFC1V0RU2GG/fBl15GuBSSrqHLQka0tjlRNGQIQAkydhlqWNDaTvWY5oPG7Wg8osHt90YwsKOXge9EnDb96osv44HdDxNYzKjp7oHSqaU934StqpUqoIK3XnoZM7cW8NBjj6NzuBWh2AZ+/O1nsWNgD1JqPxx1Zlx571VOhJKqQIm4x4ZHjn0FxqEs3rzxKj408AB0chN0TAZxAiEVoCV31ZK5tTi59BvQv6Olikp1bhUqgqBWncfld1/CCz96E5//3GP44alrePiRT6OppZVjM0uHp8H0zB20Wjqx+/h2vPKzX2D7vt38flrF2nqIG3T2qiqM3bkGXU6HpqEmzN+8iYOPfgwhnwc11dXw+IKIbazhxtRNDNX2Y+DunVS1L6G/p5ssrqadjUprhEaqGydV59ytMdjq6xlbQvGHEWAS93X2Y2x6DN29PZgYvcKA8RF0IiilGZwEjLU1D22hqCCokUhFnPEWHaNaqYDV1VrJ4i3SyoqTKkZ7M9WAE41dLtp1khoVTNhDpaYsIrS2iCIdQguVyuytm7gpOudHQ0wIHeoIECtr6xjeM4ysMofB/kO496EPMcWK+DGtfHNtI2OnDw2iSUA6Lm1QyUxK/P3ffgph7zK+/NW/wptvinP2Tnz8439Ky1tmsI/hn//hK3j4oY/jroceohWOQq+3Yn3OA5NdhqXUDciqOM/ZEBGW4Ck3MAEL0FZM6HXeC53CiVIqCeY89A6jNM+pcAIroUtYDJ1HKpigAEnQ4QWkBhVmuwoP7Ps8FhfHYWmy4xuf+YFYNYGFQOYLBEikZtgtZun0h0arxZZdW3Hj8hiBuZY23kIA3SDo5glUtPC2WrrAIGM0ijiJpqNtmEo0RqCKoq6pEasUORkKhjKtv8nllMiinMtQpRalNWWN0QCTWou8pszkVtHt5jmnaWmNWKksIMNcrchEDaIyHEY92vo5rikX474Wc+NXqKTVdIzbobXWw0aF7OPcmCx2pIsRAmYnyT2JSNqLzekJdPT00vFeRjLnldySii4mw/GncZAOQsiVVIhaNe5/8inceH0OgfgEtFTOZY65qECYIrE98rmPIr6poCL3I0uqFLdLXa5GGOR6gp8GrmoHdbkcCTqe9965yvhfgS88h4FdPVClnajutJGMGe+hNMmuQmdqkeZrenITU7cuYXl8CenKGGIc0zwxhtMFUalSnN8v080ZxO3bNCea4CwnJoka5KJoFmGUf6bnuInmHeJCVwk1tWJfTYNalx7RmCibK5OWcERBsTwFk5nCaGrWCy3/rExnqSBLCPcgCr1VqEqYAnyPPO1BHqL+PSmCIlMBh62F+bzO58zAREY26/XwxumeaC0NJOZyic9LQZkvxSiy+HvGqkoll5bx/F6KFoK1cKg6tYbPSpfI7y9kSEwUzyq1cBycF+ZvWaniHNZANOrJlxNQfOIju55WmypIGfigBK65jQWysxUGkx43N85T7dFciRKS5RhktQppva2mowrJdBE5WnlhKbzRTdy5dg2LK2sYndjEwkwUWwYGUAkwKT7zOLwLy1BkNGioqkVHzS5sBBfhru+Brq4KHQ1dZHE5/vbr/4G3aLluvuPDQjCI1y68xkSu4vel0bu3BykqwUzSi9985wW4rc04ft8D6BjsweTtEWjhwIEHj8Jq02Ha9y6CtGji8oNoMis2pSqFMprqqEIIqs7+OoyszqKKCS4aF8ioPs6fvQgjLbihXocLa+fh0Legu7YP1e56KjQvxsdH0NDUiYcf341OVwsdwgPYfd/90JLZ7Xozk9+FhrYWKKrkuHH2Hbi1dXQmEeQIYKnABomMruTaLbQ0tAh+oTvog4pglI1SYZnF4f8SluZGSHJNTM4ofy7zQXKExPX0DkmFOOuaoKbtE8DWLM6FuxwoFwqM2RRVYBI9/QMc9zGp5KlBYeR7lZGIpBDz+SHKd2pMNeju70fX8AA8iRC8VGRaPcGBoLDqXUWKjG+j4pLRYW0uT2NtfowBm4Qv5sXP//V7GN61G3X1DbA4q6Cx2LAysyYt45x65UVafxrZYooW24ATZy9A1LXPZ5K0hY1URMC3vvkNvPnKM0jn1rE8MwN7vR3L82sk5Bv42X9/Gz965pucKyUyIRUVvR+tHGOHoUOq/yIaVze3tOOpz/4v6cKIKFlcTChw/uSbeO3Uj6XSzEZ5I66/cgGesRm6FzqFatHAQoY859dX9MGbX4enRLdAAFtN3eTPPYs7d96GnEiwsDovnWuvMFGdLjtgyhDE1EyWNfQ37cDI+SuYWF5DnuJDKDfyKoVIHt7NCFY4tuJWoHczxLEzMpXLyCRKjDMPggRzBUwUIasI0IbHqPSLTPe12TnEIn7EM1FM0TlFIqKjEAGZBCXqyBeSSTqEFAEiQ3mpQjgR4zsXoCcAxajINQpRnpnf53QjRAISl0dElySxbhwVa6jMhiJjOU1yVcg4+Py/2tYO9A5sRVlsKtJFxb0kLbsVNq0dFRUFGoE2R9cjREE8SpVNKaqSawg+hCeqUYWsABPBTFwPdbd0oN65FVcuvwONXk3ANUnkEKbKTFPN79x/D9+1AN8GxV+VkaBkgJ5qXG1QUyykpebOmUyRsSCWAYOIeil07AR6pRFFUajNbiS5lRANBGGge66n0Ah6YlK9cdE0JhRcRzS1SHyy0WUYYa2i4rdWYCBx1hDYxN6CXCb2BsRJdyVU0r6RjM/iJtFqIHoy6M1atDXo0N0jbq4n0eh2Q61Twqmvlva71OISSkmNSDLPsaQbohCV0QHE6RRTxD1nk5vfJyr2EFi1MmkZTCZu9Yo9ErkO+XxIKtRn0uikY5COWovknFVp5iTFY4nkU2JilMWGcplsJJZsLErs2HWQsRDi34vLQwr+TEX6uzJz1MhcrbbW0EkYpNozZeY3AwT5eAxZPqc49CSLJzYqKnkRiQDVVhySLZ9evEYlE8Xy2qp0eiUUDODW2AoGhnul4kFiMzFB5kxnYjCnGlDlNMHWrkPQF8WeoT2YuTSKKls/NtOrmB+5jRPXx1FlqKcpDaOKk3n4/gfx6GcfRmAhh0OHj2NliezMQew5INZkZ7EyHcU9d3+YtjYPP9WkVq+l9TIzmIowmFW0WhexubqOtu0dBLcpnD73HgOFZNHcQkvnRCI4h3ghzHdRwTOToG5WQa4tUW13AM0aFHT1ONR2lExL9UalpsxrUTLlMHFpGqk2egejE+aKHkYmuy5TQYA2Mrjgw+DBYcgs1RzEIiKpCAoEXhMBdoPJbDJZGVg2TN+5ARtV23O/fQ7rF1exb7c4Ox3Hjrt2oEQbX9/VgbWZOVTXNNCWiZt7SqysLCMRXUUiFoKVCba+FERTXyeD1MygtUqTXm2ni8gWkIyHoSTwJPMpBlsUvuU7VIdmbNm5X9qgElf819YWCPbV8K0EobVrCS4B5GnP+3sGkKPl96/OYXF2hiolJyk1xiOi0Zh0xlnUIhFV8+S0zcuzAbEHg47eLgSps3wegpAvQRs5QOVSQXW3E+N3rmJrXwedRwuunj2Nti096BwaRITq1LMegoPTFkqK1n5UjV19VFgTWL2zgpnIAgxUUkWqMHGWV54g+NENt9W6oTBpMDI2xYQvSHbXoqNlpcLp7uySkl+8U7aQQ1NTG2ZG1rA4v4x7H7kbl89cQUYVRFUt1Uo0h+bt9Rg83kTAEmVHCTwK0RDawN9z2MVxTio+seSmV4pky1A9GqUbgmdPvwmHJokclbRZVgtzhwpPf+0NurgwAUGURS1KdTUU4gyw6MDE8U+lsrBqNEjwc6qcLvg3RGlfUTtcjwKVW5kxaKLtzgSS0jlwUfkulMox75LQVTM+KypE6BD0tPGiM5CBgBMnIWgZH2ajGYlcVuppKjr45IpZko+aaSi6ZDkQC4QJRnLorZw/bQtMZgKvqLqYZuyTeHt33CNdcDPrHJhanJbW1M22auYFFWipIP18MrnMJ1RjavKadKQ3wzmLJwJUgnTtFboCAryDoLfj8GO48vp5lAxZOh7OHZW7w+TExtoyBUQGg3vuQdyfpiuRU9ErSQKMYX63w2nj2GZR466FxU6RFszSOTAO5yZhpkjU00HYqpuohvV8bhmxhUJHr4HdakWFcalU6XGBoguJTVy+8SbHMyY5m2SqKDUA6W3vx+zsLCxWEe/iAIKabpRK2KGTXFxg1c/xoWAlwbd3taG9exB2hQ1Xr1whsa5QjOSxa8cOZLM5KnOOrbEGP/3xz1Ag7LqdKs6v2IwMgkMDc7WO4yO6DlHMco6KBHAdCTccyVK5V6RDAHx1Ogo6ARnnmsC//XALXEM2CjMbfvzNM9LRWQsTT0msqDD2leJGdL7In+Fn53MkD2YyCbxIPFepKUwI2GQGKDgfJSr3IrFJjEuO32XiOyXyFSgmlk89fe70+6htsOF7//o/UulR36JHqu8hFKKipOdkDaBhpxtvv/g2REnL9IoCTS3VUFeKsA1WUGHilyMadHc14dbV96G0K5FjkDgctajtdeDI3t342BceYVCq8MWvfpNJuY1uuCJdSLFSmSaoPgxqcXKjDq0N29DesRVyTq645i56ir76y99CldNjwTeNK6fuoH14K9ZSq4isken8Wtz/qQdg1lix7eFO5F0FrNOSSbe3gga0dzqYAFkobTLoaiqcwAZUunKIVDzILEYwOn4NfcODmDw/h/YDdbi5cgsFDpIor6lVKjFN+5zkZ3ksSXjIuJ7QHDxrc7jx6ivY2ttBhWTDyRcvo8nShmg2iva2Niwt+dHr7kdDdxdqhqpgNinhXfRBNMrwLXvR1z/M4F+DpdaKm2fPo1UcS7RX0wZX49KFizhw+Kg0cc3tzbRhH5ztTSRj0o1BNRn6zInX0dQqus1kkN0UTaetkh1dnpiEiwCnNTqYRHbpNlxrdZvUs9VVW0+HouCfzTH4qAayGhw9/hgcDQ0kkiABRwl3Qy1iyTg2qTgj3iSsdASiie7q5hpt+AYKtJ6D7e2wukURqSwDT8Nn02D85hS2DO3A/keO0XaWGdR5tNS2IBtLSxU3k/GkJBRGb13DPIk7LctAR1UnwL22vhne9RV85vN/gIXwIsoE2LraZsR1EehtBlg7TRzTLnR1tCJWSVFRj6JEleQjWIrTItv27cEf//M3cHnsTRw8dBi//9W/xvoKCcoux333fgwv/NfzUAaZiBx/q4UYJ0sxHoLSrT7RtLrA5EsV07TpGui0Nlj1TjSTNCwtLljqamDkvCioqh7/6EcxeWcVelrcBMk9xveM+ERP1TxCcQJfWLR+SyEjqihSthRLeelUjri+XS5VINr/0dyLU4YY3HGArlYD78YKRPd/ceFMRQUoqm6KSz9Ksa6RFWeXRdPiAkFdbOKJ49V0bExqJQlOQyUmmo2X8iQ8XQEaA920xUEgAepqurHjvuPMrX5EMquwW3rR1dmOM6fP8rlCVJImqdaIx7NOMryERGoTVQ4rvEtejgsJi/Y9GvER3MUmK9Wm6DVJhdnSOoS16U1qKg+I4nSEORIbQSVfRjoVJxnrYaeSFoWybIw/UbtdTkITv6rdLng9CZisAvh00lV5kfuzq5P8PgIUwcheXUOlT0KMkxjNVKDZEmKxGIWCDSEKxSKFVYSCRyOcHwVAIhRj3BPoEuJeyyzfjeMnk0nHbkUN+bK8hEykIF2EkhFsd+8bQhMJw8Q8i6wX8cbZlykYhXPVEVRtfP8wbs9P4tyVO8yVED7yoWPoahAljCuod9fA6dBLarm9uR6dnZ3EJ+DDH74bnR29WF8lABsqGBgaYHyLuVfCQLFmsiukI6Ulgn50Q4kzr4xKnaX6tjvx1//zh/jzv/kMdj+0jT9rwcJ0GCaHHO56xr2xFjYXnQRFUKEompFwLpQymF0fXCQTJ16YQoyZMvL8vYbPqHjo97c+baadEzf2qns1MLWWqa66kJBHUZAnoTQTvGNhWDJtePj412BsUCIQTiI2rcbw8TosTsRouT2Q2QoorKvhDeQwNbJOBVRHKz8HK5nEoKpBbXMjhofvpsXzIBRdx9bhXchnGfwE2vWJCPp29UkstEjVliQIlGgjQutJMvcdbM56cd8XH8HC3Ai624Zp09Jo39qNU2+9BmtrBlfeuY0jhx6nGqhgdm0Cmi0GVNGurSzRQtPaDQ32YW5iA+3uLvhy0whX4vCIGgecHFE+sr+pDzcXXkeVpgFzkXnUWTsJeAWcXTmDjEHUc7HCWNGg39yEepkbLe4mhNJBvP7KCzBFSuioyWN2eRF3Jpfw+gvvUvEwIW0MbAcDhJZbnJsavzUJZZwT20pLSuUQzyYxc2cWlRQVSb2FYLMCm9WFoeEtVCl6uDtamOybZGkGAcFVlNWNbPglheduaaaCMXNuCQ9UecHVRURp05tJjqWCXOoTKHqZJjxemKotWFydxuUTb6CpmT9nMEkFiJpamiRCNTDpdDontuzZD6udyUSXlS8WUSGQi45BE6PztHZmOGqqqDJVEJXp5mdWpSqBqegGlXNSsqhvnXgJN9+/itaaOqwsjuGNt3+FDc8mQpEI5mencO9TjzK5QZXTiv1HDmP+5iweuO9JZEJJbCc5v/L6WwQ6DRXbJuYmR/H5T30F759+B1/63P+h01QhHYxRBHTi2H0fQVsHiXKoDvFACT2DTNDGfkxem8G1mxfgUNbwc5/Alv5DyBFs9x86iN7tW6AuVHD15THcvDCG9SvrJL55xNZCKBLIVFkvHEzmjXgAnhRdXdrDJCf7qLPImUMo2AskUR127O3Gen4TJU0F1nqCkk0Dp9sqNTbQaZWIiTowBJB4NE3nIM6fZ6jU08ilqbCZwOC4qgl0y0uLSIWDJKg+qOkKysoKXRLVr57ASNTWcLzzJF6Vhp/F+Rf16ZVlsXGY4Z8pSHjixAYzmcAnIwGQN1CSSJMJTxeYlWXx+Ie/gp/96/fwpb/4C8xPL2N2ZIHP4pFqqYSW1qnAx1BhDCfDqySmEHoGdmF1borKMoM0la6oK1MUa8FalXS6TFQIdNJ9eVbmIBgpkdig0IpJtyLz+QgJSEHB4JJuZbZ3dzKWRU+BKOdOJtU0UciMWGaOiCvposl2kc4yyPgy6G0EJg3iHHuL3YI8gVyhLNFJrMPjTUk3VJ1uQQx5GHQmBPm8ora7jpbR2VAvbfrr9VTDCQpPORU9xai8FJOWXEUxrL4uAxpaalDO6TB3exHxZABh7zrMVuaOiiRL8BdgK3o4uNytKHFMurr12Dl4ANXORmREE4z5NYK4GF8Z80OGrT1tcJpaSRYklBIdStGA+oYqaFJU1RHmRTAqDnKSjCrSBSO1WgGfL4MwialAt2CvpiOnmHr/jUn86sdvYu7GBuzNVvzvb/4FPvkHX8TWBx/EKy+/S3ebQDIjJx7SIXEexC1fsSkuGuKIdXUNFbvNbqL7MpLUSlAcOtb0dDARhtVBpcDg3lwO4fX3XsHVqyPIi3KP9VZEEaAV2WQsinWcBSoPUU0tgaGdR7A6OQUDB+quew/jxvXbKGl1MPOFl+bXoVc4yKIamEv92HL8EEH3MroGu2CzVCOVT/JhfUh60tC3hnH+7dOYujkPa40W7f3tmBy5iZauOujdZOeNJEGghYovgNE7bxOQqmFRuxFk4vmXC9h5pANvvvcLjP8kBfcxgh7tamPnA7jrwccJnAxQTYxvsEpLSmtsUqOsLjHpjEgyyczmLvRQvfa07kdM58WC30sWV2I97IEip0aDpRlyTxy7WrcysGix1VTHpGS9QUFVtgayGAZ2fQSuLQ34m2/8Nfb2HkDP/u2w11j43THUmmtRRaZtbmiEvteMZ//pf8i8zVQDZnT39KF/Wy1uL0wgRuC7NXYKl96/gHMnb6DeLDZNAmisb2BC5KGgDa+iW8pSDflX1+DZWERwMQijqYqqwIOGtg5ECN4BgiFoxTfmltE52C0pksXZSfhWSZK5OILBZZJhiW6hinNARZmNk2CDaGpqxdu/fVEqqbnv0F3IeviZjTUwVFupDBNIJ5NQ0PbZafljqRxSiSh8sZSUzF4CrdksRzoXQSWXQCi0CYfdCh+TRkVAM4iTOCseaMoGgnUS7/z2NVpWDy69cxo1VUYq9tswNxulTlf3H3oC4rr61s6D8JLEI0sZyc2ILuk3btxEjMky1LUTJkUjDnzoIWzw34jiYIeOb8PZ6ydR5dahvW+ndOzz5shZAq0Jt0bHsX3oKEamryOrzsFV5UBzVwuTgHGlrkaOiie6toG7eh+mrW/FWvyOdFlGWVbwnfVMSz3i5SAy6hj6h5ux974hHLxnB+5++CiOPnIE937kGMnqXhz99D4M3t+Fxh0tqOprYiJqkY2IQ8tF5OhqvPyVFImu0koFnlaWl+i4wtK6eyorgzwjo4hgbNK+GwR5h0MkShPVcYoAp0aeyrOcJbGIZSI6GLG+nqdyVijo6WWARa+Hhip26457sXjDC0uzOI1lJFD6oLWq4Xa7pVMSno15Ktg8xc4483gZrX29CMzzOQo+xkSO358jUNNhyPhdCuYL/22a/1+iGzEzHhIkaLuzBtaqZjicdoKpiw9EdUh3IN7t6f/zAl3CZawv70Rn+xy+/Nl/xc072/m+cfzTN35FB3gdU7NboCPYfuKJX+Keu8/i/KXtqHE5UCFAffHTz+OXL2ixc9iDP/r0dzG36EY8Zqb7O42vfuF5nL89QIXfgR/+503UuOf5Pb3YsaeIF56P4OZYA6WTqJukR4YC579/WMH3/iOOT37OiGefieDEOdEdzIlv/1sKR+8Ok1weg7Iixzf/4RrBukQc3IvP/0EGhw+N4sSb1ZimUOrtU+Pf/sOLJz+exqc+lscvf6HD6MgEhgYGkFst4ev/sI5jD4zhI08G8LtzYRKzgWq9Hc46OmSqfq3oIUt4LxZL/O7/vxiaOEvIuevorIE/kIZnbhXjl67huf94Hu+9+Bt85k8/iS//1ZfxR1/7IvZ/5AE46tUc0zLfCcRpEnYyRzyiPy5DWoUwa0mYDx685+nGNidWF0KIzilhsZpR126mzbEiMLeO2TEfNAwysYC/tL5A1aeVrv4O996DRz/+cQwO9kNuFlejvRjoO4IqrQHlQBGNtRYM7zmArt374RhS46Uf/DtSqQA2bzLZtnZBbbSgRBUwevoy5Ko8A3Abba8OSKmwHLkiFZyqczVj8vok+ncPfrDDXpRhcTSBQ/fdBVerBb9660fYmF7Cmz8axdf+6o9galnD97/3ExQdorci4ItH0Tv0MKpo2zv09ZBHyXQISWdy1whkxZycgRrHwtJ1qrJxPPcqA62xSxr4/gaSR3qdrqKIQzu3MRlIZMkQRk7d5nskUOtqR42jQ6rTkqsUMX5uDccP7UfL3V048fxb0smHUyd/jWu3rqK5rh0FJR3MnTl86KNPIlyO4trVc7Sdy/ivf3kWyqAeDe5eNA9sxRKdyGf+/HOY861CIc5Q19px7f1zVDBaJpaRCUDVrzJIjZ3b+9qZzFRjkEtnvt0NbuQ4xk1tbQz+BMlLRYK9QqIaQvfQNrjr2pjQbejq7cXrv3oJNQN5RFIe6Km0fvPMb/Dpr30JFqcN61PjqOtsw/KCH22cXy3VZJREura+hiWPD7u39SJXljMWc+jsasKhI8eQJADvHhqGwqDF+sYaE15s5FQQzgUhk6kwN0OXlPFjaXlS2nA0WmmJdUXMr80in4yiFFVSffvx7sU3kI5H8Mapl5CiM1yITcCXWEFriwuZZAzjcxM4celNugoPAuubuH3jND7751/gu1bhzOsn4JkI0QK3YNuho/jlT55Fd+swahva8eNf/Rtu3hiB02xBc8dW3H/s0zi6+9OYuSkIp4gdHY/CYmuHQ2NHp3UYJZ8a1ZYa+ALrfNcgQTAPdYUKXFFD5SfW7MXapQC9itjK4QzQ1ZIYmqt6sL17L+7bfR8+8bGP4aNf/BgGPzSMcZJvxOuFTZQ9JTCLCopGqke5rEQQNNGGJ5Aopqm8FARyDWNUHEUUNppSjOhd4n/ISAqi7VmOyjnHHMzxZ0VdD3lJQZcSp6qnwi+b8elP/jnGpu6go3sAEYoucoB0blrBefDRGauVcmk9XdwyrW3uQk1jD5amRAEzKn+tgiRURDYThV6AEMkkT8dRZRPrvXXQyNRSHRyx7l3f2MF4aZbWj/Wcd53Wgr7BNRzYPo5nn/8aCiUlllcNGNxSQHPjJK7faMW+vRl+f4DPxzEuZrF98Cb8YTkuX+6WDl20N9zCzFwWi8sNdBwteOu9Iwin6ELlGrhdC2iun8err3Wj0bmOe45M4HOfpZpPJ0kORRy+y4He4SBeeqVI0ZLEL39txaMPL8AXzGN8QYF//x6Rj4ORjgD79tHB6lP41jen8X/+dxzT8yn82Z9v4OL7Y3jm+0v4i78w4Y2zU9BoO+F0bsWbr+jg8zRjYMs0NkMfRkN1I4xGFVRmLUYnu3D69TrmwTr8oW6U4yQ1rYnAzalTfdB8QjQDEZv84vSTVhzPZOw4HDpiSRJ2ChpRtTYWy8JGp60wljF7YwavPPcy3v71qzj34hu4/8ljOP7EJ3D3Rz6Cj/6v38fnv/4naNo6iDsjozCZlHBaLVBUt2SfDofLiIbiqG20wTcfRFlVpmJpQ5EWwc7gNTsVBHpKfFWSYLMIhBkUwTVaZAcWJpKcTFBx11GNj/FDt+GBT/weVWuOgH8A47Kr6Gvcjpmrk/jDP/lbvHXxOdz74IeQKq1g8f0FbDl8GD3b9kK0mwvTwm2/ay+q7HUIU13mOVjgL1lEhpO/PY/9Bw8hmUjCF9nAK2/9Oyr8vV5Zja2H70Glu4x6ZzfDcQlxqq+SuohuezMUOgeVfBPktWasj0cwtL0f8dkQ0qo0qmk5K2kV4to4AtkkhkhGXbV9iOY3+PyrqIMKscll6LW1CHrX8J1/+0vOziq29t1HghClguNUvlpYqUiah1wEpnm8/9ZZ/P7nn8SbZ55BrS+Kdg0VcWAVFy5NIugr487lRamzi0KnRtqTpMo7CBPdx3puCe+fPAFVXIeW6i50DA+ilCDA5dOYW5lGfN0rVcgLxMNU4D7Eol6ceecU7j3+AB2KlxZ2jaTRRiVdhWyljGsXL6GSlzGR9mD25jh0BA5iAyYmrkunbGrc9ZiZCnO+w9iyox2Nu2b5+Q5ceP4mUNRj7NYMgqtB/kQOly++g3uO3490KYXDRw9LNWyykSAdigKecBA3Ll5moEcRCvuxQZcg1o2FQrObjTDChhZbM7YN9GHXkUGMjE+ie98OyQ0Qlaj+ilBadGhud2AxvMyATqCQy0q3I4vZNIlVHBouIRUIIUNy0MtIXIxL0arNE9ig4t/AyTdex+zFq6iiY8sV5Ji+eVlqatHX0YeWbiba2+9g8s4Y36WAXsaiQqbHtv278e7bJ2C0aFH0G3H18mnMTt/G2I1LcLd04Rff/z5uXztDmx3E0rUFTJ5bgkEboqLawNroPE789DpAcrJQyBiNYtOqiHwxIh2PTObCSBcTiJLIomkPBVARd93Tjwc/uw0DD9Whfk8NLA0alPNlaZOsKM6JK1UUFuJssQaJQgz6Gg1qt1WjcQ+d373NVGetOPa5fux7sh/3fHYXjv7eYTz8qfvxsac+hs994Yv4xJe+iF0fuQd1fQ0YmbqCzQ0PXUYNVhdXpTVsg92IEkFaSdAQxzc3FjchutTrCTqFdAXR6ApJKUtSoq2n21KRGMR5eVHWQKYowFXTSRCMSftbop4L5HTg9npUU9QESFIKI2PVH8OWPSb09szg3NmjEK0DC+UkFfUMAdyDleAD2LvtFkVUBucutsGz5sfeHVMQpWvPnW8ngcTx+c+cwM9+8SDBLkoCVZNMV1HMxOBqAAyyS+joiOPtd1vRTDG3Y3gS//ndAhV9F79jCDt3eqBUxHHtUh+2bYthZnYJU9NWmAigqXIEDitFU30Gr/+uhF+/lCJoV+HA/gM4dCBLt6rBC78twNFQkID1Dz+vwo9/GcHMBJ1rYBnejSga24Ad2/x4+40emGtqKFDW+XN8LmMOY+PTePyxKDb93fDTsI/PjUglrbXaHLaKXE6XYHIwG2wmtHW0Qad3IE5CFccRhWhYY940tv5/LL0FnGRXmf7/lLtLV7t7T8v0uLtkMkNCQoQEAgSCw48lC8sKC7vAsrBL0MWDRIjbJDOZTCbj7j3tLtVdXV1d7v5/7uVPPtnZJN1V957zvs/7fe495z3ldHAKZJDiNQtUz3jX5qC0WDF1bRbP/uJ5nD/2PubGRyDVJeGqtWPvw/uw8cBubLz3ACSPfXp90VAkJesSUJKMS0tb4I5Nwz/uo5TJ0LiqF9cunEJptQrzU0uY9cRRYXGhtteOnrIHcPDB3bTVQYRji/zdKvh44+nEEoLLPhjt5Ti1/D5Ulnpst+7FsV9dQD2T+sAD6zEycRGjo5OoLW+E3+NDnasdFSsrMTxAsVzdhh8ceQwltY1wartp4a0If+DFhz58P14kbVV2VZHAZtGxpgHHz76H0YHbqLm3GnJJHSZmPyCFRCghTNDfz+LQ1+/CpHoM2rQVVTVVuPDX19FbuQ2lG12YY3Us0TcyGXVQCzvIDHr4ghQ+4S0VXUBWzuCXZ2DU1EItNfPzKSR6JSxyO2uMFneuXIeJySCnndbRiQgkurS8SDKuxOj0AOljAK/+8gi++uTHIaXd15u0+MnP/w8VUhO+9P++iHcOH4ZeWYJsIIaH/vWj+MF/fh/VJS5MLk8zKHWoKuVdGMxI+tLYc+ABUpyEYu7DsnsSIVJcs7Mey7SSR//2Lh569JO02BnEUkkkEgE0VDcimkzTgk5zTnxYtWYlbl66IT6qEfok22rK4ZuZZaIy8O5cI5ExscsHIM2Z0Nn4EAPPhp//4rsU3AA0pNWuno0UryJOvn8cVS4zwqlltKxajeMvXMWDn9qPd46/CZfJAXOpAbmoRFyPnY9lRTtv0OhJ5yRDmRa+WJBjKRe7zAktEFLSNOqrKjEwygKaF56/g8EtHAehQC4OJkRS7IW+clcjXdo0C0gBDfVl2LBiM2bcs7yHcaiFpaHMtPGxMSxO09Fw/pKJLKdThVg8hQg/KEsoq3AZ6Z7uFjfenBo4j66KDgqcGawlGJunCEeZXOUymKrzaGyuQ6g4j6VwELUNDkYTE847AJfBhATt8V9+NYnloTTpzi5u4Hn422vgqDXTPQo7RE10OyoUaYOTtNbCCfFZCrYA2QrySU4SZFnJiM2hpEUlwVvKv1MslsIhw0Xk8ir+vBJCg1Mpx0Eu0UNRUHD+5bTmKoB/pjIZSGVKjiXpXqZiMRBsvLCNPSkSdr4ovHwO8p5C8HozUKTMmB4fFla6idfjXnDDVLQgMkd3FohwvPwUcCn4sYyfEAxWJ4xyA+PNCyPpv6zKhbU7OValEpg5/0ODeUTnqmBQNLAQeMRdoYtT8+hc24J/+vx/4se/3YVREmvMP4nnn30fT/2uh/dzAF9/4lt49cRncOa0C+7ZaezdM48nPvoBHvnCh/Hj787i989swNw0EOP3/ua3bv45gG9+aycqWlowemkQr7/yHr7zX2Xov9aFV149ig/fH8HCcCXFcIHuWov7Hl7CB8dyGJmqRXvbAiSkXJtUiZ4NCjz/Rx2+/z8xPP+XImIcB2EtuY6FeN9OHX7+cwnqmnws9BpsWa3Bn56ToKEjgVLhHRKhQjjla8/eUvz4Pwh93ULzKwXiEaEHuhlmQwX8dK5XrqZx931xxvZK7HhoPWraSzBwexjH3zyFOxf6CReVaKxZAb3ahbgiTN1zI5OO/r2NRSRJgCH9x6Jw2J2IJD2oq6jCcjCD6Rk349uOsf4FKFk0hfNqlz3LnCMz5udC2LC9F3se3A/JmUsvFd9+9gQ+98XPQePQ4Cff+x4qqquxcW8zXn/7L3j3uSGESF3d2zrFvsC7N+9Be1cHb4Ki5irD+OgE9NIalNeWYX4xCDnJSK4Wzqi0QjgxY8h7DC9eO4Ge6kPorqrAhZdPY++BQ+K299vXrqIYKkFbRz3MTTr4lsconOW4OHkMz198CmWsfia7mWLSgYbyVhz+yf+gvWIlFIud+MjXPwSJAfjWlx6GXauDvaMW8hVOBlcJPPODWNNSif948vt4dPPX4e8YRJyWUiW3YokF5LF9e/HcmWNwlq9Em7UNGWWU/LmM9ATto9+C3fc9DiNtpfAWO8uBm53ux9HnTmH12jacOH8G9z5wL6xNFRzkGVgdDhhUAvXPiG+phbauXt8SKRBCIzPM+IcRDTCZYIV/0YeT7xxB4/oGvPHMM1jfsh5FSw71O9bg5f/6PR7+3CPiVu87/VdpneNo7V6Dl559BS2VTUgxUYXDpZvbK6CETXyDLpwlWNJgRAfpe+jGbVrNK5gcnseH9n0EvRs24FbfTcQpUK2tlZicn4eJdB5ddqOpoR3T0QDe/+NRrN69AeUVpUyGEfji7/PneR+mHnHt9rx3EjdGb8G/EMbWvauRmS1wnmsRjmTQ3F2KifBx2Cok0HpW4IXfvoV9D96D0ZF+3KQLqSipQGVlJawUvxUbezAzSeqdmEBoioRNKVMLK3TCIdTWNWJ5yUMBSiGWI6EKW9wpglqTDIlYCvl4AfFgiq5Bx7HWkfBU2LBxK86eOI8ci5KZY17X1A731BQ2b1knkvYbJ49Dxv8mbGiZ8swgFcshnktj45Y1KPijWJgNU4D8LFhKBPJBOGpMkOTlICNDU2mBOstiU16AxWBEk53jOHUWMW8CsqRGPG/SUK+BzpDAjetOmFVrceX99+HUFCh0djSsKUNlr1Q8IEOhpshSIIVlhKoi6Vg49IECLuG/EwRYWJEilyiRFVrZMh+kFPVMluOQFLbnS0XhFfqBi0tOKcCSIkucQo4ciV4iyVKwGVf8TDkFXVhyGc0Ghajjz+cgnGKVyVKEWNALRaG9KouJsoBivsBiwZ/h9wvvvoQ9JFKpjHU6wyKXxbwnCndfAIEhCUKLUch47elISjxOLU3hcfvnIJyR+tiXNqC+h99LhwmFngXBgKsnKb5TJkRTXrQ0pdHbvcjckeDMmQq6K3Ce2iAv6FFatYTaiptIp6K4dL0UwzfolHpm0LIyhqvX7sfE8IC4/d5WYkZFrYaubpbfmcNbL/nRf1svHnYRis5Dpkpi1wEzaV+NucUsXn81Dxlj55VnXHj8a0MIzgv9l2gi8hk8/IkaLAlukuMnHHUpHMQsFMfbYxzXWB5yVQZ79pjR1i7HW4e9uHFDCqNSx4goiMsMhc+16IuobZTixkUlMrw+r3C4NeNMeJEqrNBpbpXg1rWIWFiFpmZSjo1SrUUxyVhOF1FeVY6O9Y3YtIdOYmMrQUdKlxJj/Gfwzt9excTNMcIdxzslQ119Ba5cmuZ3BKDIR1HbWYHmigbGvIogxaLDOFLLDFj0BhCnmzXTrUquvPNO8ep7fWhtasWaPesxFjmN5//0Z1z44AJMuiY8/sC3cPdX9kE4mUfoHyF05hOeDzICMDU6gPRUEh3baZvTYQanUVyeV2DZU2fVCGuW8b//9XW07G+Ds2Y1QrEk7irdBwdtQzjkw1JhBrcuXkNqVoWWNY2sgBEYqyT43utPwkHKry5tx6aeTZjxxFBD4SU2YvD93yA6FMByTEORW4+M+Q5mx0ZQYq6Guaobii4ri08KJocE82+/jWvDM1BG1Vj5jV7etJE85Kao+tFdvwe1VVXoc5/BFKvniopueAIhVOYM2LbxUdQ1NEGuU/JeJeJReK+9+HOUa7qwfvOHoSozosRpF7fbpljdhXaVRXkB8/OzMDos6DvRh7YV3ZCbVOI2br1Ri7GxPpw8egZlZXUQDu0tKbfj8vAZTA7OwOwz4cHvP4r33jwK4Vi2c4fPYtPWXdhzz4fR1N2CyxfP4o2XnoFD4cL2+9bhlRdfwXDfODqbWrBz/yGoXBEWUCvyCyTMsVvQOvR458QRlOlcGBkaQ2NlKSYnF7F1+y4gJcH6fZtw+8ptaGi9R/puiT21rXRe/vg5JuwyXDVNqO7dhrf/+hppaAoWhwkP/cMOXD09A2R5P6WTCAzHRQJWmwGHqxPXT/hEh2NwluHEG0dgsauxSOFTMuAijJ0acx22b95K4lhCPC3BtdMXRQq3VZrQ0NwkivCN8/10FlJ4vLMQtpHLdFqUWHVIUeBkVgk0Ei3MUjtLQZZiJCNxJ8Tn9olUjBGpQWw6RREWzqAMMRa1MFCMl0mnKUkSQk+Semu1eCLLcnwZq9qbcP3qCMrLqykEI/jS575EwJDj17/7GQxGHTQxlfjeAHo61rQMrrZSmKQlCCiuQmKmDMpjcOlZyDVb8OHeb1Mk8iyqq6G3leDauZMwl5SizNWIhD9E0ZEgkQ3BalFxLPWECgkpzEBhzRJgEqgs10BrlMBqV8DsLMDFe5AoY0gpOQZKGwmfOM8CLhdInlZKWI1UZFwKpwZl87yWYl5chpeVpEl6KeSK/JskKWVBEF6mCu+AhGWRQl8ZgfJZCUTBUQubyxRqUeCDsWXMB6b588LLVjoCipcgYtQ8fj7pPcbxDmYxe53OcDgNRdIpnvnprGABW6umi05DpVWQdM2IRCSYvhPF2GWhM6AJqTSziNckHFcovMB32coh7OpcDoSRTYahMagxOTFE59wAJQltfPwOTHQDQt+TtrWr6XZsvB6g74Pb/FNoyTvL+/WIp+YLLW95cxRGOmnCjlHo+y3XiK4ox/tOR3MclyAMZoXoDnV5CdQmEwLhpLiWO5f0if1Q8oyfHAukRSOcVaCGVCWs1KF70gptdeUordATElOM6SVCghK+hWVxaaxKQ1E1SeCkkwn4E7Ayp1JJFk0W7GiQ90aS9vA+ebEEBgnySl6nsNmPRVY4riaXY9GnY9UQLD706CFsPrAeFeUmGFXV0CgIxHKCYtSP559/CqPnz0OeTvM69TArhcYFZtidKsxMeZDh3EtaHNai0CPCXjRi58712Hh3JwOtE1UdLfz+IAY+uEPcb0BJZzk0FjMTJwGpmkI57oaVgZtisEhJVMJb8bnRfhjzdnRtXkELPIOq2k5I9RKc97yJOWGLrYx/ZyzYV3kv1KyqgeA8jr1yHLt27YTWVoAv6sWfjj6FyfA8raodd3d+DpnwOAo1OlhMVWIgVNDSdOgrEAiwGnEAX3/zpyjMmVG3phSXz51B5a5NKPAG8wEVCvIlSEniWZLOVHAK5p4O6HUVKKeNVyvMvPYohOOdMpzKbDKOaDIEHQNA2F1mMdjBYspAZJCqaKlYpCqFhvz8/Vd/dhzf/KevikekRbAECQOmurEdpy68BnOxkuLUBaNdx+IVYYWm+Mk0GBufgnA6uLDRQVgv/9WPPwl5MoO9h7ajrrEFs+MUDW0S2lI5Lh4bwod27kLHmlWYC3pw/ty7CC5P4UOf+DhUMTVeOfJXCuYZWm8ZPv3pR2BqtnL8QjA1yfH9z7yIXfV3Y+3+Hnhnp0BlwtT8GG6cuvr3t95GCwtpAE6nBVdvXROf29YY6rBp11ZYVsYxfPMSVvbei8bV2xDwjGHi6BzcmWms2C8EnAJnLv4FehY8z0AE1RVqyMt16G36HOZvySkEJBwGsZnCdPaDY2jcrkA4M4B4fwQb7noEg6NpXH3nFLo6N4pLHWUWPbRFKc6+ewabt6/CC6+8iuD4PL7839/GS++8iNjyIkWS9SMrQdInHLhMUWKiFrJke5J0Jd3fyOSUSEFmkqZGb+LPJsQXtsJSuSipRyDuvITSpyENM/GENcnCDsBsUI5IIk4SktINJeAqddAluHDXho8RKsx49vB/MDYKMJNCpRUZJpUWkrSfUGLgtcgxds2L7kO1cA978dCBf8D7Zybwkx//Rtw6rlZLUe2qh8HWhgXPZQhnO27cuFbcHFeUsACp6dhmF7B+zS64Z0ex7FskG2Vg0CoRFnqAUHiVGqNI7HKKUipF+qOQ23QG2vkIGto6hDej6NlWCXu9FjItSZzOJldMiL8rpWhkWOgKctI46V440VI4iUg47JvqTfhQUAjooBmXwnO2Qp7/DgQUxryBYxRJpDDsu8WCJZyjKRygXmSOsBjwL+EEIMEtZHIK+H38vGUtlhm7+VAOSkcMjs48zC4JiTRFoeNnkzI9YyZ4hymmHNfF+Wk4nFaUVdXh9sWbSMX94rF8MkUY1R0NvH4LFglnrFrQ6o0UUxNzaw2Ql+Hk4dMcqwuIF3ycGwpjTkXx/7uj0BqkYj/7NO9vZmEIndUmJHhfwqPJcDxBghV6EeX5eRbYzHQzKi1mCRuC6xEmREoHrlbFOXcacWlmV1sFIUJKB5eCz+sRd7AKZwU0N9TCH/KK7onaL3YLFQ4IJ2MzzmR0FEm6SeEFN91QioWEQySloxKOn5Ty56Uq4egRifAvkUzTzWk5RoSWNK9RxlxQaVRwlFjgm4sjLVNgxYpV+PQ/fQJ1rbUEGDV/U/imHPwBL+HvDbz7tyNiZ1PhDFjJoYqtxSef+jonQA89S3GCojZ3ewzyvBJlldUkCQfker24jVt4c8uoQLqQQZpVS0/BysTCRH8ZJ0PNoMiLHQiVvMAsBV7Y8SicnhNPz+NfXnocURYMi76UgtiKbulq2qNOBmIBqVAMuqwC6io9dny5nt/nhMtZhU+u+iJaWxvx48P/yBsTHttkYDPWYKdxGzp7VpMEVDhx9Biq7O0oOKZw4d1h9C2fR8uONRRqJoFw/uFUBIfu3o5v/+VbqK+pR7mlAjnSWaOmBc11a8XNB8L29QvXTmNxagn3bvsi7O1a9N3ux8LkCAVQJr7ESPkUaGzuxqUr17Fxx2Y0rq3A+NUwWqtq8da5P+Hgjk/BXlWCdCgJJ8ctk09hybME/1KWycdClE5g2R1FWa1QJEhkc3OwldnwxJefQJu5RWwGdebsWVRZhSDMIxIDNu5aLVorrbqOxMGhLykgE4mjrKQOOqsdEhbKf/vK52nH5bh/50E0fUTGZFRjyjuPviMLmBubQjwvnGpTRrp0ieekCrsPldY8+kZuoXdjOWZZdN9++TRSMxJ85Vefw7EXnsO9B76BxvXr8dYf/4/FtID2e7S4fPMWLfZFFLwMYoqcRlmEwcEYye1FQ/UuxDQJWKqZIHPDuDL6fzCQsKMTGaQipBcSkbXDSLpZjZ6uvYgVY+i7dAl+7wiUnjL03LMVd071k0Jd0BeFnjkG3Jh7E4HxJShL9ViOBBFioVUWVLArLTDqbGKXvXQuSXIvZzF4B6q0Avfd9wBGlufEe8xT9M8d+4DFQEm3QPGOp5EkyalsdFtyKQpxGmhpCiXKarFjaDRB8aNgSATe0enR2FONhFZ4uR+CIk2aTkqw88MHUW6vE2OjqtaKmsqVFB/Gu5oF9sXXcP6DWdy4c5kxk4CehKdWlzKBkyRFOhaHE+75SYoI535+SuyJI/QwrzWTJCnCo5EMhBbUFmMDCrm4+HjEG5qgiBtEUhZ622goQIlsAXoKsy8cglqqF8/MdDrbYS01o6m9FI52I/gxzCGp+HJZ2C+RL0ZY1KTicjjhfMp8LksQoC6zUEhI9TmKlrApKMtYEdazGzQ25kktVCzMS9EAPJkJUm+eBY1SIrxPokNSQzh13ixem5xilSAVL84nMXF1DllvlPBXhKNZeOTKeZMa6ZT0nJMcc1JoCMaC6C6jg70trpLSGUyIhYXt+1Z0dK6Ef2EGjkagrFMhPgqT093lZZw7bYquluDFMQ34gEV3CFGfFoNH76BI3RJ6xMcpxGa6PNoafq6ahUkDYfv8sn+MTk04sEaPiD+H0nILi2SEhc3AYpCG2s5/joTgsOVJ1FGEGbfCKVdCNSzw57QsXjkJXQfHI8mCXFASGvIaFlsZfB46UJOeuRKFo1SJFIukcA7u8jIhV3g5LBOAIgPWazpZKa+TnxUmaDAONRoWXqE4Zvl9LBixWJ6xw9kmZKQIAcISS5VBRdEXjqgEnZAVBz99H+qEtfxaF+dWhlgmCU98FpKZof7i0kIWtSsbGUScLE5YOBZAmcVKm5XEwvgCIYDJ01DCAGQlygt9ABQQGojlGQhC72SpQrB6/OdsBjleTIEEHokvYHBokjeZQt+tk8iXpjAh7PSUl6CitAsN2h5sbmpjosspADOw2U2IaDz4/H89ykkox12Ne7G3bhMcbV341E83QEKaFra3WuVNONjwIOrrqyDR5fDNz38CB1c9iaYHbPjeT76AUDrAhKjHwfs+y8IUxJ2hVxENRbFnUy/uzHggDyhQCCvwzc/+hBMvRVA6g1/+8htAII0vPv6fpDsmns6Bl178d7z//jV0r2YBYILlSTpCX4am8hXwCVuNDWYY26IYvTiAhJsC4JRCaS+g1LYCnbUPora3kdVzmbZWhTir9J0PRrFh+zratEVUVJdhfnkB6QBdTiFJgbHh9sxFPPe9Z2FQGehiZjA0MiT2j9m1fyeWvGFs+egu3HnvOnpa16F9fQ2iMlo3ktLRl1/HlROnsPvA3bR5c9j7GWEpoR05YwL/ft/vYFeVwao0QVdnQ4XFwLmRYHR0hFZXi33fXAWjugKe9DQWzpM8bRGMT7yPDSs+wZ8JYfDUB/jEFz6B35/7Hqz2ODSEjTRJRV/JMVTosX/rt9FV+iG8ceov6PM8zYR1w0CRj0WyKCak0JOeisJSPIHmGCcpjqFJ3QgfbaGJBUWeN4knqmfjejR1tkPrKIE/4cPrv/05Sp3VmL2dFPvMlJo60dS8EWsf34b5ods49+wR7LpvNzTNagTyXgTDKcz1jTNmm3Dt0hHkafM3rLtbPHRCVaphgvgxPHIF0yygZw+fRENjJTpXd2FhVmgolUE2IBUfhcgYTwl5TDw2TejOmM55UFVaCWPRirXVH6fbqmbcy7G43M97Y9Flwk/MXkVlaTeOHnkV3/7+j2ClsAukKXRKNOu1cAotX0n12bSUTscL8NpKatWYDwbEBkwS4TEJSVnoQKkSHhUUhTXpWbriKKpq6hh3YD7GoOFYChtsskxCoWFYntdND0DAWE0hY0lhUZiZJtESyCRKus5AXHSTwm7SXbv2iYdsTNy6AG2FAxVVnBPqHfTCaixOqoIFWiEUN6FTYALRVBoaqTBnFBGVDS5zibgCyB2cQSIdoijrxee1KoWOZMx7YIyr+ZdSr6GLlSOcTmL8thuTV5YoRjJUrclApQ+LVCn0F+L/YRGgc6Z+9J9N4torM1AVCEwsJut3fhhLs146E5K5XYOILwGjxYy2jh4ce/UElmOn0bPdxPwqg8ZmZuFx8lNVLFpxLEf9GL+5hFsf3EJqMoaOxk4WYwWCviTK60tI2EEEk36OpY5FMQiL0srYiYhnnQoHe2QlhCVhM1wsLj62IgeIDlZ4zBhZiFLEJcgJh92TtoWVVYl0hDCqhUliw3ImBqNcAY97FiXlpRR+DcU4KD5+NvL3mustmFyKEhjoQlJZxFmcl6eiLOAZgpoZUmWO42mA28e54DVI6dKEVrslpVZBw1GI0bM4S5HhfQqPouS6EKzmclhrG7H6YCesJiskN84OFxeXpqCBnj/ESlbMYOUOYbt9CoQHKIsKxBJhZJIFOPnBQuN14UQQsNIcfuVvaK7thbPcxYonVFfSmVVCqryGV658GVJTgZVfC3v4UVJBEDdzU7RHDtgNrZxMBfY516O2tgpKlQ7FXAjf+tk+DCeLDEA1qtW78eMv/iutewCf/fEuTLkDMJhK0WzejIe2P4RCsIAVWxtJRnKc6H8JP//jf7Jip8RjtKzWCvS27IGtw4Tgwijtqw5aaTnKhU0T/F4ViSaaCUGrsIjPmpI5L6LJZXFtrVyvgJIUk5dqxCPbMrkYLUxa3MVaa+qFTeWi9fRhyvMuq6oC0eU0KSmKcmsdZpcnUG4qgZoWuc25G3UrtjHo1RQxmlQWwBDFXSFVii9hcrI8EkFShNOEqD8EiJ/FRFHRpQQm8fSRc3j29y/BVtThi9/7HC5dugqDpRSSiBp79h6Ao6oUM76rkJWHcOL31ylcdtw4MYDP/WILk6+DgUfaooAalspx4uQxrNq4SXzZ8sIf/kCr7sZd9++BuTNBV7MG4YIHR948gVxmkdeVwN0HPoIZos/Zs4ehLl2AiYkX8kgpgnRn2Sq4LO2YfD+GrXdvw8jQBAtGLUxGPWLpFCaHJ1FkoN9UneHYLaKkuhKrSjaR/JkYnBcphX12YZo0MQZZ8yhmTpHybFJo41bseGgjTHaXuJX/6a/8C+7+0GNwWNfiN7/4FbIaBr7aiU997wnEFvvw2tHjyJqKaFI3oNuwBSnpMkrXCc9iVVjyhzH0cj9mbk2iY2cnLsz2ITQ0DQnpPYYg3EM+uFg4ZCRFAxO6ub0e67ftQCvBoahjkmZnMR8Zx8ljl9FQpYA/FmVRMWPtivuQCBjEpZk2qxWphJdixbgnJR55+2UcOXpYfHYbSCzTdRBoGE9qCpdCrWURLaKttYXCEqLAUKxIw8KjChXjQmVSiAIn9GEResoLu0mFMz4jEUKDmqKpkREkiiwuJDtKYipP4WCR3Lz/YQxdmmSsUnyYqxFvnN9VgMzghIJUrmHxTpJC7U4nTGYnksWAuCrGZDZhdmISoYgHHoJULpVBXplFebkTNavscNRxTugCk2mfCHBSeZF0bYfLUAWLgQWFZD/udZOSQbGnY1aZoOX4COJfpAjKWRSETn/iowb+Lx6hXsQ1CHtnkdN5oHUtEwKl/Hk15BQt4dn47VN+9B2ewcMf+xd4+ueRooOprKrC/FiI1D9HUavHwsQiThx/jqLr4/VIkCbqrt/VjNbNTjgbCSwk3ZzwKIh/CketCTtYg3Q8ibAM7tsLSI0XCElBZIUDXXjt1RwXoelhoZBgUbMgTwDJU2atRiOCBE8FtU/OIie8U7DoWFgyaVTVlWBuJoloPICSEhskWRY2gxRxAmK2GIJEk2OBiCITD4utHjQZLYU6A7khD4feTr3hNQVjJHQVstEY7yP391YQdJk2awn1LsFCQOfI65IILR0sCkQo/iHqTEEo+AbmNJ2TcAy4cHi3cIi1cAh/TV0HZP/11P98J1Yg4itYpWh/V21eAe8ciVKtxPzUPIoZ1n8m29Xz18WXNkIntYHhO7h2ngnCi3r/9QFc+ussuje38CZvo8QQwy9/9XsUKhkkwouebC/kHicTUYppirlaa+aFx7AYXsSmqh2wOzggFOzzJ3+LF66+iyzFuZjSQpevxcGd2yF0qPv960/RetvoeKQolXTiYw/fD1dNOYq0Mw89uQenr77CCStgzeqD6O3aR9F3omdzL4LDZ7Gt4hHcs+YzqJA3o0zXDBWT0Xt1Au3OSjggg472MD0+jtKFCpgLtVhh6ILGb4Q9UwplIALLshzOYh3qpR1oNq1Aa1c3Ss3NWNP1EXQ334d0IoWGVgad5yZyHNR4Uo+vfOanrLBTtIAkgViSiaeDf34B1dXN0FqVTAYWRBYVoTOanNZeI/T9pl1NksAUTN4ii0xnTznqZIsoZdBrcmMwhSdhCobhlJphq7AhpQgjMB1lcqQQUU6jvFCP4f4BrLlvI4NogRNPe6bQQukywkhKjCwv4tf/8Wvs/9BdaF23CvVtVaTQIKnAiqef/19kqLZqRxh6rQTTNwPIzOXRuqMeuxu+gPbKT2PDqk/gzX8ZwNauB3H02RPYdf9DqGhawXjZDVudFTX1TYh6QiitduGS9z3MxPpRV92NDbp7UFexEjGPBL/75X/g5sUrcNjV0JJaI2O8Z/4VW46irKwJF44PcBzdqGk2oqy7Ba898wf4DBdRqV+Nr3/lP7CCFvwXf3wKtd3CASkUP78ZVZJG9KzegqMvvYMGK61nbT1qHT2oXteB80vvY+JmP2R0QzqVBps378DWDdso4hKs2LUS/ZfH4GqUYXpmTFzvK6w6efn/DqO8jALvPIjAnSi6Vq7G4JUbtP5ZjN2YwWOf+QpGxoZx9uIrLMB+pGZluNN/nCJYg0uX70Cql6LE6hKPDzRbymCx8Vo5v0aNBslwgC42g/KqNhR5DXmVkgRI4CF1T3uWMDkxI8a4hCqZZd4JXSwjwppvpXBgtIPAkxdFUlZQin+2tG5HcHGeYppHaJGsJ0nBVloFDfNCRtFQMFaYTKiuqxAf3eWicaSyEfjmfXQLWRSytPQUKaElbz4b43/PIrwgwcTtMOavUiwDJH4nHTrHLpWJwBtfxFJ0CuF4CDXWKoqTg/RP9x5xi05BWP1F3KZQ0+XkhINuhJe9BjpdFWyMw5r6OjTVrIRe0UrhNPMakwQdEm88CWtFFh37nBROFfWHRYdFUa83Y2l+Cd7lWX4O3R5zZmZ0jLnDnE0Kj51kzKs4rrw3j0tvTME7RTiqyIOmSRRgihVzQCNuuKust6JpcwnW3VuDDQ+3oHor4194KRbO0h1rUWqn2Fro1INBEeBKbSo4LTrqFgtUnsKqKsDmdGFhwQNrqYCQGWQSUX5GCoteEjqdndAkS3iGbiWty1WlUHCuHXYWf6OW4yvn0OQQjwuriPh5dOSppIquKwGFMAd5tfgyPBFmYSbwZBLMDRa5WE4Os1Y4YB7QGlkAEhIkCQmSohT+ReYOXWciGxWXhEuWg+liIRHD+VM3oKKYK3UOrFxD60ab4/Mswj3rw6pVrYjSBgVnl2FwGjF86w5p1g+7lpjvtGPw6hWEfAHcfdc6WKracWr0aZwf+TUmLuXQ0t6JVeqPofZuLX7x7u+gM9ooeGHShwMWdwP/NqKqR4IjN/6Igew45KzwTlsTGmW78O0vfBFR2TS+9NQhcYvsMsUxyZuXFxikatp+jQ7dwukychNWrNhE0XTAqncxQcI4fPgX2HrgCUx4RxFwRzDbF0GLrQ1dLdWobxVaZc5Dp9ELflU8LWdk7Arc10bhcJYxSYHS2losuhdx+PXfYO++j6KxtQu3+vuxsm0nA88kNj36+wslQhXFMlFYJGHn4A31wyqrISHIUFndyI+X85qXsewfh5a28Pv/8r/4wTd/AaWTRSuf4bXKUBAOHihKYKBVFh9XcbrnF9zw+ObQf+4yVrXXYvjKKbT11uPcpbM49fYA2javRZmlDeY6J8bkL+Hm+QjWaXZi9+O7EdT0QStxikvKjMZqjEzM49wfXsfG9TtxZ+gKUjEJdn1yPcy1Gpz54FXoTAns3f1N/PD/PQVVUEVK3QB5ewT6Eh0qDD2w29vww288icc/+wnUNHQjTKeSZhLblSzEJKB0IYqJ0G2x//vpsWN0L0Y0yjdAx2TQkDyzLFT//u9fQXmtiUEvRcID/Ns//y9u3z6DytoKvH30NOr0pUhWpaA1S3H5F0fx5Mv/jJ/+8w9gryeDWIUXhiRWuqNStQu11hboO7RYa18L98g8xkdGkNPacXr8PBoaWvHgwQeZiC04ceM03rvxE8gUMliFpY32UoqC8I6GVjeuRoWkAtXNLCIc43ePvoOcN4o92zZjde9OiokBK7Y04ubgGZToW2C0GiE1E0SSGcRIwD/91Tdw6NBWaFJCS2A7/vTHv0IikSPKZByfmxVXVrSvrINnIUF4YeHRFhAgmQoH8Ko4ZhmKq4ZJLpxKJBymUaAzlrLIS4SXkuk08y1B0iwgTro7eGgjbg9NIZmihGQomoUc7rr3Y/C7c5icvsaCbIF7ZgRlFEuhlbHV1kAidUMl0yIaI+G2ViOzXIR7Xjh13kirXxD722fovmUKKR1AgNeegVR4yUkXK8BQYI52QxWEi/nsKK/i9UugrghDaQ6jIBxVlqFjZfAb5XpUmVm8JHRvuYjYU0klnLBE0hWelQttgIXuhRKl0MiMFCvn/ZF4hYNhhGfwwvr/udAwSXiMbpnOXUMylQq7ay2MEzqIcyEE3WGYHaWQMkeOv3oEtpoUXCU1WJyfFJ8XZxmPChZBKd2IlE4hkApi575ONG2ywVRlYDEqsLCpmFgq3iNTlmmbF5ZqsggKRY1DhIX+MCZOeuAdFI4bNKOmwgmv14v+oUneQwxJimuCBU/BcZPxoxRGg7hqz2pU0k3JxNUzMgU/Lym8VnSiqlnoMJsQ9yBk6WxzhM14YYnuuED3RsFOKTn+ywhH4nBZdfxvwtobtfiYKp0IwFFhhnuJWifXIicIOEVbIktRKwgAdBzCkYEJxoKtQugHE2fBojM6f/hksXlDN8anPLDQOrqHR2m37LAZ7DCVcEATDDqivYToH4vHkRd2j435MTp6CyHjLJrLusSWjYr8NWhNzXB7Z/hnFp7pIXhI3yGPAk5S8aRmHPNJHwdDC+HoKeFZ5MEVj6C1sQKLqZP45fP/jaExKa2PFd0b16HXsgmbO/Zj5xOtoggW6DFttOwWswObW3fh+qU+WMod2Lp6L213CPs2bYdwIn8suYzZUQ/qm9pJL1lOQAo+YXmgXgFv0EPrxMGRZWkr83AHlpAM0YVkFKhilS7RqODmzwiHuypp6QMzS1i3fysi7jxquhrpTNR/f6tPQRIOu1bK5TA4rBz8JDR6Vk+Ke1poPCRdwIVLJ1GmaCIBr4HXsywebis8F1Ub0njnrW+jvHoVkhM1WH9wPebnhJ1rSgqjHCadcAq7sMaYNjWeZWDnIdXkMTpyE9mZcaxeW4UbF28iktXiz799Bev37sdy4RYqdihx7Kc+fPmhbyDW2MeAKaDc2sH5S6HG1c0i8q+kWDsUmiIM+ghyzRnUNK1FeclainsEdZXdePKxjyEaiaJpWwVWbCtFq30bHOYuOEzCGuMUSUOOeI4UV0hhzrfAccuLPUbevfIc3JOjKLHPokRejd7GL2NiYQa1DR2Mgwm0rNiI0FwE1StKxT7bUp0ci0tjKDHWU1hYl2lXX3r7+/jYwX/CFF3ShTPvoLV3JUKFG7hz5y0EkyX4tyd+j7G+ZZy4/D7KSXmyhBbNG0pw8toFLCRCEDaKCZlqs5UjT/H83MOPIZSP4833XhNXYFVWOCgweorGAkXID41c6AaogsxrwaauAwiMMw5Iyi899wsSUBYbtn8cvsgki20Aa1p2Q2dQ4q+/+yvCLGLruvbg6rGzkOszFPIiXawar791Fc5SJ8ykac/iAudRJx7yvKqmlUKXwPFrQ7CaTDDQCc0ujMFpqkY6GxYfsaig4zgGKQJSKLU2ZFNpxpDQSAngj5BEhWPs1NCICwuydBlOrN96EP03b7IYSFkkFhCXkcQZ/yaTgyIBFs4G2vcIyTcIp70RQwNXAHkAenWFuHZc2PqvMqhJyDlx6adGZ4BWSaAQdvdm1BSLDFKcW2tlOYWtkwTsofBEkSqQyhuFMU5CUuKBsTxBdYyIxcultcKiFx4VKBGI51kYTNCqKKb/v5BKSOxCOxCdxsp4lyObLYpxGmVhCESEPv7L1Jd5zs+ySKU5RZoipRMPdV4c0iFwXYmbl65QzGKk1wC/y4WM0PUy4yPtWxmbJHyTDOFgQnQ2sXSQYqhCaYsBBz+9EhKzCSoWCgmFV1jzX5RSCLMBfq+fsaOEnvkHuQ5L03n0vdrHmBAegypJ9xRrzkXjWgcUVhm/S41UOIk5wq1/NoGom3BTZKFNZKA3GEnO/MRwlLmWRSauRHJ5ibGiEltwFHk9nEVIKL7C41utmnDDmCom6IqEZZZSficL+yILrMlsQVWjkbm/hGC8AJelSA0yYsHtZwEjEJu0zDktElGh54sVkqHbY0Ut6Vo4YVxoQJ9K0dYxcIwmNaL5JJN0BhUctEXPGM6TCh/69OOQavV4+vhHkJa6WTHIFLJK6JY3Y8vW+7A4HcKqjW34r+cfQ6mqBd5AP8oqyhFQDvFGJsTF+rKChpXIhruq/h/C4Tk0rOjB23d+htNnlyBTGphUGUQXGThMdKNDAYeqAg/s+SRee/kV6MqMqCwnLViqMOm7jX3m+7BiZQ1S6TDOnD6BHdv3iLupMqkoSupaOLCsjrT0whIk4eQRoa3v1eFTyEQlHFw9ZhPTcNOGC+06hT4Y4WAGG8t6KICVcDo7UFAlceP0BboAOyrKGkRaFU4WiUdTMNksomUqUpGExjc6vfBWCcgVCxAOvogyMKNLHhKFle5lGFvu2sfAF3buyVmhw7RcCbzwyp+wqXE7rGU1UJrksJeWMOhlCPrCsNiFI+BIbfz8Yq6AYCiEcHQeozfOoamxGtHBfqh0GVy4cw2BjiyynJej3xzBwx/ZB+N+OZqd65jMKrRVrWOATuHZ//462nsPQu/UIeKYopVs4N/rUGmvJuGEcGX6LJb8t1FR0oZSLWmMwV5qocugfRaciJeWXkdylilULOb90NJGG0ttMIhv5Ck+tJqZ4pJIS+G5EFY3ryVV6HD26k24+6fx4fs+ib+9/Sf0djaQRnpoQUvw1As/RN/kcTyw4SG8df6E2Pp059oDuHL1baRJ+8oyPfb3/itee+kZdGzqEpevskpiYGoI2YkMgp4g/uMrPyapVVHUFhEPMJF1pKesEqZyNX719NMIDS6ie1U9zDYdiy1JlJRTzKrQ3FWKnu2r6SJvYFfFRzA9PY6GzlZxOanZaEJ5aT1++9KX0dLYgd62D+Pp7/8FMckMMpwHBR0H3THaV63Cuu37cO/OT6CySgkj/+WdWS/mZrwsVlrUdFRjXVsLXnrhOAylOhZCuhWSfG2VCbeFRwZC72vGZSqbJHwIp/IbEOEcm62lyAUF+06bTfL20jW0dXeSvIviGn4FXcqiewpSipKEDi8aJ5hQQHIkOeF5ulpmQZQkWVotPHdeoJ2fg5Z0PTU+h6r6GtjohBRategM0sILT8KIcAZoUeghotAj4FuGjEWkoatTXMklgNHSso9Ql4DDUS4eolAoBOkSZJCbl1G1QgNtaYY0T2HK5uBQOkjoBCcFcz1H90qhV0m1f39HoDDT+bA4KYUXkSneewKJtJ/XG+efpFZByItx/nwIMjVhRsXvkAkvh2VYmIzj0vNTnFMCUmUdASiNcTpCpdwgOmCJTkLHo0Akyc8hZAqHmWSjvICcBFsfacaqQy2MXw3vvSCusZcWJNCCTpuuyB2dhE6dhdChUCVVI+CX4rWnzsN3ZQFKm+BchIJXhIZzkmTxEnrdKNQ5xl4ZmtZ0oHVVJR18CyLU5PMn3sbQ9SkEpnwUaxnUrMxGuRnBbAbjA8NY0evA8qKweUsKtc6Crfz98xdGea9xWOkM4inCVrMeUU81xueHqTEJLFPg1XRFAvgZNMLjMWGXcEZc3ZMRTqeKLoeK10lVz7/xc1pPDXZ3fQQ6VwETMxPw9Y1AY6lAxUaifdaNxfgCWvAAlA5WFKMcVnMlsopZzIeP4sbkafGQWeHYIyUpRk4BW2aiCQ2zHI2UPFqQdESH2XErXEonbS8tkF2KVdW1IvH957PPwFxajQTJVng5uqqpG3vW3YtT565jzfqt/C6rSAu5olRcZiWjdcqkKdQqBdLGPK6deIeJtBL15RUoIQEpKMqmihJSqJZVNCI+YxM29Aj0zChkBeQ10eoJu+iEY6+On3sFMmcc3pSfnwtEUlLsdj6ASuGlo/CcUtxIQRsd8SEwmkbbzhbk0xn+Pi0cLaSUdlXYDJAXWoeSNoTNHULbziSpwczAVpiEE9bnKVAZ8eT9SIiES8surLi5OPgG7IoyuPQk+d5u0QUJn6sS2l5ysoXnZZ4FD8XDJFKgZ8oLg0UG/9IkXYQHwZkBHPW/w6DQ4JHqfchwogdoWyvLe3H+uZv47D89iQHvZRw78hYk+hwaOyvEVTelujpMzs+gxt5Ju2ghfdNC0/6niyksxecRTnuwPLWEmYse7N23C0/9/Cl0ra1F3iYcZLwEe7AcdaudeOvy3/Dwhz8Kc96O517/b1KsBh/b/HMEeK/jc/2wlQIV7S4cPv0ympU7oDW48NKx5xHM96FzRRvSYSVKqhrgyy5DQwveYG3G3NwYuig6NwZeR7VlK668Mo4Hv3gfltIzePqV32PPygMw1ZfBr6ZQ6zah07UeN2/fYLGLoKO+FXnFMt47+zoOfuRuxBeiqG5opAvLYXSYLogEGvZ7cOPSBQLJMmKhBB7+5FfgmfHg5vlb8C9GoDEXEZBOoWtXLfzXZTCQVmOMb+HwZWEJn9JohMVgJiXr0bVyK0HjJc7LFMU+hoGJWSQiJGi1EWWlJpicRrH3BrmQZCe829mO1994g/e+UmxKptXynhvqMTvnQzjgZUGnMFF8CnRmVCu096zFHTqWjV3bMesepdtbSSFg4WJR0rqyuHV6Ck7GeVJ4XMPxM9EtSrJy8QxOs7MEifgyxcwnNmhzuxdEChdWoFH5YLVV8R5IpRY6F1Kw8Cye5QNjdIJautn6lrXw+f1QkygjcRKssHaEYi/0URFEbcEzR/FRwzu3xFhNoHp1A2xVKhZ5jpFaDiVJ2GWvJJ0Liw4yLPRR0raegkrA4vcLzfOEnjTC8/YYcyGU8iIttF+gq8oXYnCqrWJuJegIhEUELDVivs2MLuG5/zoNTUQ44IHQx5gPxYT1+HkYmOI6PaFQZsDU9CSvk2KtyELLglTT5sK2x9eBFop3Iiy1BAxKoX2EnkJtQIjOPlrwMG9jULCACI9kIpEU3vvVABb7ZmCxCgWALsAfRmVjDe+hSDhg8TerxAMuhGfoSsLwDJ17IqZFx6py7PnUWpQ1u+A0upBj0Rjx3MH80HV4RgKYHWTBzlMrWAB1ao4LRTmRMfF+mYu5PIGxDLm4BPP+cVRU1hByFxmbwvWqWYColeRHYe9EXB6D5CPfripKaIH2Nn8aq9sPYY7BZGBV8gUWcHnwJCxTBuw4tBI5ipqtPodrt17E4nIEc2NaNJbXormiBs3r1+Dq4DOYnbwM7/UIXIdymPRMYnlBj3Q8gPIWGXxLBRYEK623iYESg386g0+u2QFJTI0XR86womtx374HEZ5P45ZnBB2tm2hD05ygZdQmWvD45+4XGy9pTUYsB5YodFJ4YwEMT9zB2PAEOtcfFF885GhhvMFp3PS+huiUBo+tfRwFJqFwaG6RriOZCMA3O4lsXwHr9m6AdoUOMyQpSVFHinHCzvspFpPwRAcwsHQKg9ez+MT2L5KkhXP6ZFCSZISdk/FEGMHxOKq7Kym8rPwsMELDJJVSzirKIKBjE06tEWif38xEKmB28QbOnzuOnsoHxB2vwotQ4di6v/3u/xBR9KHR2skxKsf2u+8WC6PebP/7S6X//3853oPwwlV43udZmGdSkeQdpbhx7RreHXkGWfUS1ju34UPbPovPfaoXH/q3L6CtbB9Ucru4pDRZiDMx6BroGRmSdDMBeEMzGB4dIZ1o8f47b6O2w4jm9lp4+/UoYWGcXRiGxWmF3kSRoJNRctzHl24xgDPoH+xj0UrC6NJgk/Mj8M8l8eKLP0Ptpix2dXwVt0NuTA2PoEXXhg/OvwtlM9BQ2gG7lk4KC+jYWId3jvTh03ufhClvwV/f+gWWglP42X/9Bf1zNzDPxE76M3CPncbw7QUEMYs0E7LKWInW1i4KigSN9iYgnMGmLXcz8CtouWl7gwHebx5lZcJpThQuzk1ReDYajQJpGaZmx1msfVjy+NDSXs/fyWNi/By8I2HSLsW0ulQEiJd++3Mo9EpY9XboaN+Fk/OR12F6YUpcW921dQWC/iRWtG/B9//zJ7S8KrGDXTDiFVeGjc4tsqDF0FTqwCKvacETZiGjcFI0XE4ZAhFacLpfg9okdihU6bPY+3En2jbVIQorxTZLSgf+8qMjqNL0wqmhiIf7CQE6CmAWSUUc936jigVYCg2/r8Rcgr47Czj8k5uM4Qy8y27YrAb4PAFI1MW/94uR5BCjCxdiR2tysZDwnkgvev6c1eoU6VdjsGLo6lVobXLeTxkhTDju7e8bmYT+98s+H6+Xos5/51tyMzf+fr6lXKWDyWolCTPG6DaEjo4GlwK1rVbx4G2NQYIKl4NxX0A4HoXHvwS9zgij2oYcnXGSsZSVxZmr/LOQInkG+NkR0r8aZdSfvFSBYHoZCrnwoor4y1yfu+XHub+MI0twKLBwCNunlCTmtqZ6BONFRP1emC0lzJcFcRFGQSNnsUhj3/9bS4di4fdQ0JmjAonr5XrORRXFNI5AgoUrGxXfKQibzfKFDDUviBd+8BbisyRkFmA7BdzjjhOwFGhprRf7s0vyaTgrzFgcDxMMw3CaHFiaCRA+syhtaGAxsaNxczPqWp2ETzPMmhJqhAqhdJDzzXsnEOYyFPdkHuOjs1gYEeg+hKX5iPi+RGtVwcqfD7KYyLRS6gSp3yjj9cUheeJ/eouPmp7Eyj2rMOidwpEXT6LeVcmKUocqpxxzC3k0rNoi7lASyDOS9SPU7yVd2qAoX8TFyRdxfewkbZ4E6WUzvFFaG60XOhLI8pQRMk0I+gbabreBQSGsajFCoxae2clxb0UnNh/qwHNv9KOkpoeD6RKXtZk1TECWTOFsv3xBOOE/xgSJcUJksMtK0NbSjPpKF273X0SluYrU40Mnbcrw7csYCSxiUnYGw3PXkGMi6PTN2Kl6CBtW9ogvC4JeoUGNk4R2kxNFwarRYmjoPfQdPoMm0xpUV29E3e5uKEqUyLNaBgLzuDjyJiIzemxctQspCuq7fzqChp4K3PPwPVjwz2Hq5jg27N6K2XkOvmcQTc2r4LCWQTgOzmRwwCSceq6T4i9/+28kgxy7EheDpxQ7dn2EVo+0Qeo/fe2vmBh9H/mMBIpMFQ7t/zIMJToEFoIUlzII+6qFxy/Ci6O58XkxuXRCky+lFB+8cQnRimHMu0/i5tFxCvIWyCsy2L3tHpRYqhGPShhUFlZ6kk8ihIGFyxgff4fzuUTXYsDk5DzKK0xorF6LxRE/1vfuRN/tYZTonbh+uQ+92zbye9L44NS70LQG0VnfBmNIi8HpIZT0UHRIS3aKpn85jJPvHRe7Gtabt2HiShylvaVMypB4Ev+nHvkSvEsL+Pr3PsYZjfH6lVi1chOTXFieGMTl40Fk4wasaG7ERz90P8qrKlm4fbg4c4J2ndc9eJm/JUPGl4Fck0OGgqVLkWJnoli3ZT8q7HWQpihSFJEAIUJtFHaLyhCcjWJFTw/qqxtpgROYXZpChcOBt194E2WtFlRVtePMe8f486S+tBIzy1Po6zsDm8YGSYT8ZhR6mMRhY+HMyHNMVhc2r7oLVy+ch9qswbo1u/HC79/GwNBJDHPO651OEl4cbR1NYmuAyXE3vvr5z+PffvgTrGxtpDtL4+pAP6R0OIKTM8i1MGhz+OzPrCSuMJITdjz9Gx+e+O1DpGph56KOFJZBNCnFS9++jPqGdtpsEzyM+x/9z0fxvu8IxVRCkUzxswz46bf/jENf2EmHsYwmRwlu3JjB9Mgs3UiKIiGDLCr09KaYmCqQzCZQZAHUakiFSh1dlVU8KCUvjUCtJ4GnC8wXOt28BuFlv+janC4X1CqNuA46RRGOBAUhykBtMInP9NV0LzI5RbBooFNIiSc3FVVmXi+dPu+zvMkAZ7kC1Y2EFbJ2KqMkRLIoMN8kKo43P0vYRJNi3OTkFG0WZuFln4YgZWMuCe/cqERQUSCLwvJBOeFzKYYTL00idN7HcEyLq0+E1UCCLlkpqMHEgtg7PsJCpiFxZ1iM735sHbr3NtGd8XPAmOJfKqkFJnUlv1OLaDbEoimc9ZmAnAQunGcqPO688E4/zv7lBMxMy+hcRDxZS66RiJuDCixCJp2F186PKLJIUvSjWRb8nkbMTywQnpjPJrp9woWiqKIrjEOvcpDcbSgvq0VddxMq2+1wlQsHalCDOMZCm2thoyGrLmL5KBQsRpMjXixO+uF1z9LlexBZXobk3WPHi+0MdJ83gOnxCVSV1tEmOaEg9WhLtMgnYlhYXoKNNkx4qSMs45wbo7Vyakg/RVLxELo621j5s7g69Sccv/oHJmwcVYoevPb6BdSuNNK+plFWs4qDq0NH+0pU2RswMjWBmCIC6W09vvG9x3Hu0lUoVBQcaZgURbqKJPknSVBhht0lvMkWRC9Hi3IewWAIy6NDKC0hWbs9aK1roNBZERwcQ4gWWqLLI1nHhAydxwLnNrakwUHNk/jYl/ehmI5B6MEgkLSw/Tsdj2DJP4qRW6NYv2ktUgoGQkHYbabFX7/7N3zqySdYUIoioY1NjeD4W+/jww/sxomT53DP+i9AUydB1BdARX0VxTEjvlDKcfq1JgMFWIr+scMU8Dy6e+7m/clw88b7GJp6G7QI6FpxH0W/A5aSMk70Iqa9J9E3+C4T0oIDu/4Rp669CF1Oj56VW1DZ0ib22xCu5er501BmSlDfXUd7bEKMIvqd734CFXsdqCxtRYJB1F61FpVGJlHCi8Pn/4Cl9FUGBgmBttJltTNgS0l6TbjQt4iFiSJW9myC1z+PMrsT7U0b8MbLf8DdBz+MwZFb8HvdUBiiuHPiIupX7KUoDKGqmkRcMDMJ3PCkJlGnakbL2ir88rmnoLRr0N3wGBQ2G5OBcaQVnIAJF++cRmhhjL/rhLOuHTWODlxmUqzu6sWwny5QaYE/HIGHdJZOS7G37SDeffMVfOLzn8TCaB9yzWHc9g7ToSnx8Z6vwaCw4Pj7R3Bl6BlYoMOuT99LTxwkODhx5spN7Nq2Dj969Rd4ZNP9WN27DWeOvYdNvXcx+fxw1Tn/3uRrzgOt3YiXX/kzpBQif2QRMV9YXPUSJZGqs0rIST4KiQpKCphwKEnVwVLIDQqMX1lEi209rr/Zj9dOv42CLo6PfvgAP1/oiCckrR1nT58ROzpGY3nx+W6OxbqyMofall7cGh6EPxbEN7/bxdj145lfjCNI0cinc5DrNSirLsc//PBLsNqqoVWpMBuZpawE4bkZxdHfDlIIZqHRRfHQU9tImMJLNH4+RQyEA43cDKNcWJZqw3KEria2RCkoUMiKsKmsiI9SSJCEzBFl4YsxVuWIBUjzEwmEptOYHw6Iy2X5KxQxCXIMnDRjVmiVoDUaYbY5kI9SzFMpFhnSM3PKVVpCt0SRojvVWgh27hDkzGdXaQvFmQWJ1y70kUn644ix2Davd8C5msVCa0GttZyUbqPjzWAx7EM4vcR4pZvMx8THF0JbZ3pJcc27grpg488Wi8IBfTHeLgFS6F/DsfOHEhg9s4TJ80HEPYssUML2fB8S0SLi/H1VRg2NgwIZEQ6ZkWLXg+vRe6hOPJxewc8T3g8V83q4dJV04U5E0n7SdoFzJyfB8ytI8qlUDrPjk3jxf16GhK4k6s0jT5eEPCE1F8f++0ux+a6V/GElfEJrhKtzkKpydDsLmOhLiv1b4nG6RY6FvURPwRcem+ioYVLGSQQ5YSeyXFhwoKGWyNGzph6tvR2w1VCDqSsGAnGaDiCcDAsVgzIjY8HwQjJw5mYxpc3AE4gh6qHiX/Pj4GfXQaUr4PjJVzA2eQfyvAMVthYIh/KqaTVzpBuhela5mhk8pFfaxzXruyF1pHDl4gcYGHkDZ0/dQCiSZRXVosRRi56uZgRi/H2lsKpAijhtLo0Icrx54RmzQWKlHeJnFSO09y6SUwkvUk77aEK7rR1CjN6IDlO4+iCRlaJIm5cQex3IGGRp9Mh60NnWCJOyDHqjHelYmjakiFf6vo1T/ReQSKiwsfh1fO7zd1FghMV/Eg48AysVwNzIAAvOMlau3SJu2rCXmHDpzFk4LHbx0GC5QQ//fIAilcWxV15GwOtFqdmI6rat4rPg967+DBVGJ1qrdnIsstAXZLDUdAJqocudFEnh5aiBwWPQIBMW3mTTHi5dRt/NY9i39dsMKj0G5y/i1vXX4fWSitIZFqouHNz5aRx590+oVXfBzu9pqO2B3KYGZxghX4hBLcd/f/07+MEzP8WRC69haPEsNnV/CDalDG+893vE5QNwmZphK23Gvs4nMDY0C2lyGZGJO2IrhlBIwsK4BFdLPd57bwh7dt+PgjLLQEkiGZrH8397EV/7ypMYnLmI0LKwLdvKcXWjsbMXF946i7Ozb0Aj9HCkrQwGohzTPBw1eixTmDZ+4isoowhlvSlUVThIDyQHjRpWVzWM+hL+/wlMsjAvTXtgT1lxaeQwjFodtnU/hsnRSdi6lFgKpzHhm0WDqhYOrR1n3n4flSYnqg44cSV1G7KgDPsrHkcyTCK1GlBaUw2nzo6LN6/h355+mMmXhoNx9IWD/wwHkzNEUm1oXAFfLIT3Dx9nMSvBhi17UGSBtBBcbg6ex5//+htSVlQ8w3J5LorOle0ILM+gqDTAKmytNhmRod2fnBvDPYceRMQ6jDRjsEi30K6msxnzwGCgqNGqh/K0xgSPE+9eh62BBZTUO0URGOsfRGVtIxqbamBpyeIv3zuChx9/BAuTMajoUjyLozAw9oLeIMoaXHjsG59DPif7u7jmJUx+Pd556wTe/cszcDWb8f0f/YTkzv/G/6WFxxNpL5KBEFLxaRRMKkSKQQQywvrpMM6+fRXjH+RRUdIARUFoLsVgokAJ29aDviCdM4FE6B9DYVTpVBAOU08IgBJPQ9iOb6SrFdZ/Cy/n02kJlhfnWaDSEA74VrEgUJFgKS2HQkqIW5iDivGk0Tr5s6TtNHVDWEMf80NeEkTl+hpIqT3B+AL0ShW0dMpmNanUXoJyayUKcoV4rOSCdxJLKQ9FLkPBFfhUwKUcdAqVuDxZ2KyUo7hxgKg3vBVBdAkt2ZRwWHUEwzcWcOONIQp6HNRIxLNZWKo0MEnN8LnT4rma+768Fq52EjU1QWhjoORYl2gbeU3l8CY8UJC6dRqz+C5MWHiu5Hcms3kc/dt1nHzuTUIoKZ73KBx+XeR4RdLCi9ICr1JCd5KFtcyIJ//nftR2VlLEC/yeJF1/EiNXlvDa745Dm7Agkw+jIOyazknF5+VZ/qmhA68hDHiFJoClSrinqZfyPMxmAzp29KCsy8x40wtHA0Dy/omrxTdeeRVrVm9AMJlCraEBJW20S/GUaBtUHCA9nXTyzgQ0YtvVECpqy+DxLsFSqcT1vr9hPnoBo6NeeEYKKOQ5gIEwb0LK4NVQdKKIpNJY29aJnq1OrJUfQNXGHQgrSeYqPy+cs1MQDE4M585eRUanQJEzZta6OKFdcJpptZcDJBM1jvM6H/jsp0n1t+EySzC60MdfNWEpOouCLAnfuAlbLXehssSA6rpayNXCY5oskupR/OCVr1L01aiM34dDqzYj4qeN5EDFU2FozawUJJbGttXwMNnUCiWCET8aScMaVkI3782kteH5F/4KoyOIUqcZg9c82L93B0rbehAqzuIPL/8QtaVWtJsfRteajYgXY6y1aiiE01oYHNQLusUkzr98Givv2oDTr1zD3Z/YxeAu0gqmxCVK/UMXceatn6OSiT9HkhK6/ZWWlEC+ZEOT6x507VuNaCiL+dkZfO/z/4i/nn2DzqJIGA3g6aM/wpqGeuzY+hmGjwbT/JkCCUJHgoykoigvqWVypxFZCiOlimNqaATvPf9bfONzh3D51jDKVq1k4U4jG1EiRltY4irD3NRNbL/7QRiYPr/9wT+janMZiqYcLg+dQCqsYUAKvTJ00GSMMJUqxBUsllorVq0qgfu6EivLd9AOK/HBB6/jQ08cQHGJYjY2Ap3Qg8ISRYLjUuYsYxFuw79/+uv4/JOfh91ehdde+B1ptBxLbjdUtRJcW7wJQ8CALz30fcbdMs4efQkbNuzGcO4a0oYEHq39R/SNDYqn+u89tA33fu4ujp0XDxx8AAc3PQRtpgruqVmUNpTjyht9GB25jFjRS6fVx7GPcG7SsDutKGZYfLUk1nQQrZ2rEZn3o6TMhpH5SVRqqlFR18wxus7I1pOggvw5Wnk9sP3AXiTrQxQtBeGEQphQ4NX/uoA1jAOdKY+X/ngYrrJKNHUa8Pbld1FSZyMh2lFeW02XO4Y9ax7Csy+9BoOwpZ2zt7jgZezVMff0hB8rHv/mJyCz6SgkUoqdUexWmcuSQvNeOJUmGIUt7aRKBaHo/HsXoa9T4juf/jnjmIIgLMGdczOXCzSjCWze3YEHH7sXOWuOOSOseZaweGf4rcKa7zi/Twut1Eahp1hRIDMZFgUWiGKRGc1YLXI+JfxbWI0iNqjLRkndcRSy/CwpxaygEHvq88eRpxALezGkEmEJoLDzRnjnJKcJEBSZ0MB/l2DBS6SCvJ8kP1cQMWGdOgVNJvyTDhaKe5m1hG6+hlrN8aWQehNz8PgnxFVJKWqHkoVAr+Z187PFJY90CcIh6DqOjUquhYlFWy63YWhgDi/86mksThAi6SgUCn4HqTaVi4kbkFZv7cWKQw1IUfFlJHStWgW7rpyASBBIZYTl8VDLlFDSpQlLHoV+8kI/n76b0/jFV/4AWd7HfEjQFQlLS3mvcsJbLCv0CIM0QwEn3HWsMOKef9yDsvJyXqtS1EkZxy1eTCDgXxbf4ywMhXH9nTtIe2QcGwmMJiWSzF0p80XCghjjGBkMToo9tchuRZZEH6Q7lxzY3lmMSdIYG1uCs1QDZ3kpSkrMGLs8DqUija2713Lq1HBPDiFrjEJaZsCVs0swsqq32e7C6o9V4eK7ryLlTmA8k4LJaSe1miDnxS0nx1HBBNrT9RFWMqG72DImF+OIDMUp9DR9/LwMq1TQn4GJnydRURAKYVx6rw9r99bjTr8bD3x1O/70sxF89f/9B86ffgaxvBv1lja8d/EMqpu6UEuRnQlMYP/Wj8I3t4CLs0cwPzqCeJ6BQRsidetw8HN7SbTj8FyP4MLNBcQSRWzc1YgPjk5i3x4WFjoCW9pFavXhyLkj2NG+Dpf6biKwkEVnaRc6PmbCifcmYNWU4p777kNZRRX+/N6/o6lOjdFFD6wqBxbmaZFpkarMTsRlJNP6z6L/ghurs2vxxH9vwNunfoWjL9xAU+XdaF5Vhbkby7j30c04fPpnOHViGLmCjjYwid7dh0iWL0GfNiIhrNih6CTpcDR0OJm0k4VUeMarEw/cnrnswV17Pywm/+DCPJx6igTt9Z2ZKzAwmGbmJtDO6/dl+BkMBPksbbVezsCRio5BMheBksXTymv2BwLQu9QkQjMDUoL19xxAdHYA1wYHUJ13Ym4iJha+ipU18HiiqAruxMd+vQvf/cbjUOf0WJz3YO2Gzbjdf5oJYoEsmUNRz+LOcDW2OjD6+gI6emowQYHuWLECU8FpmHVWLIzMib1ASi0GLHLcSupqMHV6DGoiVlbChDMqUEXqTvgT6OhuwtDgLMbDwvI4PVbW1uHW8BDktKkFZRQOlQn9wyQkaR6t7c1I8j6DEQ/0tOBz/bN0XBassLswQ8DIqFgEw35svX8DxSGPRrsT7710nvFrpfOMIRdLYdODOzAd9yK+GEA2EURNUyfkhQy87gl+Nu0uMyOjjWJjVw+SSynoKhJ0CVqsoEt9/cXzuHf/x/HuB2+gpZnJr+lAaxPdLYnOPZmi80ng+PE3EEpPoK5FjViGjmdFE0XMwDmUoMZ6H3zJP1AkbUx2G04eu4muNiO61m+gAE6i1liGp54+i7r2OpizajjKVqDBUiqeFnVi/n2EZvKILURx6+IxQkQEiqwedub3yopO/PUvZ2GtUIgHnegVMhx8eCtOH72NqLYMStk8AUKHVfXNmJqiADsKnKMhVHS3ULwT8I7ysyQxtLatR9a8hMH3p9C1swsz16exY9sKnBgcxMa2LST2MK6dvwSjshz/9OP/w3NvPAap0oUP/jqNj351IyoKLTgy+WcoLHJ4rw6iSPCqpXAO3ZhBGlo4unLw3lFTgyxQqZbgaDPD1LqEmXHAP5ZFzYo8hPNtpTk7nX83rhz3wD0/wLzuwZVzlxCja/vrKxfxzLNP0V1V4dT5XyGbr0ekz4pIpB/d+/di8PA8SpS9dB9WyE0pJApLWL1jL/VkDKMDT+PhRx/BmcvDKIYn0bNyM4ZnhYNalPDNhxEcWYSxOgBj/RaOvR0337gIW6UakkIUsoyFOeXFHb8SEe8ZYH4jEhHCD8db3TOL9h1JOlbGHzVRrgwD/QaE7VKkowStfsDaoYC+mhXAI0WNcTX6/Fdw6OA/4LXf/hW122qhz9di9GYIqiovVndt4Ry2QVbTbPiO0WmCf8EPtUYiPkLRaJS0GbTTRQ9i8gTSliRCOh+U2jr03RqENE2CoZ1bs64N1/qv01bOUoSBQI6/rzGxcoYwPz0MvUEKtUmO8SsejIyNI8IEGbgxwWpXIDWOI83qvLSQRHi2CF/Wi9t3xuHzkpYtatptG6ZmPbgzPoq0T4WO3aVYs3kDFkkYSeGwZlcN7twcgK1eBlm6ASs2mTjIUdy1+jMUzbfQWd2AOc76MsmizKTB2I1ZDI4sw6ZxoI1idP7khLh+fYJiJx1QsCgUcaaPAcDrqaQgLiwuwUBhqLgPdBkS9Ky3krCBA9sexbD7KRgkW3gdIUx6b7HC011IozCqVFDEWpAds2Ff/T584bE9MNTcwdMvPYsbZ+Lw+fW83nKkByPY83g1vvejb+ASxX6axU3ipHBHkrS8IVogHWAkoS0tQ2g/GhH6OKj0JA0jSqsbSbMSjq9bXFliNFugdVHoEhGMDY1h2j1MR5VHKMKiSwpI8S+QZsx0GrZaG+dEC4PDjPD0EkrK68XCLWylr2moRVtrDUVtGVlNEoP9o1jwTyPml6DcVcdgl8PWtRInzwzi7rpPo+yBLJ777VPwRSWwUgyaGushjdAOL4RQzkIu9LUod1YhHo0hNu1He10VC42ddtqP2al5BGb9qFxTi+k7C6htrxbfYxgkRtp8JSwOIyopJEV6NaWwK04tNFsiPVOghYNA/Lk4DDIdWuoaORckd6OSwazjtQag0ulZ6MoQLcYxe3sSTWUN2LV2N4amhhmgdBsN1Ti4dwvOTAyixKkWXmnA6/GwGEmRSxYgybKwVdJP2Wl5EYZBYcaqDRtJRGYWnEWkw1FabN5zZQX0JgcLYhkFqBrbdu9DmbkKN28zrrPzWNHGojZ0Gas21qG0cgMdYJFkWY++0UnE03FUrzGjhHN559olzM8EsGFTORw1PVgMxJAMROhRg3Q5LGY5Kzq77oIizPJRAAD/9ElEQVS5zg2DWcbrXcLc+XJIXeOoM7EYF+gOfGZsWb8ei/FpCvdFxhOho5QWX+fEwuS4uF68sXklbvXdQd/ICOzVcmxa04b9Bx7HzWthGMu06NhTgk1b7kGNowbn3rlG6nWTHHWk3VLGmxmZghGBuQHmmAGbthHuqisRcF/FylVtBBoNprwBZBRJTE/wulo0hDYlNm8/hIxcShf9Jow6N3a2fxybHziA3z31U7T31uHdP99ER/0KjM+7IQ9JYbW34tIVPwwukjwdgl6j4HzG0bRLjox9Hrm5CuSYI107hGJnwdxNus+hGOrXbIZn+iRWbqxGYLEaPt8kTDpC1tJhmAmH+eRGZIwX8ZEDP8YyxXXmyhTk5RMwdTBeaqhdVTcgrbxNGh/GyTf/hoGRoyRhCSa8J+g7hqkFywgsTRIWFrEcnaNTU6ChrQHa0k6qIMmbRXjvvrsgE85UyXPmUuNQ0elFQzEUKhbpfjinqmnkVEHYSvNiP3Jbg4Muvlfs868usWPoeBy163mt0QxKm9QIBeKo0FsQH5NDwnyVZfjh4W5cOnsGtpogXXMtdTPNWApi3H0FsqoK53eE46C8whtCCROHQq4mrje1N2J5KgwLBdHHwCwzG7DszmD1lp0k3lnxRYwg/pWWGlR36MWeECFeoNYo9JAG7AULK3AIVpeESbwRJUY14skUEzhFsReOpGJlW/KKz546a1bjxO3raK3YgFBxCikSxsKoD3W9vZj3zCEd0+PjH9+Lc7fPQ2/ToP/4aZhtNhy4+z4MzFwVm4FdnXuTFvs2Rs7P4dDuB0nvL5JmlWgsd8ETnYXeXAqHsR4L6XFM90WwtmMLOj5lRFWmDYQUXL4yTnGcw6q6Ft6zRVz2+PWfrceFyz6k/Rp07kohl+cE4TBqqu4nJejw+fv+AcqSMcwsutHdYEdEEoZKUYfvPvgsE0eD//35H/DKy3PIysohsWpITlY8+aVDJMo38JffvYtwyIzZuYxgIqEuqlHWVIexkSmKVxYtJEc1rWWUIhUY8END27p69W4o7RnYK8ow1i9s1qnD5K1JpLxRKG0mJpqbNph2ssxG0dfBKGsi6Qn9K5J0IXlMT05zTvQi7ffu3MXAdcMGI1y0+Xe851C/biXmrk4gpgmIZ2wq9AboJXQvq7fh1NRtKJg8+8rux3zrLXzwxhHEPWHEfWEU6KKE5XMznjG0tFais7sLmXgcKWGteoZUR7HsrGnAytVbMdFPl9AibIuXIsLkTQibpkJB6Fmo8vkwmhsdSMT53/jvJ8fmYbQrxX7QQv8di8FAC+pHbDGNdDqLEjvjLl7Aii7O8fIyLDo7lCoWtiozBi8MwqCWocrpwMj8CBPfAK1FgVv8/t07unHz3IT4aGXb3Q/g9snrcJTWsNgRGDY2i8teZ+cW6Q7q4bI5xWfHU75hhL0pknkE5W2daKxtR2NdO+wspN0b1+L2lXfRVNuN9vJOXLx+HWmlHzY6DKmphuNyC3lpGKePX2diTLGAduJX//ltKEx2rFxrg6ZynqJlIeQQkoRD0KvWkIY9mJmeFw9lFra69118F2WNrYQoPfbu/goG70wiGhiHnaJX7SKFH7kIu9KK0gonGmrbcOXmTbrs68iForBYHJgen4WtyoYInUM8GWPRDyLjyOGeBz5Bt1fEpRu3sWb3Zvz6hz/EZ7/xUYqPFhINi82qlXDHR9De7BJP4R++cRkPf/EzOHbmabqWHFz1LvQNUeSyMnjAglFZhtDYAjbtegC3Bs7BL59BInAFsbgSp973kVAl2LXjU5iMnMMnH3sYC6TUiavn0NyyFUVdLza3fgyOyo24fPlFqAU3tikHqVWCvrf+vnlGZ1Pg+N+m0FG7FRlh/brQnXLRi0A0hK07H8KJ90+K2+PNJo5F+R5sO7gO77z0HDSWEMauTyGvScB3K4XubS40tG7E7edHEZhI0lEUMX0jBI2pCFeFGTYzwYCOZDFA91eipSbSwSxlYLKa4L65LB4iIZFVYHR8BPnwbUjMBNZLI/CS1iNRQqKtgJRHCbPrbiSTg1jddg+ExxLSWJyOT4VYZAkJPZ34slx8LFXdZIPfF0JJjRPRRBjyoBLGUheWMzK0rViPupXlFO+1uP7+IpIJ6pCVDtRQiUxeAmWxBLKWOtN3ChrhQAlSH+23QquEyaRDNutH1B/Dis0dDOAA0ssKlDo0uH6znwRahB4SKIRDIx58Aq8/80vEsjnkKTZqvRZanQ4Z3TRpIgGbQwenoUZcd+1bWoJEeBapV9J+C63ztbQ5cRy8dzeOXjoLu8YKf8wPBa19cEaKrZ/YhTv9N2BRyJnkEthUZaRoAxY4wLERK+zlWeRJmv1TZ5H302oVWCFiaSZYE949dg1bNrVBbpDjzFWK3aIM2+/ehak5D1ykrRuRK7AKa6xjCkzHRlG+dhU8Uz4KmEXcWORfUOLqwBgmFoMkXznujIwiRr1SliaQMx3Du9duQWN+DyZNNbau7sDZ03ewc4sL0UyYlTeMirptOPTAE1i9bz02rtkO6UIJmjsKeP61n+GDUz4s+BJIFbOobq1gkMkQjSVQKa9CTVsdNA4JA14BabUZFy9chy2sRo2tDGmtXzyV5/b5y7BT+Iwkq7pmO/bsfADjs9NI8TPbt2wQ38Ivs8iWN5cgnIlDXhS2HbMAkHRNqlJUttgx4O3Dwo1xJKOck3I1MnQiUv6shEE1N85YIGWXuKxQ5u0w2U10PwvoVO3EcvU13Lp8DNlYknad1q/WxSQGpiYoDOkiAuEC7owO8BqEl10qOO1GOhsdrLT90OYgHHlW4ijBLRbuqgYXUgsBFCkIwiaWKD9Tz4IUcU+zLuShkTNRVWqOs0lcXSC0Pa5hEROWaAmbddRGM5YSASxNLiKbFraNJ6HTC8vGtHCPzJFigDiN+vSEG0q6POHFmJoxcu38VezctA4FQo6wvt6ucqG1bQUkJNzZ6TBmbnsx+UEKhw7shXvAB7nQbyNAgrJ2oreNSVXeht7mtaxPSdSW1TBmNMjHJCxKQmvYEFq6SmCKA3WlHZAvzcAq0/Nn7OisqodiOkon0QBNiuK4gXHz/nsUngxG6Bi/fGA/bs3NsPAV6GTNcLr6Wajm8NbTr4prqnuatpIKFaTlOUQ46PKFMZKolrnFwsYCtqF3K12GnHF7Dts2rYEqYaLQTMNZWkoyVWE5FoFMp8T6nWtRsbUGjtoqWGqLMFXaMesex9L0BFZ11ov7SorSNKpXlWN5ehE2Oo+a2grMjt5gXgYQlvng9Q3QcZVibG4IgeIiLE0meMaLyGjmoEhVYGBYgIYAkJ6Et78a++/6FrrWrUJ52RKkQRspNoyEkvHfZEH/+TP41Z9epAPzY/99m/Cj/3oQMo5B734zTI1OnP/LIppXmyHRFVAYd8IfUsHI3/Wlx1DbUo4MczsZ9xJabsM7u4gM4aOslAU4fx2esRBSCT8aum3Ys+1f6Mjo1hZYGG68h6qa+6BqSzNOA+ja4ELn2i7qiIwQGYKsQD1hvFqEJZYJ6llcBqvNjFzYgGh2iY5iNyLhGKwag9gsLj4RQh1jSDiXMx9OQFESg8yVR//AdWjNQdx87zYm6RArSggfXsKhTyIWS61LaC6XR7yQQoK6pq0WlnOCECcs0S2iZZUdJ9+5guW5WyhvaKJDrMDCjA+T00N05wZCrIx61g1ZTbX5OxY7LdiiT3zpodLJKcZ2JpYceuGA1wUPot4IL4wXMG/DQmYO0pxKtLZpiQrdu7dgevQ8/KTCPC9AZeLFySz4yMe/hHNn30aL04i6yhbxVI1J9xwMBiXtTZaDIwhZEiaZHaU1BoxeG4e51CyuD926dxsrVwrlm1xiq1dZqhJl69QQ9kuXW6tY7beh94F6pBVhhNNmuJRViOQjmJz0MOB08M2l8M0nn8Sx40cpBEbEObBqZRGe+SmSWxirtm/FisomxL0FPP7Rr+IHv/o/jF70wOI0oMMibJyg5W5TIanJYOVK2v9pLzaubEX/VRKvNIdgRI+1XQVSUwDdVQb0TR3Fps3drMD8+bYe5NReNJkfxf+88Q2sbWihQR9G64qVmPAArxx5jzYtiNpOoSdHGHk6/t3re9HaZcFgpg9aCpV7cQQFaRxD86OQCsfQaWVQGTVwT3vgcLWI3eeiHLsEySMwkkNz5xpsWL8N/uVp3JkeQSiURInBhaW5ACQUoWrO74oVtUhFwwj5A7h54xLUtL61elb8dAzyUgMFLU7HNYccyUmj0aLoMCG2sIxkJoOGlWuxQr0eY8rziAzPiw6gvN2MNAthmJ83OeZDLpdHJJmBy6lCTWkZyVFoz+mkrZ7CUkBYEpalK6B97F6B5WxaXCub8idQQcckLIUTtrDLpBJ4lxc4HlswMDgmbjopLyvB7Pg49KUqcVVASpFjccqL55TeHh8WN62EokkEPBE0rapgwhVgddJ2Cwd8d61jYV1C1JdigS8yiTsgCRSQnzPisY/dizna1g77dhzYtg+bNuzCxlUbcN/dH8OuvTvw9W9/EXaniUU1hkcf/ByqK5245667sBSha2teBVeJBSqZEZAnUOaoQENVE4waNRoqO/HSn/6CEmsvbl0/jdb2h/nfmzF1xQ95ykNi3ookhXt51g0XwWSBhcwz7YbUvQ5r1zdi0pMWD9w21y4iSgebo5tSa8tQ39QI5MyYCS5g9OpxRD3L2L62jIW3giTrQ7NrDQKZY3S75Sitz5PIb+P20Awe270b196nK7SGodRKoKu1kwaDiAaXeb2Mwfl55NMzaOU9TVykCMqdMFdUohAuweLICO59aA/k0iVMuyeZBzPQyk2cYxvd94y4i7XAgpKWKAlvwhuDSjizlZgY7WNsCDus85iZi+I/vvtbPPvcz3Hy/RfRd+o91LRmIFP34n+/9BMsRJnf1JnjfS/hHx77Br7wlW/R+blR1WoiNWlgzGxAQjOKRbow71ge1aUs9MJSc0MQ7htxfgf5QOmG3lXDfChDhIU4KxN6snC8NCpsPPRlXDxxlOOUx60hNzJBI67dOYPU0gKe/vP/4urgDcgjJkxejeH04XNYCC+gbpMTrkoz5qdaKNZx7N/2z4SVGHTlZfjy5/8VfQOcF9k8nI4q6EjZFm057kxdo/gF+FkpLDCuI/lJzlcSi30hGOp0ImgWGJv19a1YJCDHooSRcBLmajUMZikvlWAsLLmR031y7Cp0HfAGjMirTejs+QjiCyECYkxcAZYNa0jtBIQqummrnc43Clllk+s7JQzYiZkFKHMkcpUMGqsaFiuFey4LbZMD9R3VSNvNqKTI9A3dII3rYJJrceDQDrhcVXjzpd9DrpQjTcoWWjfKlVHMuAdIKXH0VLWQsrQo5EkKt0jziSJSAs0pSJwxJS1DD5QSF2Q5OZy0F/MD86gjqblHZuFa34JbpE8LSjlRMlrxO9BVVOPsjV+TaJTQO1m19LSJgQHcunkL7ZWtGLk2BZdRghSCuOfDn8coaU1fpsPV9wagzpmwjaTc0qBG2prEm68dxfmJaxQVKex1RsSGaM+2d5BoxiEvSyG6VMQ8xU1N66K0CNvmhe35YYqqCuFFUkpTBLO0OTqOmSFfBVvpCIzaLOb987g09zI+u++7mCDl/OWpD/CrH72A//7hk3jhb5ewcmMHDBI9tu0loVWkcHXsIia9S1hK55F2LwLCrkSlDJms0HFPybHSkCwLYnGTuHQoa6uEjte8tBzDgd0fxYqeLvSTjGSqBMZuD0GSZ2UvynHXunWorzXRvl7GmGeS9K1Gnc6FhIS0kSnAZrRiMcPPpMOSB5TIhGVwkDBCDCZpsMBYKEIDK1o1qyDvCOPMm6/TeaWZsHnSjhyJfBCqtAlNGzdjbm4R0kQBQgOi6Xkvx0nYIQhsWrkSVp2F42KCztmKw28fpSjcgIHFqaGWNJUhTbIIKNUaEnQBOVK3sH19XXcHEyEm7r7sXtcrnvgSykY4Vwx0pQFzQ/N0ZKWYWfKzWNGy8ntDwkaxtnbxwAlNVgW90onYuAoNxrWksbvx5Fe+hnvvuQuf+sbjSMlpSQ1FPPHNz6OoKXIOjmPNql3IZ+g2dVrMz0zD4irHtXNnCQdNcNpsuH7JLbpVYYNM38BJ1JW0wWInXTJxDVYjBi5No7TKhbvvegB3rt4mUUlQU90Dm71cPJ3r2uQpfOi+T1EUFDh7+APM5YZRqlmHioYCvvylfyKJO8UOpRZet5vUVcl7WVyIoaN9PR3MTVrsDYzhKfCrsGGlCglfERHjNOrrNkMjUUDrlOK9c2fgLLdAmS1CayzBi++9iy17N0IVtmNqJoKsPw6Nki5HV4HxqRnEfBGoM1m6giyWdXFoWWRKmhpgNShQ3SbH0VeOYHJxmdekQHx4Cnu37KD7vARHoxydtS0UcQksZSsws9AP3/Acwp48BbVA5+eH3mCFSt1ER/E0lAoW2urNiCe0GBu9iW99/as4uP9xPPPKH7B6nQsu/d24cuUw7tw6RZEXdl1L0P8+wcm5hBAhs7hsQqnTypgS5noBaX8RpW0SClkZRumkq9pXoe/iMHUpAaWdoOPNoqwaGOx/k3mUwme+9C+EgnXobNXDWlnE6Fk33vjgj9i9/+sYDJ5l8byDxtYaNDbsgzL6SXztHw5h7z2HMOw7R1E+DwsdZTgyijO3noPexLjlPaIwi0pXNWLM29unxqHKLkIp7LoEYyKrpL+g9iiVyHpWQu6SILdchq0bH2ZR4s8o0tBTL4Wl2rZa5lNBwvtOUSd1KGgkiM4tYeOmRwi/42iv2ICJcS9SKR/zrsC5tiAaiSCcnMaCe0zceStTyIrfkSiS8C/5oJAK/RUU0JuNkMvziAWSrJ6VmA7FEQwukkKAsVvTMGsUJHIpxgMxlJjaGUxzrDDLiPOGNBYVrUoRC2MkChLWnf5ZJBJq2npWvdtBCOdBqrVC454k/45DVqeCImHDkZOvwFaWweTgLJISQUQ0KDCYJqb7adHS6FzVgXnPGObvLDCxN+PMyRfFJUD+qQyJzIvp2zMo+AtY2VyBsdQwzG1dqNaZSYsBXLl6EoWgBh9/dBss9SHcGLiBK+/3Qe7UY+TSHJQBCapKu6ElRYZYUaUmA6bcC7TORThMJSiqJbxPF7I5D1R52nx5CaxKLSw2v2ivDRYNbt5U4bZbhmzMBpvZgYHkJZwd+j3ytNX79z6KJxm4v3j6Dfzg+5/FEm11y771+ODkRZw9N4rGXi0W5xIUENpzCltlhRHBwN9P7m7raYOK46VkcVJLWCzzWd4znU2VA1EGRNu6dpjMWsxOC3OQwL6Nu9FqFQ4FiOCDyxdIB1NQmzlxMTMqzBbSWJhWMwQzA0ZhpCXldyiKBTSQMFd190Bn0GJm0Y/eegYrhVjla0XlWguG+i7DXxR2nWWQj+foCoww5g0k8jDm5ofQ1rsRC+MTEA5Uthn1sFtIZiQ24WWkjqI/uzSKuUVScqcdja4m+Of5e2NRCibJhRa2zGUW1/IXkEEslUdRkoaR9GcoE85k9EDOmAvSyhqVevjnKN4uPdT5NAwuA9JJFgLSlzVbCjXFa0vZbjxy38fxT9/+Z/TuqcSnvv4ImnsFpzOF7p4ejE2O4MLp63jwgYeQytBdlNXhd89+Cjs2fxSvH3kLTe2d+MbX/gEr1tRjauwONm+/C3Ms6D1r2/HBpb9gRdNWvPPmm9i1/xDCCdpminYqEcbKdevp+hZRVubA86//mta3RNyEpWM8DQ714aVf/QYPP/EY7zsABwFk4MooejdtxKWbr2HtmvsxOHULe3Z8GK11zdi4ege8g1N4ZN8/osLSglJTGWR0VGaHDuPD18XVPMnsHVTZlaT4KjQ2a/HyG26oqxYhYRHTmaqQyasxcmsRA1ODsLbZ0dtTi1JjLYb6p7Bx/w5xE142VMTR106imCLVUcStZgUObt2NKwPncObtE4xvvbj9PjmThaxQRLIgrM4px/z0OBy6coo2i3Y6AkeuDIWIFLs37MTFm5dRWW6Dw9mI+HIUQY8Pw/5JVDsl0DCovvC5/8Hw0DX0375IV6pAaYkNG3c0Y2nehGDIg50fasHlt66idbcOCUUKkTvl0AiWXqVCXONm7lUgpcxgy4rNuH1Jhlwqh7xUi6mJPhhVwjZ7xmBlGo6aVlw/GkSVs4jh2T5qiRtmYzdOX/oVQXAFiFx49GP7MT6TQlPVOuw98ChdSgYLc5dYHM4z5uOoa9xAN1ZD7XOKrSNKqiqQTstpCeJwVpCOCRbJyTRcnGvvDBMmtoieve2or3kYZ29eRHOHGTv3fkjsbV/XbSKk6zA6e4SQQljTZzh2EqSj1JdKE91+EVaLFrJ0B0paZCh3boY0tQ6+4HVkkxpq1i24epKwOTsIXcKxmwvwu0n/2XnIulZUfKemtg7DI/Mwy9VkLRKJxgGZVoHAYgiVlXpx7fTqdjvuDF7F8lhcXCNp0WqR1GuwYdtW3F4+hcQk7RqripriK/TgTnk1qCyxYy4ZIEGoYBSOak/n/t6RsNTGwUjAZmORIEUJS7aQmiPJ0zaH8rTYaVatOeibSRGD4zCb1Vj2TcDPgiJhkldq6tGxfQcGGdDJ6CJJcQrtZaziGic8ES9tbRmCMxNMtuP48ue+jKNvncW/ffOTTIIITly/hCCvM8qgFNZuqhxSJDxK/OePvo6SzTYMX13Epg/1wmhXoGVDtzhRBQ5wYsGNAl2HJV6KJ7bdC5s+jcNnJuCwS/DMq0BcaKXqOcCJDuKFw4MoKaXYOylKoSXGXwBjgwk89uF9uH1jES+fvkoKnIcvOYN779uKcY8b7bU1UFoZlKEcJufC8Cz4xJcZsUwC7R09iMUSLGjCeX8k4VAQyyR3VV6LYG4ZKUUChXkfKqqrcOzIC3QOFozOTyMqK3A8pSgpr6TbCrGaR/m7/DuThKu0AmEKQ02NsM5WhkDcj4IiB6vMAScLQTrMAJl04F9/+S2cfOu3GKBjk3JejKTJhC/NMWExLyujEMQRT2bh9gzhgU89iKzWD6PNCh9Juqu1AwEWjqIyDjlFJROWon9gRmyYlCxkSHIq1DRQoHIqXLsxQItN2lDz5zIsYvxMiVGKAONEzcI4PznL+6LjIwhVNZSIyzUztJ6bTLtQll+Lb//DV/Dgp+9CC13dI599HMIRf8NTl7F54104/cFJrFi5jt9xVtxxefbMCfFQgfXbNmNhYQ6n+n6LRQ+La/UmjF9bwPotq3H+2hVEkxdYYEPo3bAR5zln5XSfZ0++gLWbDuA3v/8JPv7AExgcP4XGulU4evxp9HTvYlImYXfa8MyR32L/3Y8iGUpCmRJEN4dLdw7j4N37KDpmjLOQoFqKGMdUIbFieVqCy+eex+b9d2NueBbf+NdD0DlKsHblKiBDt2q0YDnpRSaSp51vI50RhgzzjA8zqnS9uDF9Fl3lTfB5lxGOZUnACQxcn8fdez8CtzuCC0dOIklwcqwuYM/+xwglWoyMnaOLymD/tjVY3XkAieUpfPjQfTg1dYQ5K2y4qWFxnoQkEMDqnZsxTacq7PZUCM2F6MiXQinGeDkMylpEU2oosnGE0yEKvRaJAJ1lXo+Am4Wf4h+ntghOb8vGuwlHWkgKRjp1GenXiXdvvYhjh48Cah/23vVZDC2eh6ZqnveYRX6RsBBKQEaYs5UW6Qya6TYdkM6nEUYJi74b3uQk1m3uxeBNQh/SsFeWIuSWon1VN8d9mEWPILj+PoJPDkp9AP74LRbAbgxeGYG90YqP7vk8NnXsErth3klch8QQxrxvmNB5jPonnPQDvPK7Y1BZqWvMT7U6ylwNY/LOdVJ0DBV1mwgtI3TE85BnOd8VBbz7q7chq1hEhPr37u9Ow94kg4WgvEDgjKeTpHkCLeM5SIg018tRLAboXrKIxwpYGF0CihWwU/dMhm7MjtyGVJ5BxBeEZ3ACPkU/elZ3YuK0D4kiATqTp0uhUAk7ChW0tAlaXJlESSKm1cpnkJGmkEnE8c7LR/Dc/73BgeBY6wzIplIosXXThiv58wVaeTeyGRUvRthjJrygMsOQcGLlikqUm2UciAS/LIYobXk8nWKBmCeltWOcFluiiJGsBWqUQ6q3QapWirurdDrhAY4ZRhKt3VgNvbEOZr0DLocT4/MTuHr9NFat3IXFcBoHOzfDWmYiFcmxcv9+TPu8GLwTQL4oxa9/8t84/MYzmHXfRP+tSdx6Q4Vt6++HN+7BgYe3QWsw8f4raf1deO+9E2im7fAWrmLLji7UVXEgbRo0OCywkj4fofXe2GXHr/70c3z/P1/H5Gk1+k+3Yn/3NnSXVcIfOImnv3sbWzt3Ye6oCpNX12DZb8M/fv0tXL1ykZV1CpUNaXztk49g9mQMQXeKv38e5RYbZgPz8EyE4UskEV8qoNpcjRW1a2mTO6Gy6CFs4VWxwC6TiNUuJ0VNDV2NloLlgnwhgUnavpHFGyTTHAWQAadRQ9hv1drSSHohddIazvV5kGIOgvQyvrQIXziJy313MN43As9MQOzzonJqGAcJhIJS/NN/fg9f+8EjKFgNAJ2Wb94LmVmJys4e9KzrQZKU5OyoRwlFpkRjwlJ/Pzx9tHyLXpgcaiZMHGWlNXQBLJa0otMLHuR0UkTiWuSZ+BkZC71feLQCtNfX8LP1UOmNWF5grAQScE8soraaYrLkht1mh1JigtNQyqJahUd7P4vnf/wX/PKt/8U3f3cIV/xn8P6Nf8KmrXfhg2OnUdtWg4nRKfjpPuqbWpk4KVTYLUjEkvjf7/0E5Y0ySEl4wiY2z+Qg5iYkmJmcwupN3fAFlqCWKUjt56HTC8fdLaK+rh5Gk5lxvkzRCmP/hm0s8gkcf+dtmK1ZCtH7WAhPU+gk/C4OfCyDRJZxH15GWWMlXaoaxZAcr73+DNR6Ke6MDSBeIBP2+Qgd01DJaKkZv6HgPLKJFPS1lWKflCX+/sBoH46dfAOnDl+AzmnFplUHsGPlx7G58a9od/4LtJJyjA8VcHn8OtY0HUIkLEPKL4eMxXMwNIGKMiMee+IR1FZ2QVU048boYcxSxJMLGlRX1EJjpQst9OGTn/sMinYXAvMWHHv3NN2RlzluRmdlL+b6p3kPUjhrXcxFC8pKyki4M5ifGGcxIrS1toubgcIEjxBdWowaopLl4I0tQGbT8p401IwGvPLCs3R1EjrIaUyH/0xijaIytBXPPz2AsVE3VvSQWjN+3juFPl6NlEcNSSIL4RSd8DK1JpiAkp9rrjdhwbOIQF8UOrkON24eh97EIqcWOjtqmStx3Lj8JubGCRIJPa7cfA9FmRvphBGFnALtWzYhtVQFeTGIN959Bv/40/vxuwsHCEtnIMl5MXTFiwvvq/HTn8ziue+9ShCwYPf6Haiua0U4TDAJ+GCR1SDvFbZGTYoreEKRJGGngIGr/TDWlUDiZo7EGdcaOQKjLViM5VlA87w/NcdWwTyUEhYtUKhidKAq+D0mwlUe+wh8FWU7MTq+yGv1QSL0daEuSgmqQcaVQ2vD5EAIHXs7kU+aeL2ArLm28jtmCsXo6CJFUi3aJ6lGSCgttGoT5gfjqKzphbnZAHkuieSigsIqQaaQgNxiJgGtxaj7AyyNZ5AqJGEyKSjA9di+fRUFKIDjF25QnBncCSC8FGXy6JHMFVDb0Ij61Q2QCOdjemZILkLvZ36uWoMiL7Z/ahYWixHzATfpuBztmxvgvj6FnrZWJDiRnnkPxgdvYOTCIslfjssfuPHAI5vw+tGnKQRatNhqSbnrsf2eevzkX3+FUEGLV9+8gJ37d+FK8Brvj7/z0i00rq/D62/+AneWjiMTFNYse2FwaKAxWLAo9I8xVKHDqoKzuog3nzmJqxeXUGlsQ1tLFyp1NqypXEk6pSt4uw9RiwUjN8Kwr1pNso+hetV6WDVbWACTCCWuYEXrduhsNvz5ne/jW1/+MS5O3sbs7WlxRYRW3saEbIBFp6DFTcPpbEXN9la0N67A5ORNpHltFq0E894pOHV0HKTa1HICzqyeBTeKKP97LhCBXtuAAx95mIlyguMdR2tnMyYvjtFBWODxx+FZXGJCJBEJBOGsUtD5ULyhRVFVAqm9gPdfPwl1wYrtbY/hzfmfYXHGi1A+xuT2YnP3Wtz09aNtUxfuUPxkFJz2pibcvnINSqkMnY0rMTQ2QiaSoL1hJSIIwlZixNLMIgwmG2pay5l8IQjN2IwMzLxBhYXpKXxk5w6470xhkoUlEc+JL0zztMgdHd0Ycs9BSbLDVB3u23UvvvvDn4nHt23euRaVXSUIBKZw9tR7CBTfwOHn+1FdwiKzciX+6fv/iKe+92PxOfCjH/2ouJw0GJ1lYgcpoDdJW2ls2/oAhWcZR15+HoPXQrBUWWC3CKdIpZH0qeCO3BYboo3PDKB39QZxlcLhV97Amt17UM4ClSJhvvant3Hq9i/g4rhbqhUwa2x0tHr0DbyDqpZezA8Jj53W4K0Xnsf1yxMwmJPo6dmB946fh7bUguA0Hanfg5rmXixN34HGWeQ9dODdS+foWPVM9zBuk95nPROkZwNM9RnORQpnL76LDVt3073qYXGUYm3j3XQ2RjB0EAiH6CiWUWJy4NLFNxlTJORQDMpQASff/YBOTk0HMouySjV667ZDnwWicj1eOfIKfKRKVUkEFRXrAQOrvs6CgCWLmvZeTMyQFF0OSCxVmJllsbFqUd3ahJHhy5AWKd7uKbTUd2BqdJrx6yDY0I2W6el+dIirZvHlg/+M7qYGVJXJ4JWfwO9/00/KnMO+j34JZ6feRJlNjZtnr+K+g49iaHgRddWlUDEfEFMByhhkMhaEpBKmEhkWQhKExz3YtLcR3ugC88wF/3QArgo9TJUZlJZ1whvwo7wGSCtl6O76lNhSepnOUavhtaZ88NyUYyk5SnL/BKILNZCULKJd+2E4HfeTykN45kd/RHlrG+766H7GowPnh64iyPh1OorQJByQmaSwmgkqM0loaglbpOmscLhOhQabNtdj84c+jBOnj+Cjj29CWWs1vJERrNu5RzzOsorxY29mcVenCL4FmIR9O5N05MyjSCiNnTs2YmJYjmh8AZHlMGPKj1gww+v3Q6alC6jowMBpN5p6ZQjPpCGra7R+R6/SiCspimbhOZgUB3Y9TkrRY/eae2i1HsPdn7yH1XMclc0afPjR7YgVAqSXJchIzM21q1GUByFdlog9DTauWYVUboaUIXQ3i2NicQEKjQZ2pZqkKfQjLpC4bVgojpKeDsAjHJ3FgY4uRBEzkSRoHfUqGQUnhPYNOozPLaO+1EzyFlrLqmA21UHq0sJA6zzK5F9VUok7gwns/+YeElE/ZocycOk7sP8uFpLSNE59cIJ2fhHf+uYP8bcX/wy1ISNaJImBtjYWw/LNFC3iLVw6egV3bnixsrUO7ngEp45OYJW9CgratiOvHsOxt2ewcud2lDdrSRRhmHnNFS16ca3sudNeFEysjJI0g2INBm+NonvTJizHSFpKJdQ2HYoU/bHRD9DGxDm45TF840dfx+2Ll3Hgk59EWa8dN0ffI/9MIDoTwt5H70beRGL3u2FiUNw6eorVfl48em+O96xgsRUPkqVl11lkUDCBW7rLce06A6VrNd47dQFWhxGZJWHd/hKqy7phVDF5Iz7CuALeSWHFgkZ82bkwHhEQHbZuGyaEpWqSEvQ0boN5nwrnjh2BhaScLjDQjE7MpvxobmnAtSv9TNRylNM5JUixQm94b4g5X1WO6ZkgqrqrxWLt98xDkopDq6KQCIfVklAjPjoKXQF2rZGWmTZUIeUcD6N2hQkfP3AXRvs98AmnzKdqUKNpwrauu/HEoc/jsW8eQjS6hM98aR/2bn8Aa7asxnPP/isuH3kPjnYl/vjn96AIWPG9H/+UMOHEZz/5KD52zwN48W/v4Fvf/TZtegSDo5fgsLSQIN9nMXFgx5b7kaADmhk9j+vnpynMfhLhBvimF7Dt4C4cff03mBoL4cbtfqzfsQZJur8Xnn4B9xzag0V/FCkKSGWdFfHcMKQGxqfegFKzQzxdZ2LqOt1UNXzjOYpBPcYvXUVIaNCUmkP3mg0Ikjq15gxkLkIDCbGjdyeePfx7tFWXIUmLcvHEZQSWQ7h7z17MeG6gvN4Bo16NkPYWv9eC4VtX0dJrJgDU4eV3f4vGmh4EfX6sXLUF61u3op7zU9/YjWxYjkI0g2pHFSR2GZ1xlKRsQIii97WvP8lC5cT1yevMiVJcPHwcwmES0/OLkEaDFMdy3scCbA1ajCwwlq1K2Bw1dNVAd1snHUoCV4ffJLAJrVhJlaEi6raW0xHqEJyg8Cq1BIZ55KkDZcL+AK8P4dk5bN7djW99/6eIpNW472Nfx8j0NWRZkG26OO7cnMaV2feRG23FfOYOJq7fhqPKCJVw5GJIitE5ugSXmiGboSvcgWuDp2HSlSAfUSMd9zIGLTjx8gJjLA57WQ6zE3Hk4jYSbRyQz4mrUDISL9atf4i074R77iRW7SqHo0SCudEsQtJZXLn0HDzuMfzxrR9iZvx9PPuTlwDrIpRKxizHb2l4GFbOt1QuQUFvw9TtGRhcEeQzpGbhgAuDFgMXSPRvLUFhi2F6YBCDb/TDXCnD8PErmLg1jDnfJNSV83TaQoGSY3Ygg6b6Xqzf8hDGb6j472bobOhKShLwzGYwPHQKJU2Ey4kMYTiOEhbKHPQYuX0D1W0mSFM5OTJpTnQN6cZNsksX8PYLL+P3r/w3Vj+gRrbtAi6eP40ddQ9As7wJz/zxLAxl5TBWVSCvpIVkkj71b6/BPfX3c+aOvXUR2ZQZBlSS1ptIuEK/7iyKBiVJjYVVokHPir146OOfxvjlOZL2TtT1WLH1kTUUFz3aOjtQ3VIHC212/ILQWaxIK2PAQxv+EV/9xD+LO+FkeWFyUqgz6DAWDGLFA03wzo3j2iU3ZB4LHvrIViyH53GKQnS+b54Er8Iv/vjP+NtLbyKQSmDH3q0YvzgHY7AajY5OqGI6FogqrG3dhVvD8/jK/u/gaw8exAX+/rvPTJL6qrF19wF+B6vjTBh3benFlH8Iv37qLMYpEIYtKbg2ySlWZrTyfu7/5Cdo0fKcmB6S1CjHl8RgLcP18QX84fd/wKsv/w0//9aP0drdAp1Dh1DWA7VPjdwNOpWONgQXOPk3RjB/bRQfHH4ZZqkOgakYJikowjp6oZ8Nhxr2EhfpZxJ5dRjHT15lIc2ipMyCD+3byiDfJm7uSvglFP0x+CoKJAha9WAcxTSpRVhXvOyDy2ZGfYsdJXkpSkhfVjN//9P34uQ7z6KgyGLqEsm7IIN70QOVXImByzegLeQRSS0gynnISgzQuepQ1d4AX96N3gMkIY6Te3wABpkCjeZK1DhKkIuyaPpy2L2vl+7AhfKKSljpBLVlTsQyCgyP5PGnF17F9r1l+MLHHsSOB7swRbqprq7EcOAafvGT/0Xjqm4WBivjRIE3jz2HKfcI7I5qjCydhm8yQwEEE0OOYHyR42NgDFmwZmUtpDIJ+khTU/1zMJUlkZclcfUdii/j0aA3Y2wwh8cfuA+eGwuIJd2krmVkGdqBuAk6qRqOeisyCeHEfooyEe/smffEwz/cnnHMhyJIc+ykKQMp14MF7wTefPmvFLIaHPm/l/CpL34ZGV8SLxx/B0N3zqJU5aTg+PHK84dRYIF8689vYXCiD56pJbGr3rnzV+AdnYNaTmE0Ar7ZZUicMSz4htC72w6ZnFTJuVims3rhpf8RO/ide+sYSip1zKuVyMaXGAcyDIyeQStd77989d/R3L0ecxk5rp6hmJDqUxMLqDKbIHROOfX+u7jwwS289ae/oNzgQrXZhRX6FWgwb2aRcMKlMuPC/11C7PQYLj93GINXnkGVLYyzV3+Naf8gXboOuYiwVjuCrCyMqzePMt/pDuWEgwoH1MwJW1EKXZz5MZOH2rQJ5z44hzJ9Gem8S9wMo0km4XVfxIbeVRR8O9K37fj8f38F7dUPo3vjfSwEnAxJAcVMUmwcFmUlWRj34uTIGRjNVcinkqhulEFiVSOZWMLBT1VjYbKAmYkiHOZSNDabMHzdDb2hAvGFJTSWWRFYHMeo5zDkFN8xukiJzAiTtQbbuh+Au19YIVNOIOzhOCthr6mGWmNAIS1BPrBMx2xGOJKBb2Ge1x5Hxaoa8dFIUZ+HzMGioUujoceGzp2AmaLe0FON7fc/CDs1oJCvRjZfgt49dhSSEghrtqsYUxLOWYDjYLRUoKxuHcaH6ZxDk7h0/SyqG/jZqUo6sSWUVutZYM2MOTeg8COhlWIq5IXswMbu70iMSnj9CzCSugqpIkVYBYfKgD8e+TUqDFFW2GU0lXRi0/o98I7R6SSXsOVgNwYXrkIyrUbL6g7cs+8jOHz9dVhKSHAp4K6dDCrEcXNM6IUhNMiRwlGkzyGRy1qWkZ6l/Tx7Ci1bV4iBLJwlOnQ6gIIyhRgHe2wkhK62Zlg616K6qR5+2TlxM1LckIPDpEHoyiASOh0JghVNpcfstSBFXII1GxoweOccbrJqXrmwSOrRoKFsBe7/3i784vO/hN5RhobtDrz/4jVs2NSLL37tCXzn2aewdWsLFmnzPv3gN/D/nngU9W29SC1EoOrSo6JGjRUV5eisdMJgiePFl44jlzRiz1d2YHpxBBqXCgppHQuY0KNYJh5guxCaRn1lB2pt5bh99gysJIWp/knM3pjDj//3KXzv91+DoaICR155E3u2PYrp0Sk07q1GeQ8nWJNHYCEAeVyC5eEwnGYrSim4WRYhk8GA8X632KkxEfYjS3HRaoSz/cogM8QxOXydIhbAxGQA5V2VUEWFdptyvPunt7Dz0E4MnbmF2lId1uzaCklGzcLZAJlCwc/Jo87ZgL2r78Fbt/4GiS8PfzRJW5qCyiiHmvGQCDPp1HL4w0ukwxpo7JXQl8qhTOSgqyiBcNp42k+3otBj2e9HU2UphBf8wRypnAlYX1uDkfFhHNqyBaFkFiYb7XEoCvv/R9JZgEmWlmf7Lnfranf3np4ed5/ZWXdfWFhcAoEQ8kMSWOIJEgiEQHCHZWHdd8fd2929qqvL3f63KhfXXMP2VFed8533fZ77OXW+7zPbmF9YJJ5MMD0T5MbNy+yr3kzDlg4efOohHn9Ioi0mqaVrNKmLeOqvPszvRSxPvn2Np973IH8+8RaeRTFBczWPfPBxYpkIv/juD/jaj/+etUgve3c9zM9/81206QgdPc0sL1+lvuEwG7YcZMU7xws/+DnT6xPUVTtRFqmIB4Js3nGb1OCwEHRMGrCQNe8qm7t7OP/GeQq6dKg1WYKSFutrN+Tva/bevCaEv5GlmTEWR2JcvjVAV7sIYWcdiVCE//7qz/nJj77M9RsXqKiqZGyon12du1m5Mc6BfZtQW6o4cf20pKsoe3fuE/HV0ntVYMNULI16E5tZQUVhF73jV6Q2tMwtjlAoyWbL3gcYvHKDLrnWF06M0nv5lsT6/fz25f+muqRG0rKIgCbDHcfvoa2qlvXhNG23NXHnfXL97U5OnXyHJUkdueVhVSUGMQ/5nO5N+FMeORY/t85dIbzuobg8Q89tJSRMNtwCElpFGHXULOkjt56+HkU4STAUk/4tEnHWkFkLiUmbcffPkVtKt8hUwwef+Qwj6l+xHO7loU/HKCo6zjvP/5a4a5ZEkV+0J8WSjN1vXrrAI/d9ksc+0szV98bza63oa4R05TNcy/H8xCCvZ52eoztIhjLYdQ6Gl1bFmKIo40bmZ5I4jIVUOHLJO465soVKxyzFQt1nzub2GfbSuetuSsrMrF4PMr16C0NRziTauHLt53QeNAqAreBaXyYe93Hgtg7CUSUaAdf9+7dKz3QTcQXwyxiEVhdFwM0YRDNTku4qqxuJeVZZcsm59K9S2S0mMjTN4o1ezKUi8AfraelqIpg0oRetWJgR4p5Q8L4PfYNNO57MLwk8NdsvqcMu5xGiXMwpltEJgTtRZ81EJN1YHZLMQipMkmYDoTgWS1Qgzal7VhlSsOXYbkbfHuHTX3qM6s4Uz519nc99+rvMTyuJLKzh6nPzV19/Uk5sif/32W/w8qsvC21r2CBu31Zax09+81dysllxSFt+L8X2xnIMigRjbjlRZQS7kKR7yC2CHsY9IIJnCmCvtQr1LBGdSUhTNxBViQPIn9wtdUdBCe13tKOoCnD93Fs89eT7ODvyAoWVFlyX5aJsaebMr25w36ePcfV3V7nz6HGKKmF2YUlIbYaxUS9as5HK5jq27qvn+dNvEojE+MyTf8nludeZPbNKqd3Ib3/2HP/xje9x6vfvYTXmZtRF+ORXv0C5rYjF9VsSvV1iYo3EU2v87jcvsTCalXOpZGh9CSR+Tq2sU1rbyNzoOK3tm4QeREQXxwUgUtx85U0hJCGrYAZzMkZKWUbtxmK8ix4amltoaivF7Zf3/ef/4s5nnsovi7k2Nsr8+QmcmhJC2QhNjTWsSBx1ZYLMLXnJBOKoFRr0Di2etXVhKhUGId9QRKhIRKCqtoDLJ0fo2NojheVl3R9g8Ho/yvD/ra1eXmijsaYrvwNMPJ0hpIkQk+IodJblH3Mr2F7J4LVzFIswr4Z9uNcikoByiz5lqBBTCslnmJU2ioXCg4oQ0yP9pNWSnqToSyoq8ot1xUTkcnExG0sw71pgWKJ6fWsVUVsapEYKS7WSmLwytmEpVrlWY7MEhUgSbhXalA58TjqPbxSh28ZzL/wvmzYe5PFHH+ffvv5PfPd/vybEZ+Gfvv0vFNrT3PHI7fzkV6+jC6f46n/8vRhNIa7oOr/80Y/Yc+8WtEoldXUb+Y+v/hsTY32SCLr4m0+9ztE9XZR3bqL/xiU8qy7OX+rnzrs3o5WUl/C66d55VKhuGXuhmoYjJbwlCcBmFUGz7eSX3z1L45Y6VkS0Pf6V/DritR1NIobLEqmnieUeOlBr2L1zJ4PuExRoyvj4X9zGF7/weemRKD1bNmMp0bBr5z2shWd59fV3ZUwqWBwbwl6qYdv2/fzp938WgT/C2IAkOt0sW1r2YDYVcfLdi6jiFkkxCwRVYY4dfAz3vJtrIkD33/N5FibdVLeXYLEaWfQEiPhE6CQ9pKMSP7IJypqKKSzLPboaR6cq50dff47SBr2cyzzemB9b7gvdYBy/e4mTr56XY1qTGK2TBGLCn5X+XI+jjUsizD2GaEzil3QRVYboqm1g0S09p4lhESPPumNMuUWEIwo23/4g0dUl9t75JOfG/47Yuh61CHtv3wyevmXS9mT+aaVx+f+PfvAjzK9ppAb/yPDwCE3OzawuT5GQc1UKUOS2PvNE1mmocFDX0IHP7RY2FPhLLYlRK1mbiVFZWQbxRby6FIUOEzrDApOuOFFPOfHgolyrUhzFZfz5N2cwF0qi8oQ4dOxeMYyaPFgFwxH5Pa1cNzGoeBJVNp2fUZtMhLjy1imh+ikR0gAZlRx37pl1AZ7cTkrmsgYiaz6uX72Vv7edsazLdc1Kb1gpMEq8ikdZ8eWexhHAtM6LkTVR7GjgThmXyqouTr75Cl7/HMHFZYKeq2I2PcwPhXALLAYZo0RqZH7ORVeXQxLGDC0bpB9XjQJqPpQabYLc0piqjB/VDgU/+KcXWPBFicoF+6evfVQaSy2FcS9+ewClUsf6upu/fPwveOq2j3H35k8TDfdxdeX1/Dfluf0uc2s8Vwm5xtJygaVvG2XAEUeWWsBk0hH2CdXVwfD8KHMDgxLTmkQ8NZSXlPGRj/0FWzf3COEW0nH7ZrK2IIv9szQ2dvDKcy+x1bmBtedFWCyFvPXLq/z9R/6DsRNX6aivx+W5xfzIhDTrNEp7HSUl5fK5VtRSAAODvTipJaD18+1ffpP3b/kS+/a1ShKYpGpLDUOnX6W8RsHIVbmomhUptBiTkd/S3FbEJz5+D7/86R95+ff9bL7rXtq27+PAfYcILITyC3DlpluvnJzFHjCjChbR+8YYm6v2SCa20n3gIMqsjrMiEtfOBWneWEdBhZMb7mu8NfAy3/nHf8Evjnz3fZ+hsLyamESZwKAKh7kAbzRCai3O3MQklNlYmfRSaS6htKUafbGGhMRJh9qGw2qRMY2jT1sIukOMT+a+FNGKiJuYXxrO7+xU3tpORXlukoL0ckQPhiwauwqjKUvCEyS4FCWxHuXuYw/yu1//F7ntrHJbYnW1bMYo/3OUOvObSCssWVIKNVYxrmzuRpnLTWmxSZrSnH+SaEEa72bvWQauXMhvkTfh9RCT1rNKLE2vhlEtBNAaJfbPT3Old4hrF4dRCJlUWMqoluM8/OhWmuuKaXugkz/+/FdiNgYCvhRl1VpmVic5elRMbX0d16oUbjrF/U/Vs7K4SlrhEDOTcUgl5RzjIjIKjDo1lUVV+XV/lsQsdEKJ7VuM9N28yP0PHCdlWBURdvPmS69KChjAqLfyyu/OS1Jws7DgExhx55/GiQmZfu3z/8HIlaS8bpJTl0/x5V88QTA9y4aubonghdzoHZTPWODsxRHK6qrp2NZMoTRbJOwnLclmZnqWB+98mqzeIlFaQVWZE53NiUZfyR9fPyk1amGrUHBSI9E9qMHjWpNmT7N58zYGh29Jf0rs9gghjkfxzGhZCcxhzGgFFrJiziM0tm9lYVASTpGali2NQswjjEwuMjt5hYXgLIvyGpXQrtcrx//SG2KYSpIZE7d6X+H+O57AodspY10ogpRldXadoGueM69cRKEL8Tc//iab7ryTjQ8dkFRQRHhF0rU2mH980xtZFUjTClioxQSUaBPyR2fEJ+klKXScW5JWobIxtvim1OMSP/3p30tGV4swITWi5MTvruX3FMgBnFX6f3HRSWXrUd557fscerSDb/zLW7z8yu/Yv/PTeMd65L0yFBZBQqi1obMl//gfhhQah4ZVVy4NpCitk+QvvRyX5NDZlcBUqmZxvEiquIKYYoTmLcXcPO9mPSRJVkznkQf/UkjXyCsv/JRp90lqesxUN+iw2+14vLnd/B1SV+H8JMZ5ScLGTI2kM5MkJW0+fefWdF9fXMjv6mQwe0QDLZLC7NhNFaxeTUpaWpY6Ebgt0OCLmyhvqMZodoguaBi6vIg/kJtAOM/NoSsMjpxhZUl0bG4I99QSVy69Stt+PdXVW1jps+GPjWKTRKw32PF5pE58q+icklDUcVSdHWXP6iQW9E+Ms9IfyS8adX74LA4haFtZbqGbs2QcEe6/95PMj/ok1k1jr7TRO72CQhOkpmYLN3LP53YUSpxfwqyxSFNlqBLHy22cHIh6xN2zIqzVuGfXpIAUzE5PohViyIphkFRhM1UyGZ4krPBTW9WCQm8mpc5yc3gS37wP/8QsHXWF3Hp1lmMfuJtrN0+iMYoT1Qfl5MTxopl8tB7sc7G0uEbBjhA2Sz1f/c7XhWCeI2vQsCAN75l35e+P3nrhEh/+5Kdw+ZdJqP2E3EKzQi7b928mbdYz0Xueu49+nvXoifxC75/8+F/mn1yYCqyyc68YT6mNlMqIWm3gQPedbGs7KuKZYtPxTlKhhDRGOT2tDRRaLEItKZQOC42HKggk5FiTXmJrWTEbHTGh9f1bH0DZ6mfg2nXuOHw/vbcGJUI7qCltRJc1sO6OkBYarqwpobyqAJVWhVWoOhHPTYJQUWg1kdtpI7fehjqtprl7I8VWM7Wbuhm+cZ3odFISgE/o10+R3iEkXYzKIHE7N4PRUYBGKGv3rl1S6DZGM2M4VDocTil8q5b5iWn0BVKrIuxFtkLCIS+LriUCEh1bG7rwK5NMTM4IVZTK+wdJrweYGlylyFnCcN+gXMcM8dx2Xsms1JOea30jTM2vkvHLGIkB5XZg0WnSeMMSf6Wpokt+ViWNqdfDVNnKaJJzeOe9E9iTThH/Yfbd68WqbhSTcXLu5HN0dluIBYpxS4z1ra+y9/geCkRsrl65xYikuB337kYR0UpS2sx3vvkt7vmYid5RD4/f/xSrkhKqmrp47/cv4FpYpKC8kIP72ogoYjgsWqkfE5aiBi69+S7RWFBI3EAskaFcktKvf/knSZ5qygRYjBoTTT27GJ9x07axEn90Fo2nkOXZFfZs6aG4tpyojNtQ77wIkdRIewNtLT2o5Fo4i5v48x9/I4koRmtzG8ODl4km4nRsqGG+dyUv7Km0m8LCLF53WIBmJxkx4fmFcYnXWvwJH0ZbJfX2ThpaTHjlulw6vSKiuMzsYBDx13xPmXV2qY80Zy6cyN9/X8+62LX5qKQYGZuuDup31rO1voW5S3O0lt3Na6++QW7RzI6dXVirKnnhe/9NVreK2SIQVqiVpJoi7EmSySTQSm2EJfpnBPiUBo+IuAiqOkXGJUmx2Cj1aiKTCOef3Hri/seZDQ+hDZcLOSOJ2Jon+oIKE6m4muP33Us2WcvoqZ/y+b/4b/7137+Gd/kmt3/qw8zfzEHkeH6G5MrwmiTEhByPQ4zaQWo2hSfupdEsxxZREVwNkpsD5/Zq6L0ZlBrx0NiiZm1KhXclRW2DSdJ6McnoAtdOvSaDZJWkr6au8QATg7MyVjHGzvhoLX6GR576AHNibEqti8qKWjHqXJKuIibpPpGMyudncc142LBtg7z3moyBRhKMlluvjZDb3lppEO82eHGkbOjK5L/FynJpwKrbxfJYDGNhGLdPjMXvYXFiEb1VITTulWNaF90oReF3YakUgx3VUFCSosQuY2pJi1kL1RcJiGVVpH2iJzlHSSklXidiElqsJFu9KNIFcqGyUoC5RdTFeleC/OI3f0dFmYMf/fItWCukfaOR//jrf2NscpiBc8P0X7guwp0ikkniiynE/Sysi0ivu4T4Zqy4ViL4sgERzgiZaO5Z8dzaGhp0KSWRhAtvwM2FM6e4MjAtBDEhrwnQZKmmvq0NrYjA0EUfmw7cxvnr14ism7nzkT3551EL6wpovrebvX99nD2fOI6zuoyUT6wpHea3L/wT6YyKkRtzRH1hijI2CrISIzPrzI8t0ntDjGJRJ4STQACYq4Pv4ZRiTboSMjjLzMweyi+61Ts5y4c/v5WeOguzMuAB8Z/3feQJzFkbfYMznB88i726koW+NXq278FUZsCTDBCTptM7CumsFJK8NsfkqWuMne8TuvKi1ClQeg386eT/8u4P/8zKyE0crRb0lQkmPJMMTd9gyj+CvV5HTXENBaUmlhdWRUSD+QkjtooiictruKXBdSK+OqHzppYW1r1CrJNLlOTu9S4nKaoXEknHsGflvYVO65qrKCsrpbaxTBoxJPRRy9BsH9sO3iYi9y4LIRernmm8PjnGrJaunu3YC2xCiGERkyBV9gqxfTEhYS6NGG5uAbL+vuuUmKUZM0pyix1KEaBJSUFLEW/cXkNXWzW6WIYNZdV0V1YIygl5CjnnJgBFM2li/hBZkxBLICapJimUX8aRe+5BoYwy0D/Atns6uXjuzfz6M0sz8/SPXWf7nnKKCzeLAWvZ0rYJS0kpNrt8pkKJKzhOz2E570xYQCEjRh9hLeJjejHF2z9dFIqfZ3UyTkoE1GkxC30ZxDQVnLo6IKLtY8njYaa/V9JMqcRhIfoRL/PLYWZueYW01JjtWiYuDLIogpoQKrp84SplzhQq+XiLwYyhXMkDDzzAun6db3z5PyW6L2Exa6hTW/nQZz8skTyFXRwyLIlFHQ5Ku8cZvD4sqUHEz6bEsx6itLaF906fY8v+ShltodZ4Oi92M1MCQfpEfmu5sEc+M5rKb0Ly0huviciH2X+4R6BjlrUln4jUdREFAZuCDP3jAyjk9zce7EIjvVdYZhURMZLbULvAUsB3vv7fPPW13ew+ZuW7X/k9h3Y/hSap4dXv/lKupaSrM2tkJOWFIkoxCKNAiV+MOivX0oZFXSBBY42IN7fMrlmAL4VaqyEYi1HRZpQezy/qwL4DB7DKv/uEbgP+RcKBNapbzZiKDWy6LU19ezGrwTl5r7gkvDSrc1fYvHUn7mk49EyMnk1fFNHz43QIdhQoKFCVsqG6m5qWdjE8B6PrLpo7BQwdBhkLSS6TPqlvJZXNJSRUxVgrVHLt1Iz1RcUwEgS9SR788BOo5Zgmp9cYnj8p4xFmx+H3c9vdLQysfJ2fvfJxgskF0nEVCyPzWBNmXvjBFUw2MZCMGIkkSpvNhntpRmDOha0kg1l0JqtWCgElSXvTqFIRdAY/uoKQnJuA1eSKGGJIRLtRrqGd8HJAavK8QIEYktQTAUkCknS0yjjuYAKvJN/WQybiSuk7uYZqtYNoUMxRDDKnuQ0lJahKyvXPakWsPZEUh9q3887Z8/kDsxhUUmBZiotL6NnYwVxsmStvvMMbr/yYD33ufr7yqX+UBtpJyhklY1ynY3sTA73T8ntOTOLCFRUFEn9DjPXOcrD2GJ/62Gf54W9/TYley7ovgF1oVZkQchZCMVZUMXJpSKisiGJpdH1wnbLGOgZPvM389Az2hI0t99+FoiBI360BSgtEjP1r2FvLMTsdTEmR9r5zgrqOau7/6EdJRf9vPZebbw1QVWIV4fRjkphnFrFYc4Ux2uWijI/wja9/i0tjl6nTVVAox9yzs5lff/81CvROLo5O8/D7jvOjn17lwH6dNG2dEFuK7/3oFCXxSlJ6cfa2OiaGJ4iLC1fX14g4a5hbWsRmtYJGKxdSQ1YIzyljuGX3RimiEjzLQqBrK5z/dX/+CyG7UUs8FslH2huXT6Jaz10oG8H4MrmNasOhmCSclMQ3b36dCV8gIPSsIiYEblQXiumKWBfLmBfoxHjGCS4maG1qQF2cZuDqmBjoMtl4VpqkiWjuXp/E0rRKSEphYnRliqWheTZ076euswn3vAezFEtcHUIQhEhI0tPsFFFvnKamFiZv3CSkVOAwWoikE0LhMyzNzuT3Owz4/cy61/O3WXKPG3qXXbTX1jMnVK/OJti4qQd77h7fwhzL61GSIhL+mFCVwpibGkFuv85CZylKuUYrU4s89fTDrK+4GRgXEt+3Qwr/BnP+LBZvM/75aco7A7zz8hq3JuZFIoRiRJx37N8m5GjmRz/4IY1bwlgNVRilgT0iajPL59lxzMTbv1lm7z1mwjMFVHc38D/f+y+Uyly6ye0Mr8IkZmAVynz+zRM89eRHeOW3fyKtVlBdJIKPiZqymvxtoTKTCZ00rVMo8PmfvMC6pKKlaRdJnw+tSY8lkaJvxM3o3Ej+ee64GPCn/u0TfO3//Q9F9gJ8QnQvyWfkHisNR8Ls2rcfihSsLS7R3dBMW1cX4+ujXLp2kYNHN0qqWpVE1snA7ASKrEfAK4R3RkldVx21NR2c+eNLuFeG5VoeZGa6n0Q4i06rxB+X/oxG8ytBmo3VYtYvUVTWIkF4nIHBafy+YUYXh7hy9YwIkZu+y+e5/1OP0tSlYXk4SEONhuOH7sOQKKO4IyeQoguBCOa4gdzmHgoR4V37Wsn6fSREu6ZHvVRXWol4omzY0ZrfnUkd0ZDwR7hr91386c/vSB3qcI8sUFerpfsBOwbpR73TRcJzhHff+CWf/8Lf8oP//DPB8A0O3Psg//m1/xLClvF35NY6WsK76qKmvZysysEtMd+CCqvU3nlqWisFYjTMjrjo3ldNSZmd6SUBDknsVlOCueseEcWIiK34u4hmYCFndpdo3LAX3+wc99/3KHUbdvLGcz9icWoVW4PUm6aSInMjhw4+hcVZzdjKefYcb2Wxb53yrUUCjSoSAp0RrZfggphLiUbGW0BuJgeHuQW80vI+UlOlQu9SV1lVjFgwRv8pF+aKGbq3PCAmvpS/b24x6mVsjCg8AtW6BM664tyXLdIdaaauxymqXhVdEyNVFuSTg17ey2Z34h1yoaqqKnpWk7IInaWJ22MsjouD20SD5Gc51yluK+e9587h6DIQmvbnl1e8eXqCuqoy1twhDtzxGNdeeRnvkkSYrCC+3oBNaLyxsYpl9zBTN2fp7uzAIWaRFdHJYVqRkHZdUSPJMqFzdSkT1y9R293JmkSdhHuBrMTupIhXKBfXV1VYdxQTFeG++NJL1GgdBJZXmLo8zvhbE3LiHq79dABNRM+kb4azr/2Z6eklcrtt52blhdXi/q4QBU4t4dVofm/Euu21uEYyrEm+e+qJJ4m5vayH5jj1yhB3bb4NRaOBxVCIRw5uoKm1my999tu0dKn4zg8u8j9ff1gENyBCHWR8cFToxoa+VCXx3Jvfmi0t9KcWsTPYTZicRSLcEywuz0gclQsZnue2uw6ytLpC0w4nm+/awshUn8S6VrwRIR5PAoVCRblVL78XklheSjzoo7CkTIrYRDi3jK4Ub6VThNomZDEzLA1gJORP01VXn58ZmFtmMmkQynVFUQS0QhjQ3tMiRLlI1qBgQgxqdGRCIm2QIqOBrv3tbGjYwU+f/zolQjrr0qS5ZSBmJoUWhUKMWjmW+Snm5+ZJJjK4XD4Rkbicrwun1MLS9CrFdWWsTnlETiVl2PWEfGuY9Hq5jmqJ+G4RMkkTHheXrvfn9mSQYtZT3lqVv01kUKTFoPT5+9vdTxxieniI7R07JQ2EGB4eZUroWKX0UtId4zt/188DR+/EWJaScUhy5tQki54pikorEdCiVFJGeVUL3/vudzhwTEuxo1nMIMDCnEQo7ahQWIjJ3KbgDUkKNZ2YKnW89oc3xeCVBAMZgXc/FTUGDNoy+saX+fDjT7Ei5jgz7sIfjeGXxFBRlfuyeh1fOIKmSD7DZGHk1gLhpF+SpRaDGG1JiSO/qcCff3cG99wy7XJMSkuYr/7Dj6UHchumxdixez8///FPMVVr5bgrObr1AJfPnsEntdhcI6Y5OUM8IunPr0Vh9OGRa9zQtJuTp9/AXp4lI3aemNUIwZupratmfHpMzFnJ/iN3c/LiexRoG9m6u1EIz0/bgb1MDFyhzNhK78TbHD/8EA3VW/jNL78t5ZKUBOBBZ/cQdUNZQROOyma+96//TmGTnQMPlDBycZaNxxuZ7Jck47tJWqeXNGRg8PICvpWM9PAyy/MJrNZC3Mu5Do+zOBEmbgoKWeqwJQwc2nOE9Zkova5B7DYfex+oFqAy8tZrS9RuF8LW2xnqEwJdO8nBnqd499xzhBOzbNp4J6/+8QX+5Tt/4ts//SSP3f13XL1yiiWhVlV8jsoKJwOS0vVGFZ4RDbkt4kpb9TilT86/PURJSzy/xvfwC4sihHZqtznJWG3MX/BSWa2mRhLqwvSKjKafIe8wy319mIxqTIUqAcMejJJKh4d7mZsezC8Utx5WMTMyTdfmSgb7F6isqyK0llubPEZgVcuiaEpVk5XwnAKf0HVuVdAC0RNTgUCUMk2Js0TqR+DMYEMh5B5IXWHfnjtwzUg/ZqsEUJys97lljGOUi4ba9Tai6YCYrJSwPojGpiEWiTA/uUY0FaespkCgKYGq23r7s6m4CI/E5LGZCZJBIVd7YT5+GSw21DLYk+OD7N6yWVzGJYQYwZDR4c9487uSOCqK5aRXWZyLiDikUVt0Eqsy2AjnJwStzvlJLAelIBc4ffkCKy4/RZUFXBT6RKJtjmJzj64tvHsKn8Sx+w59CW92Ho0ywM03euk5fhtB5SwqKfAqcyXz7hUiyRTmpmKMIhDjby1T2VNFUivxc3VdxEaS/UIIjzcoQmpmddWfX35AEzYQMcUwyzn9xRc/jr1YRVmThtRiNn8Pa20hgFXezylRT6Adf3CC8f5ZWkXAI0Ej7743yL137eW7P3yT7Xs34VsrxS+021jbxPDUOGpFlmURyXTATzSp4MI77xI0uPEIpZqKy7h4/S1pPimgtffYtqmDwaFlPJ4QzV09JJVuZk4KDQtpp8PyKiFes1PIWMZAo9AyuzIvScJLqaOQ4tIyjPJvS+vy+yJSmty3yNJYuY04Ztxj+bXDHTorKTGEupYqohIVL569KebnF+L2oZfobxJxlkDBon+ZxasB9E0WifkuZmZW2Li7k/HREdKpFLkdvgNBMRhJZmEpmrgUoiGtISnRl9z687l4upDCXiTFNyWvs2tJ+WNCJGoay4skxSzQ0dYpRSti4QnjnQuhlMipk/9WWOS6i6Stzq+ilTRU1t3I4sgQ2bkMdx+8XShpAzpNjN6+fmo7DQyciTJ0M/fFUYsIf4Z5qew3T4znYaKrpVOaSaj2yHaCGgVXT7xE41YT+mwH/uVlqYEsxpJRbo5mUKSkZafi3H/vw6wpXLz1xzNkEypJwQlJCDG6dhuIZZTMDvvZICnl/MWbtGyoluNcIK6LUldo5/LgBA6bGFxCTLZYLaaWYGXBQ6m6gJaGAtb1PjneZQGAT/KRD35YIvC09JCXwdE5ARkFWo2Koooi/vzG66x7vYTl2sZjftblmsYUGfZv2YU/kWUt4EJHgpIGB+uS2CprNjC73Ce/n2R9QKK52sxf/stXBEgW5Wca9Eon3R2dIjRuVAJCC+EJafhVmjc2sNw7gMkgsGQ4y513vY93Trwq7beGzVHAdHSYzpomEZ4QnQdacec2npgZYuvmKn7yv29LrQU4erCO1toW+kfCVDsa2NW+lYmhCao7ywS4YmQlVWTETSslpZIwEQwGsBRr8axK+o7refhDj/PfP/kROqHnqf5FzJUxrj2/xBN/V8Fkb5SYMsNyv5LlxRn2375PQOkcc/NuFDoDTiHVjL6Ibkngf371JE0bQ2IKLVIXdZJ+7SwE+9EkDTTUtqEv8ZGKRamythG3LZGMF6BVGilrUKMtzLK0omS+d5m63TqSkn5jAk8qRTnxkBWnJcanP/ptJtzT1DfKOE4PcOL5Pp76xIOMDd3A4ZD0kDHSd/E0pbpAfn3wvsEhqhw18jmrJFyafF+WtKkpVlUzPLqErQKcQvYVZQKV0SArMwYcpQrOPrfC9jsdeCeVAiPnqappRJtYZS5wkx3dh1CEHWhLtSQjSryJoMCVaKsxKNqnZGxyKrfihOiskpJqPdW5WyuDM2eeffyjT3Hv3Y+yufsYeqqYGwqTDZgwW40YpDj3Hb+TF3/xO9xeD/41M3/3l1/kDyfPMTwQoGfHXVz8Y4LuuvvJZqpwC84VGhNsaihldGqESEBEQ4qzQmJuYWM9s2NJrNo0Ha3tzMytYipSsbi4TGlpIasrYfbfVsLo+AAjr4xRuasLQywosXmF5JpcZCHxgiIda440PomgSRGV2247IjRfLQ4YRcxSiFsPsWR+zYO0OcOGrVtJzoRIR0zErGFx7BSO9SwKwyqv/+g0hYYyibE7aG6JkTY6uTggkfPGAPu3HeDaeC8ZEbexwQGMjhZiuiomhDzDoQLCFhGxTBB9TCJUNo7DVCrRy8Jabq0UbVKMKyJNKXHRJ4K45se1HMAmMXTVm8UrF0stJJVN6imoriR6TUn7HVKEtiDauhRxIeFUTERREUGRtoro6qkprsRWYCIlpDq1MktoyYtDyCIXFWsVNXz/ve8zOTKOUl6vsmVZl0YamZzGoFSxoaaTg/tuo6JSBCEbZNfGHWSqFJKWVjmw6w5eefP3zI+vSArw0Xupl/XFqIibJCIRy5gYYtyalISmIhmIo3AKRQtxJfVyHlMxMUm5frOLclwSK3Vi4rl7/7mnnhJynaXwFwNikvNeNHLsuS/KzCYnIU+EeEbBfP8qFnl9XWUtSUcM73CE1pJyNuzfzvrqBJNjkgII0dKdwTNnZXpmmt17mln2uXnuD1eJhmKoYgpJQkUSRa1CXAYxqiIC8RO4lgxifNUkIojJ+dl5R5qLV7zY1ArKKwrxe2P5Hc5PvHJJKFmSkMGATi0N150DERPuUbAb7FLvEV44fYqW+grKMpWYCyxc7ZsU+tSyMOphw45Shq/6iCx7eO/CSc68/gLGCqF7IbL3f/BRfvnmr7l6foiF3GSycBaTRSHCF6G9rY0rV/qJB5KEw3H27d7OktfN9gP7qLLXMChp1tlaKmZqIZ6eRR3LYLG1MD03hN4UJTKTQqPJMJp4Q+izRuqoEJtZzztv/Y6dm44RCfnZfPgo1y9eoaunWWr4Fo8+/FmBlBki6RDuoQzhgls4shUCF2N0Orczpx6Ua5shlFWKOdwiqjIxN+6hQK7/qifNK6+8zWc+/wBtzVt49/lVRpaEYIU6SxxSEVEV4fQya8teTPYICb9CEnpaDC9Oypfm+N4P8b3f/1JoV8mEQMeOBwrITBRSeWiN8LBO3l8h/S8g0dXEfPot3jsl5rK1jOG3ejl6z1O8feJ5HnzgGV568Tt0dTTh9XSTNQ0wPncBh71cekOXXyJEa4Ph1+XatSUZE3gZvOyie3c6P6N4TdKYuSRGZauJ079dpqPBSuvuLQKwXtL+3OOXXq72nsJS1cmLL/yRho02Wnt6WB26QmNXFydfOo/RugpejSS3AiZF3wr0NcTCAiOilaGVKC6fi/rOEgoksQycXaP2kElIPo3eKseWcLByI4ilVJf/XismMFRcViAJXc3S8hBqsw1lSrBJGaO2XCMoHKbOVok3kyAkQGq0pGSMMwRXxTTTCMhmBcBV+XkTqtu2Fjy7vDrEYO8lqkvh4O0tPP6B2/nU//sUdx67g66GTeKw8uL1QtJRcS11IxvvrGWvxIHH3v8MHV1OVKUTzGZOSjSd4L47dtDash2TOpV/wkElccSoKaCxci+btt/PQx++neXkLDfPD3N8/2HGFvpJK6G4sRjPOHz+U5/mN1//Afd/5hEGb17F5Z4HX+7xKyG4snK6H49w5q1F1BqziJaNDdvKOf3eeUpKHQQCy6hzq+bFTOjqdXhcASLz/vy343H1EhEhrtwXd+OTfYxddVNR0orSjBTRCreuXqVlcyteX4CMV0l8XcHXPv/X/PS3z2PWWvMCroiHKakyC/mUk3am8UbW87vHLwelGUUYopJA7A4bjaU2KY4B1GtGgjMS4wv0+P0eRm8MoxUSDbikocVoIstJVlYW6Nq+EZ9njX333kNSLXH2rnto37uNK6+eobuxljUpFG8wzOzqEqaMROmaaiFxiXiSCGKBDF/86uNMrS+xJuSnDmakiHSSPIQAxHhNKjvtYmYT8TGKLEXUlTdw8tIZbpyUFCHicOC+o5w5cUqKQpKYRofBZJJxSghlCwUpxBi1WpB4KYiHhrQ0ik6EPkVBbtao14c2t2KmiFFuKqQmnSKaf849KySRoL6jFreMrUl+31blkKLNLQoUxOsNyxgEhbrUQusK/LnNOiYWsWnN7N67U2pHEpTOwZvvvE25TUnrdoUAQIrBqUXKnHpUGj2j8vpASJJZRsZTCLLAKmbXWIJHxsMqAvX2bxc4fpuQ+kqCqzemqOl28dIfJEG1FNG+xcy1N5fYdryRF587IzSuzc+K9YrAbr/DjkqMc+qWJ79GiVsShj/sx6HWMSv1vGvTRsYn5uW4hZS8ETZvamT6hpf/+v53+OinP44mJYZgywiJf4KzV0/y8q8u5e9n+2SsDCYdmQy4hMC/+P8+y5/+9DJJMbKMmKDKkqRlezN3bT3Cr//4Rxo3C+2dvkFUklJuSnrMp8nv37qSnhGAiWLNSDor0wm8CEWXdZIIJrhy/Tor7inqhBQXJVYWtplw9S2LSAyT1cSxmxrZdc8hfv/jf2fH5v2MLp8TUJPeiodYyoxSZMowKwnaJqlDb0qxNpGgtE2JoywqdWWgqMTE1Zd6mfe7eN/n7qa+5AhzAj7mlECSXcwsdx9exin3rHxjlVUSTm7agAAMarZvvo1ZzyjhmSDNe52sLSZoLKlHUT1J32tGARIjPW1l+dsE04kxSb87BSilJi1Grg2Oi6kWMCPGEQgPsH3bMTpq7uHqpXNIpEYtiTsp4FBQWiQkfqekSS/rAiVpVZoth3VEIjqG3lqi5TYLWjGSs68lufNhpxhaEot9O1OnBtl3+D7mJ/r49N9+nKkxLwVmJRU5w59xCYA4uHVplAIB0LW5AIWSELXZ3KJvaTQydmkRsAYRete0ELeYcXU+4YYIBVJoq5KYJDGbTWoSa8W4BCoc1QoKCyvluidYX3LL+0NgPC4AsiI6WMPkpTk5Bh8FLQoWZmYx2HLPn/vlmmhIZQTSFnPzbZIi7BqKFLl5AQZUDUWqZ8dGbtB3c4DV6T4Wx6+yIH+mh04Qjc1Igy5QV+HkwOGNfOij7+f9n3yYsvIOzConLV11vP36Fe7Y/yC1DdspKG4mmrZjVjZS0bJN0redM2+fp77oOE/8w304mld47OknGb00w/I0pF3F3HXgA7QVHqGooIjVuV5e/s273PvRR1hevYVnekncXEk4IBFIEWb3wz0SsWD88orE5mLuf+I23v79GRp3FDAkFyMTThNeF9MRkbSUqwiNR/NrbdcbavjgA8c5N9An8VJPoZBiubMMo1Lit8TBteQ8uyRZnDs7yPC5UbZU1bLxYCM/+Oa3+NKz/8yFc1exlzVR3r6JeCop5DsqDl1HNBylwKAhkQgLLVnze1SqbBauXzhFrYiWKmInmHZRUlaH2ipFpDHKuYSJe8JCEblV3qSpZ1fov3iLhHWZ6aXR/O2d06//Tuh4XKjRK02/QiQqCSKVprWjI7+FlVdModhaIhfehzKhZ/Pmdv50+hJVpWaWXdPEJHckchsJS9ye8SxzWahs4uYYQ+NDDM+P4F5eR5F7/FDy1/m+yyhy24aJTPvCkkoyKTmu3D3jEAoZu1QyIyaYxi/ikwrImMpr9cbcJIc0ZbVF+TVyVOlsfsJEUD4zEVCgc+pIi9FoRKTFbVFbsvnleKNihBvq6vG5oxRazRj1mv8r8ECCmqrGPKXkNijJfadidjp55+xptu6p5OXnRmir7WBIjPAzX75DajOQp2JlLM6x47vya8zknvho3VDBwrQ0QPE02dUSenbZ8biNXD95he5jBVx/bU1o3IiEEiLxUlo26Hj39RGppdz3N3Ic0titG0twOI1M35RrqrXjKChkdHGMtvo6yksLUGgtjLlG5XgahfBWqamtpLG8ibGVQYn5ZvxLLm4/9CTXLl3kD396jb/9wic5f+6GpLA45cUWGVOh11iAnfs3c0XST+55eHsuqailGdej0n+TqLT6/Ka8tmonZcVlpJMCEWqpm5CRssZKIfhlzH4VRz92G1feG6O0pCz/RX99TTO3+q7T2dVDcF2OraYjnzpOvXQBQ7XUUNjOn298C0PSRn1dBVevvEm1s4vV2Bw60zqmUD3G2iye1XVW+2PYyhVkdbMiODYqJDHPL6wxKAbqLDLwiiT0mg2F3Hf8AJODcRZXpOpE/C0OybyLCqmv3OJdQXRSK/vbD6Iy2ehduEzn5jqKuuOMvBwWAnZT06ljS+lTDEwNMiNGWdDowCyEPTvej5FqzI7afG9NzgwRjEmtpk1i0A9JrZkFOIKSFGNkVFmMZgXrkyrGls5JElSxY+MhloK32N95gJd+38s9H6sj7k6LOfrYcpeGvhtJmjpaCPonWJ5bY9vubtwjY/TN32Rn20dRlyik3pfFxCP5p7F8i2602lB+/ZxrJ2bo3l5HKJf8JWXFYhZqN4nRS+2trS7ndzobOrtAVZ1ojIh0bm6NZEX8Cxl8MrbOOiuBYCi/oueSgKDGDiszkfyEJq0jhFXhJBtTU1CnpMnazUx4nkxUg0IRk57W4l4J5m+pFjm1FBW3kZXkrnKUqp5dmF0TOhLXT0cIBRV4fOLQLnHyqTl8wSVmR2+xLlFvafEKXsmcgZVxcUAXulSIjvYyTGYVlYVOOqS4O6rqUCq8ZH1LNDW2cvfTj1PYKo5yRYR5Qi5soI2//vuPcPvRA3zoq08zNHeK6YVbvPXnN6SYndzzwS30XTlHzO0SYfeiiNrY/ck7uN7Xh0Zp5Ka4VTaU5JEHj/Cz/36ezXtKufHaIHqzAd9cnFg8ga5IS8aiRe+RJtGZsJalefOtS6QEGUodxRQ4nDTUNUnhKeV8kxjMVdJcCkxVRh744BP4FXrmJ0doau1k4swV+lZcpAjQ2bOf6bV1GorK0BdGWb0yRkpe65sTY0nmbof4EL3GWSvR+OZ1acgQlXo9M8llZuW4c+t2KOSC1pU3s7Y+SySrITOZYf8TW0mLg8fmgxSqFCL2UZZnFyioEprwxWU8NfkvTyPJmJB+H1oh3rX4OiqDKj/pou5AtcTTMFp9lJnpZZYn10QcnPn7lFq/WoQzREqlkYKCuC9JLJSRsYRPfPovOHv6PUSHiUYTaEW0U/4siXiU3D6SHn+EZDhBMiB/R9NyfglMJj1KvYOMjNf0yCKpeCq3NzIJiYSZpLxGMD4dSVFSosEqwpXVpMR8Vayu+vL3+0wq0Xahe4UIr0qtlJQDelvuCZ84Rvl5RYldjiWLtbCME3JslVYDIyOr6GTkcgbUeixFfK5Y6mAEk0KLwZlbJlloOhhh5+FaFpck+qqCXHh5it3Hi0iu9DAwcIGyNjXzvQpamnUCGHqprWm6tti49N4MBjGh3AqgizJOR5/MrXmu5u0/znL88D4BEyXXhi6xuXVL/vEyq8TfEfndtMTZu+47zMqtJdp3tnGzv5/A7DL7NuylsLs6vybLtcvj+a0HvUK5WmnApDq3jHOAIr2FQqkhv3+N3PZ3ETFNZ7GJMmsNlVvqZTDFEDUhDBUOEXotnoUJakQc5haDVNS3CPXNk3SlMddX4NSXE0omKK5v4t2zf8K/HKCxuIWF0UXWJY4btCbWvWuMLPdy/513cPbcc8TFVEprWtA4FlgbSOHTLlJfW8LoVUmZmVW6BVoMsWaoHxNTTAqVZmgo7sCzFqZpiyQtx0bCa0kWJE3nNmzYd+AwT73/w+BpYG1Q6H8pRdqcezpKYEKf5bF7HxO4GWHg6qwcczcVdgsJbyEFDaVsrKrn4slJRAJZziaxaQIo7QbBClU+5bbJNbj6+k2szpVc4VBsKpJ0vMSSJL2+3t/zt//wY06//QZxv4xzYIWY1J86ayWoHWRxUQo+qsJeG2HgnRUKEyJ83TB4MYPBKkmvtRzXiozthgyX3pmWJKjBtbjMfe97JL8+ekVZAK/8fmB6npAviN1sYlFEv7K+CLvUbkZ0b30tjlkMfHh2FI1ZCHshhElS4+qQXKvm3PctCoxZJcvy85Q/ITqloay6Qo5LK9c/JEYSxyrQGZ6ISj+k0ReZMVFIKBygoF5NaFUrfbwqcJbGJmSvlfS6tBoQCFLR3lRBaawmv1aRqrm9/Nl01kgwVET/8DiXb40zu7iKO5FgLRgnFJdCiobx+X2sLq6zJAKzMjfLnDjk3MQFZkcusTolkW76isTlMSmc3K5BZhEHL++++GuObjlKa107ze1bKK2ulZOQRuhbYnI0SiQVFMc1SgPewWe/8NeYco/n+fpJhAJMzCxIA4C2zsKSe4XakmIW3POsr6zS2VHK+VtXSC0k8QiRHtwjaUAIY+TKBBm1FI9SQWNzHZpIbq3iSszFRXzg7z/PrfEptJk0031r+YhvsRio3lkttG8noF+lMbONNfNN6uq6hGgUDJ69IdHLyHd/+Lf86YVeMmsRCuslZbz+PMHlEDfOjLBtZxcxT25DDQMtHc2cP/8O1ZV1cv6Z/LP5QbmQOnl/iy7B7ccPyjnLJUmliCyukcztY+nziuiWsleMpb2mi8VZH00V7SAi7VkMicglUOQeUJYi961GyCiVxIWcc1/4hiJxDEo1vVeHqGuo52bfTSZuLeMTA8uI6GYiKmam5uluqSEaihNMhYnKNc1t3EBEj6nGwVTfIEkxg5waB1NK+SspkTM3lUGSRjQlsVUESERaIaKZewImpsqtTKXBPbYq56EW4RbxT8s/iPhlpGBbtpULvZags6qwGIxCymmhCIncOgi6MkIRVrJEJc1k8kso5FJKsbMIl3sVu9GMWWPNP4de1dTA8MAgXa0FxFcTrIb93PFwDW+cEPOQ1BXwediycyO9A8OSEAzIAXLb4U4x5nkWl5MSWdcobTDT5Nwi/+YiGvGR8Rhw1sSkhhOYDVqpRSWzQ2CTBtXJ+WnUMXoOFTBxGSanfPm9Tze0tnJp4Bq1VQ1ihHGpm5DUnNCZRk1xSTn//M0f8o3v/xvd7c1sbdhA2527+eV3viNjH5FEYmTCMyaGsJfrk8P5zS46aqqE6lX5RzSHpkclBWUpaS0RM++RMRQqE6Ca8SygkUs0Iyk5t0jT5u17WJhak3SxwKFHn5L+eYd7nzlMIGNl9toNyopKMNbEGR+7js8l/WcqFkiAoiIr5vICem/eQKkNilEIzQvVJ5ckTdkrCCTnxD8NLIeXWB1XE04HpJ4M0tfLVO3UiLHNU1lnRzPrIKW2EC0eJb5ulWO0YKxTCY3GSMrvoAhy5vkL1G41c/DwfWzfcC9n3ruB3WAlmvLTU7edV6+9w66HPy/COM56JMqdj1lpN1Tyqz9OspijCjzUF9eL2YsPm0Ok/YXYqRGRfo9ENkthuZfgqtRx1EVdc73UWpRkcJKLA3+UWtfQ1bWHOC7GT3lRqiV5tdRhURVIshyV97ShEfhTteQe27WQ1igoLYoIsOhZXhZIiEuCyBSJSKbz9X/h2pvMu2apqHMSinpYHlwjHolRUVPMvDco/ZjFVmETnVqntKUJTUzF/PIyZWK8LgGyEgHFhZk19GWafOLKCuzlZovn5gJUNBrzj0BHBIxycylSUQUFRQKFI7kZmkoK64ysCLiY9SlKKwTn1y3MB+aRoErQ5xNwUeOZjWAo0LI2IzWtWqKmRNL/1pY9z8aiUQILpXz27z/Am2+8LaQnhCSCEZVm1tqc2DYYePfEOSESDeU9HZw4dxlraRVra2qJ+RHcC0ssz68wPTPO0MWrLC1dZW66j7BCx/W335FIeAO36xb+1UE5IDn5Mr2QvJOqAiu1+VXGLCR9uV3TwaquxTfjYH26XMS0gJquOh585AB//tXbZIXU9BL7AyKSwmJs2bIDi5hb3c4Sfvj1l4RU1WS1uftWaiFmC3qrDKrQ0VrQw/TSaaHCIIagSejLSUWBkpIOOwZTGTt27UBrXaVn21aGhMBf/fnr1PUUkRJ9SC1HqJQG7B3oR2Eu4Oa5VyiU36mzbWDXRzrofS1H7rWolSJQWSlsbVhi0jIpc5xswkKBIoNNRNmtjElzFkiBZiQGBumo75CGylItBWHTC28aHNjt1bR3dTK7Os2Sf0wiv16KVEt79UbmV6fQSAM5lRbqihvQ6XIEKZSSShOUhjJLDM5FLl/+yRAVIXH6eECSkaSAtWkX3/7lv8t5vSokqUAr49dc3cDb505KkUlDZtX56fuiJHLd/48gEDE3mDTymcjx6qUShOKFroJeEfVkMr/SYG6egfwXwtXyaxlMBh2FhWqcJgMTaz7W5+R4RKiiqaz8HcYmkdfjCdDT0IrDZCYUSGArcOJdD4hBiVdJg9v0RmprakgZLVw+/zZz43O4xSRSmSDH3tfFOz8fE5NulVSlQyU0G5dGKXQ4iHkDHD62A196ihMvjlJRrWN5EQ7vPcbFy6/TVLmVjNZMQ2sRS8NBrDLmFc1lLIwlxHQVQkPSzKKeG/YYGL+kYOS6kOnmNjFoK2ffvY5OrZZj1RIKZfEEpPlFcB85dg/f/99v4lnxYlGYePyLn+F9H3pCxqCW2kozhcZqro/0s2VDK80lFbx3o5dkLJRPObnp+t61+fzjY4VielXxWpaE9oo0ZvGxUH4tbbN42u6nd0nCzLB02Ut5WQkH7z1G3/UTNLfczbrEckeJiKWYtjfVJ4nWxMp8gMByFKUuhgQACiqLGB/sJ5RZwyHp9OxLJ/L3eJUh5OdusmUKHGUJ5q8aKGgUMFDpmZzxUtYdFSOICbGLeM1HiRs8VIkwtVn2ilmGGR+5xrpQqlwm4lGlmJyOkd4hjFqBo62NHN17P86SGklLNTQ12MjoRDs6lqkorqVjk4CAvOd754QsGw0CMvUE/JOUlO6W3izLf0Gf2xGreXMJTc3dBFZn0aYEKtd1qPVeId8wQ0s3sBXnatnAnj37mHV58a8IOUu83NhTzMi1BdSONUy2CgavLlLUIclCCN9hd4oQe0TcMwIiAjY+NWZJOyNXVrHZ7WSkTk1SW8mMkLwYYTgYI7DkRymJWykp1FJoY2ktQI3UucA6Cek9h7WU/isjkkJN6IuLKZFezm9qrdYLJEjtSuyMhGIU6LRUNNThEVG35+o/HSMhaddeb2VpLIkircJWpSSxrqaoXHRB6CfmKWRifoJCuU7ZpFFEP8PqUkJASQB7WmpxMcDs8CKqr/3bD5/9yOc+md/Z+UMff5jXTr6IZ9mL0ajJU5lNYlBuNpR7yiM/M9K++QASyMiuZAk41OjapFA800LwGWbmlDz8sWe5NPweI6NVeBd00mhCJTOT9A8uMjM6LfR4jeG+fsb7bjExeZXVmT58a8O4V2+RTojjqBNs6KniiQ/cwVOfuId7j91Ba8VG7tj2OBXmDVhpQRcpFarMMD3rFZNQczV3i2MphkGOUyVEUSbGUN/Rwq7NR5gZhK9+8sv0j52RWF+Bq3eNr/zhC/Qv9NL3uhenhPYXX/gDhQVGbGJ7N08NUeBs4ZGPPsnLP/m5NKOSO5/cRm3npvy0bqPE8E2H9pIp8QvJBnGPzuAL+dl3fzee3CJa16YpthZTpCvjwPa9qIRe11wBEbMkHU3lQltL+IS0Y4k0NaUFIpxJDJoCNu7YyC9+8EP6V0YZvdkvDS/ROZvmQ48+jiu0iD1ZLj8LsGFjD1u62wgmfUIHyyhiStZng6Q8Eq9ENJV6IelgTpVjqBRZtm7qZlrG/Qt//xH++8e/zz9fH40l+cAHnxKBu4xOijG3+bFSmcUkhaYWwlaJoBn1ItxSSBp1VshZilhMLTc5QS10lLtfnxZxzi1foBUYz+1+n9v8V2+Grk0NQmpC4UEx2JpyKgsLMKpSEhfNIvCF+adcwpkAZpuJWDiCOZ2kqMwgMBChoqKMIquOstIiIcokE6MjbO3pFFIvyT8ae2NgHaUc31owmv8yKi6JIByP4xTYkBQv5NqdvxcdHlflzdUX9mLSFGEp0nD5+jj+QJSyOhOjgz65jhY2dhcK5egoqa3BkdtZRoi4ujONb7oGVTz36GWIvpERajusEu3NKCTVtDSUSaz3sVPMddPhI1y7NUCbGPBX//ubfP3fvox8PHu2N+GRRPnRT/8D//uzn6FOeZmcd5MqEOsLh/BJigz6g2RsUgOVhcREeKu6K7E11VBuqpFUJcBj0lK1zc5yYIG0N8rUlRXKG5pZyNxkZWBSTEdShEloT5JzwBeQFLrO4iURcTGYSnOFQIhSUEdqQq0lEgiyGhLz8ZtxezzUHFZTomhhVCKvXiL8ynqc2bEQ9d0WMe4U4ZSW4io/LfVVXPqNi5IdOgGjFZSr5Yy7PJLcAmyp3kZIP4HBWMTiUJpUkZdjXXdy6+YbLEiPOXeVyXklqBDA8GYDJIsXREfccpx+IX8f/UMaUvFqXv/hrwUU/PklFvTaAhwFCgEQgTFLkmprA/ZyC3OT51jLPTqazqB3iO6Eguj0uXvKJql1AzMLwzTVbWVuLE1tfYiVURHjsrQkfJOApYuOnXb5zJjUdG7j8SWunoyycZuTG6/7qazRE07GWB6LUlhhFHCSZGnIzTsxiRalqXZ2S52tkwkKjEQTzI4HqW8XwLQV52HJZi9DDoRR+ZxNO7owlyhZGPARV0cwFRjyNV5ot0m6i1MrWrnqknQ5HsNSbUC3Fsqnw9JGC4t9vvyjxk6HhojEKbWcX1mZg8CKneHpAZyVOiJC57lecYl+qMRsMpI8lWK8JdXtqL70Xx969l/+7mf8wzc+K4M7THGnlVd/eUIKVysnbsFaUIjZoWd4cEwOXMXOXUcp7VBx/tIwD+86BOJQF89ckgtWLTSQ27BYiX1HCQ3dHTz9yc/RfmgHG4/dyx9OvsUnvvQ1huZn0JsqKGreyphEZ084zrpHKHbRzap7hjVx1bBvkbmZm/T3n5HCOMvKxBkRvCks+iA7d5dx2z27+eDDj/KRxx/hA/c8yVOHPsThPfdS79xOQbKNeutm7tj3KC6JVV5LH7/9zR+ERvS4LRJDLJ1EzWsMvj3M/vadFNcF2bWnQwR/QQT0GhaLFm9uhpuYkb2yhvCAh7adQpmOJv7n938i4vcK+S7jmh5nz+4PEtMlaGlr5eTICeKeFXFUDUtTAQ4+upPxpX40QRHBVG7mmhCYCHHKEycdXqag1IJKCvPyjSFW11y8d+oE9Q2lHNm5h6mpRSwaW34N88u9N1hZWWFq2i3Cs4Fb46eZXJpmdGyGhFClt9/H/bcdxe50SNsqCCszcu2kie1WYlIQ6ysedBY1Tz95Lz/4wR9EfHOCrOHShSvy6ixOpxyfLje1XCspJ7dSnlairZ7ycjNVNWV5Qs5NNzYLaflFNGury/NL6ea+ALLlUo8UX26Wj92mY/uRzWiKI6jl/+sTBqpK7XnSrSy0oxWq1mv1Qjrq/BRvVUIIWI5FI68dmZVGyebeRuIvSUprG3jjrfMU1lpRiCnUb+9gYPAW+gI98XiMQpWNpo6NAgvD+S+KiizFEkzkGCWJ7th8DwmbhXX3Mnfe8RQWnYPrQ1P5yWFKk5Hpfi9WuzG/0FPnznpOnB0nqvBIitFR214lDZNk8JzQWVkBPTtbiUlqUEfEMCQR5My+tLqGUlMlf/et/+RnP/4fqTc9X/z61/jARx8RPMvN8vNjV5tprC1j04F9/PgXL9LeWMb7nnwfb189RWN3F5VlFlr3dZLUpblNaN3aWEzcqmZ1bEHivRh/cj5vLFljiuBgVlJhmSQAOPrBZ9BGkgwPz3Lk4SeYn5sU4RP3TIo5+NeoqTnKhNSGQykUKJE9IOlHadKzsjQjRBzHHC8kU1CJucqLYbWIcInU0FwKrZja5MoaFVVi0l6lHJsNkynB8rSQo3kT5sYoixMG0h4DW3c15zel0Kid+AXo1m7J+NiU+cloxgIV0WhA6kLS0JwHe7VRTLgDTXKdEoukLIuk99xOTQEL87MZZi8MYlcY6N5yNxpH7rFAI85iLQOjExy/fwPTE5OSpG8RGg0RF2AwKYxYKmWM4zpsztySt1lyW6DZCgVAjAIjYgRDZ1ao6M5IHyRICOTZJFU6StPEFwqJqudxX9dTXONgZcgnJqihqb1CICtFwi9pY3MT2eUYuUXlCisKGer1YDWKYBp8RETIoy6Bh1iK+qoSMR8D0aSYiVB8MuLCUNSATUB3Ne4iupq7HZqipFxM2hPJ3doXOErR3rYpvwfA+mRuLnIIe2lJfgeu1g0leBaUIvpJ6bW4pAiD1EECh8LKwpxfxH9FEpgk1/kUtlobi/PrNNdV0Sl6YJMxb8wtyjUw/96zgQsF7PxwE5/c9wU+9w//wN/8zaf46Y9/hdoUxWDIPZ9azPWzcpF9jRTVFdLVVsve+3v46lef5c69D3H43tuYXRjlK5/5mYjlqFBWC1P+C/ziJ7/lEw8+w8mrJ4RStvLSa89xx0OPML0+w6nf/5GPPvtVRkfHGesTqs2miErk7B9YJpUsZNUX4uqFcRJCnLlHwxaWFlhemhPqH5UYcpmZqRvijmcYGz0rcf0WhRIDW9v1HLq9ltuf3Ez/5An2th3joaOP8Mz9H+fIwfeztXy/kGIRjZoWZm+m6Lq9PD99O5k0kHSXs+KVAnWWSaR1yuesoRSRMKciFBcbpak389756xLlVHQc7ca/FmP6/AWMdgWuyTnqe5pEXKfJphUse7289OvTxCe1rM35eOapZ+TnASSdI9efpGjf1OgqEWWc4lIzNUVFBMWpp6bXudE3IGJqFpooFirUsp6IkvWlefLee1k3xRnsHyQhIrrj2FGWzs3RvbEVX9rLgntVHLwYtcYIEZFDee9ESEhJp84/mrZzezvPv3SatBCjUT7fUKDMz3Z1Vpryq++ZhHCTaSiuKKaqvJiauhaJ8laUVivZlAi1yYJOzFCZjZHVqtCqJa1ZzfI7QuxCLg+97070FTpGe+eZH1/lsTuOcn7iBjGXj4R84FooKaQVQi//a7Y68KVyC2pBMBRGnZAoKaKfo32LCKqzrIyEck1E1E9DfRejw9cl7cQkva3mn59tbW6RBiuQiO9Gp7bT3tqIo7GU8GpIjCT3bX69NKmaF178DR2bGxm8OUFLczm11jJKbM1UlzVTsaGK8cteMdRKcRAD1lK9xFUdhSIo4yJORrtZqEqEoKUAnVyH0hq79HfunAtorqnnjy/+muC8i6//+nd87i+fktgrSitjUlFehVJMuLGmIj8btLJooxi3D2ednpHxedYya2LSDm4tXRXwcWEvqcEgyWY5R625/WwXfPgl4SVisfytko1bbqOmdR8GMcChqfN07DnMSP8AvsgsJQ6hXonppZU25ke8coz1zPYPiYikcZQ1kRAhV2hT+QlcwUiAltrNbL9vHxPXb4pRVLGuGKemQgQ2pMfWaMTg9El6qcRgW8OecuSFrHCLXVLvKk17eohOREQg3VIPCdZiPnxCyWV2B6p6+YzVVP7L1bamPYxNDuINTjN0/iy77trBpddXpfbX0Qs919Q18fzv+9lqaWAp2MuGoy1saNrIlrZDkj5GMJrUTA/1ijgb82vtR+dzax+lEckUoEygLcnK58fwrKlFDHO3RdLoM1aSgXUefux2fv9NDS17lxi6kKSu3YyuIIBrzI6i3EtgRk2tcy/2Gg/zfX5qt21EmXZjLXIye2td0kJuX4EIKUWCOrmO7t4w3Xvb8PjnZJzV+CX5pKUAa8SITTaBprjUs9FCJhHDWp17DFdKSQQ4dw29Gbl+kqrUksRzX5CXFAtIrqbzSXt+PrcGkBuNwSb6sy4pu5LFqRhRofbcMt4t8t9OZw0+EfG5NUlZ0r/F0otLkzGKCs35zbxj7hDRbIjm7gqcpc2ouspKntVlHRQfsvL8z56nsbqHec8In/urT/LS869SYKji9qfvEoyr5Vu//lL+C6ZbC79l/NoAtRX1rA0tYIvewYc+czdf+atvsPO+/Tz/5v/gcSFOt8TiyADHHniAsDTd0MRltHoFra0bcVSrGL5wi23HH2XbQ7vlpLRoSoLsPXYH9z35ISo6Gtl+9BBbDhymY/tBDLoart4YJpJew5PSMb+4wJIIvz+a+wIqwNTcOPMLY0xPDjDQe5qZ0XnSwSFu9r4j5H8Rz+o1EQE3VdVpcVsFx+/bmF8LZOv2/XQ2dnPgyEFuu/0hWku7KDC2UBiuZnU6hUVrpnVvHfNnQkzNz+GsckpyGae6roi4K8nySji/Nk1us2B9QEnQ4xcTECpzFfI3f/sX7DiylZHr5/IzWHW6DMPeJVq3CI1loszcWGJ6PsBY7qkXS5Zjx/agDGUJrfpobG7HVFfMS799g2qNmUR5lrf//A6FShtGIa7cBgQruWVSY1ECighRaeiR2VlcqytorGmiASl4iXeksvLZCn7/8zfEoHQYi0wUlRhF7IwiOFbsVqNE6QT1JWVs7JLzLilm1/69FNYXM+lbwbU2h85gAkXu3r4Gp/x7IrcLv9NGNqsmncwtCZBgZGaMpfFFih1O2qVmXEEfsWCExtZ20okgBkkKe3ZvpnVrJTf7R0jqc6s1ZtjS0k4y6JVEYScthGqWc6uorpUGE1qPKIW4rVwbv0GJCG7IK2ChFfFKhWloaxYqs1LVWkZD12b2bTxGp6TFP/3st/i8LlTyBql0koQ03wc+/DEsxkI5r7uxlBXhsJkJr4HDYSGWSRD0enDUyOeJSVstKWnImvxyBuMynuNnh9i7bTNLrlUR4FyUD3Pwvkd588cv8L3f/Ya/+Pj9ZMIVcn52iq1NhCXVlFeWSBIJ41pYo33DJmbci/QNTtItKcIvxJrbPCDgd+X3Z3SvrTOzMCfNqWJyeIYKW3n+6Zbm4mqidj0ai5GR3gH0RR6m55ZIp1bxu1wc2fYot269Sk1LPXp9Gs90EEdrPcNXb7F5Yz0Wu4HJIbdQv5+MRUzaF8MocfzIo3czdvltFElJVY5BAqtOScAKggofNoWC9soO1gIDmM1OFq8nKelx4JRazC16tTafJG1fZuyiG5OAQGfOMAVMVmPT+SfKoiGL1F4MTdrI/PACjmIL3dWt6PRSq0se3vjzW5RYqyhNFVJbWYmmykBh7tbJ8hj1HfVi6Cp6L19i4+YGwpMBSR9WSauTHL33Pm4NT0iSkQTqj+e/q/GtZyis0qGVa2w2FOSfuLty+Rr3f7yVm+95WFt2Ub5JxcTpOPp66XmhdX2okoV0rwBBRAyrjJmVKYolUUZye/Waq5juW5De0ItRgNJsJbomNWTw5r/fCXrWCQTEOAReYv4kZcUmQpqkGI+DWMiLX4wt9xSVQpLM+Pha/jHaUruFbFwlPSNwIQXmCkny9JvyuxslckvuWky4/T6K5e94UIEv5pWUquahh45J/0gECeqZnfGJtoSpLesmIH0X8i7iKKkUcy9jx4YtLCwGGLh2C1VrU9GzyoiDst0a3vr1uyIWJ3n8C0f5x09/l5/8+htc9LzM4Ft+vvI3n+XLX/kg++++C7drkoqyCs5eFYHyHuCJpx7k9QvfoO/qJbZueoDxlUt4B8Pc98gzLPpmGD05iLIlyttvPU9JST2j/efZefgpfvurn5Ndy3D46NPcHO7nifv/hu/+x7eYXRoSR67jK5/9R0bH+/nBD/+Va71v5aeq2q2FvH1C3j8e5dTZAa6IKFy5MSYDGWVqdYHzU7e4NRTnwcf+hlNX+vKrtIXkteurSiZFiPtvDdDX28/o4CgDfdcZGzrD9PQl+vtP0Nd/EYNiTihmCWtFgqOHOtmyfyPFQnF1zZ0cO3qUPZuPcefW2+mp30VJoYr73/dZZsdcItJFFEXKKC+uo7t2Ny3by+m9ckki7wwTU7O0NTTw9tl3RA+zQsXisutuiWi1oh4SgVcD+ERYRgcXiHpV8rl70RqK89u9NRXUUN1awaA0RrHJKQRUQLZIIcXvFbopzc+WlKwpkb8YW0qDRqWhurFQSNAmBS7kYFRI0ag5evQgFRsd6KXhdu3qwWhx0FzbRm5T3pauVuyFUrjxCE0d3Zy+JuTuj+JwSgS+vJSf5OJyB8lIUfYNTeRnZuYehSyymsjIxwezEaxZMxu6W1Dr1RgcYjyKLO/70Mc4eeWMiK9Qe2EBs5PTLLs8Is56yuW91UYlVom+61G5RvlVMAOSQLzUljZyrvcM5Y4iZv0LpNdteEeSlFsr+dmvn2f3tjuor9/MpQtv0rFrC++cfI3n33keX3yR0el+ibFxPCurVEiS3NSzgwX5/7kvJ5WSUjzRIIXOIlp6xMhbNhPwedm8rYc3z5xiZWRZzE2HP5l7VNLP4PVxtu7sEKIqlJRioqtjC089/Tke3LKP127e4K//8hN84OmPcviJY9x7/53sPbKPI/vukOu5np8RqtcquOfxR/jv7/9eElM/jz5wN5duXmZuagp9mZ2awkK83gAZm15qNIw9opExUAr5uSXOa5hdmaPAUc3yYB8roWVi3gx7JQHPjy2zffcRXPMD1HTpUcTWKRDBDPrKmZ4dERp3CK1qiLrENLJejIU6EmGJ8tpS1nVLqCV6ZWNZCluyJFxW9FY9Kn0KhZBvwhKhQsx4VVJdYCpC0OLGUVVPqaZYwEgnxjOa/xI3mwyiiKpQSZLROIRcO58SciuQ8b+OfzkqP4/xzONP4xVSf0uuk7I1IUJn5uo7k8wtjdHYUZq/n2xQmPITW+z2CjF+jySKOTa2CegsFbI0M4TemXsePSL94cpv5O0oNUrtGLlybZniuhRFiQ341RMs9guBtzokyQ+y0fYFvMZezPa0GIwBuznMbiHx8SkX2uIIy9eDGCtMmI1x3J4kK4tZnOYCVJLi/Bqv1LIGc4WF4GiKhYCHrD5CVkQ1JQJf39bCTG5nfr8XQ73AmVaDdyWIuVzqyyfNUJAl4g+TCgps6fWYpDcz2rhAhcT7cIq5abdoQhSNkH1Slc0vSFcvZjw5NCVJKvcIs5KqFnX+acFiSUfahJ0PfuBJZoeX8hMb923YR2V5kSSQKMd2f5jBQTel+g2odm5rejYjRFe108nV58dIyQcjdFl2MMu1GydxD6Uo0/fw9tp3JcqLG7Q5mVsdZuCVm+w7sJuRa/0cfKKEX3z9l+jtJt578RyPfemDLE6sMH7qGnsOPQylZjLJcYkoKXGr0xw69AT/+sm/5uEv3y+iepb1/iBPf+YzfOiD93H3vQ+K2Bn50ke/wK6jPUJxh3ngticYuzbH1kNFBMwRcaB52jZ0C2XPk1UpaS6SIstN6Mg/5mbMb9RcLMVQubeWWME6c65l4m4/nXftYb1oQVx/kZrt23HWlIqj1uGWSDszGcY9G8cldLa2FBKyhWtCBzcuXGZaouytm++xMHaLpflrjE3fYnHuOpclIZSZYjS1l7BrayObb98iRtbJ9j0bOLB7P8dvv1+ofys7ttwhTl6GPl6EOliGZ0YCTtAmVGTGYNXmd6I/cmgf3Y1tfOILnxNRLefuux6koMzJ9g272LPzOPff9wjzPjEmTW6nHklCmUXiEum0Fh29786TU9TOhg62HmyhvLQKnc1ARCL27LSLuJhlgTTA5Xdvcfzo7dyavSqinJQGLRWjnWOqfxiDRkvthk68s+tCKLl7oFFMawYe+/g9bDzYwfue+WhOGpicmZYIbiIbSTHtXmN+UkTEocVQYmG4L/c9SoT13FK4Qg5Xhs9TJOSy7g/lJ+zoJHWFkwlyqz0u+/yYKrSMzy9gMJqICcH6RWQNaiv1hUU4teUElBJRV1xkdW4672xj25Zt1La2kLLFUJaFJeVN8vJzIuCrUdKhBJ45MVS1Jb8Z9KGth+jef5BISF6XDouY2WWI0nnq05nk+LNKzlw5J0CwyNlLJ3EJvSp1BlaH1nEvr1IsCeHOQw+xpVmoZ22K8IyXqYEpUqow3/jRjzh54WWKK2sIsSiReYY//fm/KKwu5c+vfV/EeIGujVvpaDvO5Og4q4s+At4FqQ2BmJsuknIcmdxmBd4Eu7Z1U1poy4tfU1st6WycytoiFv1uyuoqyIrIBScXqN5QSGTaw/s/9WUGbrzNauKaJFElZmdUkui81IKZnRsfE6g5wabWVjp6NnHhxAW0FdILEssDSxF23HGEUFKobsSHO5PbHD3GyqwFg74OhSbCwmiYoo25RbAChFctrEsCUjsz1MuY911z0dbdxMLNOamNJKqQUYyth5nQDDt3H2Nsdo2qPVZJMFMYkiYKFcXcdvdBrl88xY4HdnLx1E0adhby2f/3z/S9scSNvrekV61kfcn8I7lWpwrfSlR+pqetbS9Lk17C5lFKKiTpmA6KGQ/gmQpiLRUSF1DwShovdXQyuTxFoaQDk6GGmGWV6KKWw0+1MyYmMD8lKaNWamPALAnNSKH06fzcdP6OgCkuidTqJ7IqQtrWikfGsKRILT2TpEDE32DLfYcjf5slAYg+r83HCbgyrImW2ERnigsEiiT1KIyiG2Ni2nJMGr0qP0/AqsxtQRnBYdDlk2VzV1P+i/PZaS8akwLPUm4ZAzHBmEhtKIZFoMolySx33zCSEMrXmsT0SnHYe7j22gV6RwYFnMJiZn7cyQHWsh6pqzFeP/kKnuAAicwNVIVFlmfjES+VnUoRy2VxcyElZZgd99Tzxk+FKEXQtt/eyZjQam5CSCKbIZH7kqPPTUpcQ5FNcvrWe7hkkJvKKxmdG6DCWMyObdXs33ZMRMcmrigkJAc88m4fR7sOcem5k3zsi3dz9s0zEvuyTF8do7K4ljvuf4yv/+e/yoAt8T8/eY633n6R02+/LoTi5aFn7hDSrOaNU4OsjsxSUdXMwuosKon3ZfZOAuECDj69i5gQX/PhSvbtOEL/7K38jhv1LRsoMThJR0O8+If3aN7WRJGch9+pxB31sDg9hVNdz8YjtWzd38GVoUH23rMbZSCMUojj8J0trHjE2R0FTE368WeN9F+flnPXC3EEmBqdYrx/nJtnLnDp/LtcuHSCSyfeYnjgtND4eRYXb+CKLZJMLdK+ycmWPW0cO36A4/cd5PZj94jgP0BH00Y6u7dTWlMpNDsnCSOZ3ylmxT2DL7LC0tSgxN0qFiRquUWcI7kdYrxa2qxdOE3lHHtkL0pLhrevXOG9U6fo7ZsSSlnPrwWtlbgYdEfZf2QPqyvjUmQBisXdl12LEjkdQp8J6huKOHh8j0TDIBWNpWzY0iikZWJgrJ+5mTU8a8sUicC2b2jn+ulrue83RfzNEtmjbD7Sll8aeOfGHTQ1bUArsVGpSVNVUc6CRNyq0lJWpkXwQrmJMQqWJ1x5k5qdcZEKKQhFo/n1anKbBgcX16grrmBmYYnZtSVJLRVY9VY8gRWKC7PSPAUiCi9y9vLr9F4ak/GdQyXNb0SP1pyU1LRPakKIqqoahUHEQSLvdUlhP/zRf3Hu5Hso1WJuC6NcunyW7s0dvPDcL2msFqoLhNhQuwGFQs1TD32EA3t2UijHiC6D3qCgqNzCx/7yKxgVOk6LWCoMavoHL7G8uMTbL/1ZelDFeG8vc+OzFBVZ8htWO2vqJcJbKCuq4sVXnpNrMoiaAuLaIErkugh9+V1Jpi6P0r6jhQJbAdW1TjEuE8vTy5g0RonfVjr36mlobSAwEsJWphGKnJcU5KOjfgdzs7kviRdZnA9z7sa73L79QU6/9iJtG6vpvzBEY08xWUkZXqnbtsO786v41Wvr8akmcFQXYVSVsiZinNStkJFEkDGtog9UkyJNaVsZVpv0QKIdVdIq1/ImdVXb0Nq8zMs1TNi1rKX6UZtF4OTYyiodct4a6iqNPPP5p1mcURGVdHNFtMMiqdBRaxPDEfCqq0GVKiQuyWVGxqtOrnH/wGXKGh2o01pmZyexWbToqqxU6iW1muyiPzcw6SW9rXmJ6UslYXmxFTWSja+QcitlXHT558DnrgVZSZ7hsw/+N++dHJfEIWlRZyMVVbOQ7SM4m6W9tA2/JMzcCoNroRQzvSsUFORSgTW3vCgOfYGYmR+1aEZuU5CoIk04JLQczRF0insPtpOIxlA5VKh1aryBlCSUjICKQvrAgmc2xvSQK3fYFBdrcQckNCcUZMNJMQc9brdL0q4ea101epP0cEs3Y9c9kqBNHNh/XP7cSUxgZ1OP1ISMzc59W9izd6cYciG20koGTmdIRq2UtBiwOJP524Sqb337n58dHr6Io9zOyRfH849zuZb9zJ4WkSwowGQ10LqnGbtCxcjgHOVCCxZHkhpbJf03+1laFAoSQe9urMNQmsWtkAacH+N6/xDnzr6JNzqC3VhERuJppbWELbX13BgZ4OrYADs6NkrU9ZEKh3nlN3+idXcXz37+n/n1c1/nuZ//hn/553/jrXcl5utXGAq/RzwgZDEnzra6LCIhLjY7i0lt4OCBx9hx9JBQml/cslRcNSDClczftlhcuEm1tUDMwc9SVARpIYIloMuvf1GQdDA6MYjCr6TrtmPYWqVYL/fnl4u9ePIM+w/sp2GDFJKIzMj1FSYmx2mT5veIlTa0dgjRiADpvQxcFaK1KqUpsmzb3sLu7UeEANSceOuCOG0UV3CNYRH7XBEuTS5xq/cWl0RsL8lnnHnzbd597Y9cunGaMyf+zKVrJzn7xilJCGP4/Su4RMSdpeXUdXXS2NnKAw/cx32PPMiDRx7i2L47OXTkLhHgO6m1NKGJlGAI1NCo7pE/7fzj177IynwGd7+a+x98kOFTo5TVNHPy7X4xl4BcZ4nzBgN3PnYMld3IyFgf8XCaZY9bCj2F1Wojovi/ncgHL1zEm0zy+psvcdc9x5mZWxHq9ojwZYhpY/gkIkbk38uqyhmeGJLroBTaWGNpIiL0YiKaSBAKZqQZUrhXvKiiaawpE2mJUWa9DZ1QuU2MsVrMQinCXCt0a1JpMYoQ+vzrqHNPLBjKuND3Gtqwgol3vXhF+HWCR0UOO9pCoZ+MfL7ViqW6jqnpSc6cfIv1eRd+rzStNKJC5GnvrgOszC1TXV3G9JiIWUGR/D3JtpbNdG/fSkQIe2ptgmt9N7jSe5W0MsLQ5Ai7N9yf3yh6eKqf9y6eEXMbJBGKsjAphKauwJQ288QHnqaltQ6dNYvCkkAlhJbOwMjIBU48J2lXs8rnP/slTp09S119I/PL0yT1aakbS35zjemphfxEIZPdTLGhWOhUKTRsIeAWY19Zpq18H9dvXMRU4KSz/TbGxse559FPEIssM7s4L+ZcSU17Hd6lVSLxNCGh/Oa9m3EUZwlK/Tftl1pecUjCnKZwg4Oaro0EIyJEzBLyLlNa2YbWtCBGWCh1E0Jrj2G2xdG5S1CFI/gV01RYa2jvdHDj5LyIkg57mUqMIrcBtwJ9RsmTBz9EKD3H8PikCOUSm448ysJgZX7d84cf+zQhjwalGNj1W+doP9aKJa5iYHCMuakZDI4MmkQxS+4R0Gspc7ZQ09LKitSNe/oGZSV2Cm31FIhWXT49RGWLjpmZ3BIRagzFudm6YYL+WP7Z+smF3MRCFe4LSvSWgMCMEYU2iTVR8n9PWhkkCXhDkn5rcA3PU1XplFooZjXup6i0hqDPTWFFBf4ln4h7SgQ9RTCc4ejOKknsLjF3I2l5z9x3flp534lRPwVC2yqVnrW5KCszHuoqTLT2dOWf9vLO5r7ADstYGfLzDmylWlweT37GeEr6bd/hg9KPs6yuScLZto3BK1OM9K+i0poJrGQYHTrLTdHMxaUJGutU/OUXP8y1GxdYHnPR3rUDVVGz8tmWsk6mJ12MDc6TTmuk+JIkA3qhBzXHnjzK+MItjvUcZWx1hLLyIsqL7WzoeIJDD36IAaFej0SY3ESED371ENdOz3HPQ5+m83itkFihkOtV3nr+dXSRCFWHu8X9+sjNOrSZHUJZi4SmE2QL1ELGXnxy8v/zze/z1994FmwGvviBz/HrF1/gleu/Y30xRN/gLP0XR2gU0osEAiIeWVqcjZR2lPHwh55hfPUS9cZqRl1j7O8+Rv/4VcJeHZFlDSXbS7j5zjXiuX0jLWbKuso4/dZVKgokMRgqqK3Ti8COCSUZufzmOY7cvY/du+7il995Ba0xTWdrIysLLnZu2cf8jQkSuQk4C7nNH3SUW8vp2bSZBdeMvFcBP/rlr1hZk1hY5uCTn/sIHbVdqDMmnGJm5wauMSMCGDekpbETIhRqQuoUTgvyGQfYuGEfeilil3udrRsP09WwGe+iCMhwLy+/+Bynz77Fe2/8gXde+S0TQ7e4eOUN+vteZWTpClHlPOaKONWbtDTL+Z4RI/3Usx/jsb86zqZt7Tz8zH0cueMoH/nQB/ngEx/lgeMP8sSjH8aoLqWlZCvGeA0lyiYKdNXY/aU88sRjTPcN8PxLrzAthj3cO4kioEQhaeH2O+5m4OYAdWVV2EzO/PPHVmycu3WGtQU3uqSNVRnr3PPavsUwikUH+zffJUaaW8s8QW2VGH9xOQWl7WIYJtSSrMzqOGaLnY7mjvxM4kQ6Jg0VwWkrpa6jgxuSNiLeMNqsjk9866+xq4sZl/RUXVkhv6tnW+c+9t9/H/5kgvnZKW6dvMa+e48yemmA8rJqAoHcrLxU/tHHjpYerly6zs6tXTgcVtbX08wsjfHGa28wOdBPSmi+0lDKka33c/c9D+W3v9M5zSzNL9JY0sKjD3+cfXse4MEnH6Rjczubdm+mb+qC0HM342OjXL58igUZs1df+BMb2zewsed2zrzzJu/78H28/Nx5MZ6kJJEQIVc4/2RCQhhd7VdQ0WDm+sWLtJe34pNj2neoA21VidB6mUBRbpZgisLmRgoqatEr/YyNnJQUdE/+8UOVziltY2J6YIDK5gohXnlfu5uVdZuY2SpltS0iEFdlHCYo76pibm6ahZtT7N3Rw/LsPHfcdYy4EHRTw37p5xX80Wn0KYuktS5cI24R6Nza8BEiSg1x1zqbthwDaxCzqY7aTAVP3Ptpfvyz7wt9rtK1dRsdHUexmqqpaGqS9DVGsyTqsHeSwpJqqjtr87d/RhZfQqOuYmk4ybyM27K87gN/+xhB5ZIk5QWCsRDRSArX4EL+UVp/2is9Z2LJtQJJseZsCEuBnuiyioryUkqaVLz8k2m6t7Zzz33bmBmsw9SpJWr1E55cR2nUU76vhf7RUTlOCVzqpHy+gbQkrJhR4MOzTkiVxBxJ4qixkFpJ4NWESAs8CJZz3+FdTIm4p8kIuFpJKjP4hPwmB71imELIoiehFRWri25KmwxyTewkk7nbMuvk1iPPiqZ65TOa6ytElBM0t9hQBsu4ePEszkKbmKiMg2tEDGqUh9+/hYXxJanLPkkjPiqay2nebKCgeCOvv/ML3JOT/M3f/yM672YUjz++K5sOx9h38CCf/9I3sYqoJQPiMoISu+9wsOoJUSUXotBYTnXRLhr2NBKMLrLt8Eaun3uDysZNZMISbRIGTvb/UGh1Bd+EmqN793Ll4gTVGzbm43yBUsHzP3yehz98F2XacqJGH/23Rlmamia3FEBuvVH/upZ/+uevUNuyhQ/9wwcZfXuAPRs2cPRL9/Hf3/42y7cCGAwaoTMDTzz+OWobGyguKkOtTDAamMFnGiczk2GDXKi3f/Qqzzz2ON/51f/SerSTq795R+KYWgjdIzHPRIHWRsPmVkJC+J965kleWniDUEgtIrKDTnH+iYFhrrx2k7aDXTLoDYwOD6H0FzLhFYJPzrNz7yHKnc386bmXaeqsxz0n8bQkSXNtB8GCBLFQlvPfO0fWnEBnsQl1hYQ6Yc/mw+hSlfzu+T+y7lrCUpJlJRWiurQgP9vTUd7IpCSalflVMY4s23vqUTic/OLHvyLmCdNSXyfxM0DEmGFdjOUr//7/+NIX/oN4JI1OIq4wAVajUZryEEtj81hryvMLc6355sSgM/kNRAqKCrBocvtApqisqkatyqCy6LHn1ls26/KTfXIbILzzwtu0NLUwNDaVN95oXMhWjKewSApOGsAp559bKmA5ssCyNFYqHkITEkLWFGC32fnrf/xyfiqy0ZHNrU4vNJ6gtXMHykCGP/zmLUZFOKPpdRxaBUmfCJHEzJQxTmtZLf0isoUWp7xnmqNPf5LBobfEIBbyCxNt3Vibf4T14ds/i7mwAl/Kg9fv5tU//YZrZ67nBdBhVvHoE4+zKoLUsyN3yyTLsqShtCpOYbmTng1bCITSIr7nqSzeQm1FGc99/+dcn7jOfR+4kzfeeI2Pf/T9VNm6qKpvIehdEJpyEpc6vXz9dSHvZqnFIt459Ut27NhPdE1FILlMZ/defv6zL+eXwp0fDnDylQFsVg3nRDAP7j3If/7XX/I3n/g3VlXLUr+l3HP3PfzPt37JkffdhdU/T3d3J4XOOO5kORoxOh3r9HTcx4rrHJ45NeduvErbphqmPCuoXUFJPlrsja1EhLhdHiHvwJiIV5zOPXbmr6xRvVcjtaRheXqaw3c8ysjNl4TWI2w8vp/5uSUyIiZNPXWcePtlNm/ayML0OLaSdkkBHmbDuQWk7iLr0glsxZheGSQwk6VajCkzsk7RtjpGFt7mvt2fJur1s3XTx/neP/87dzzTwJwcn4UkM6savCNZynoq0BfOkfEaOHTgGDGdjhujJ+k9+wu2Hbwbw2o93/6vr2Mxq6k8oGPDnjKGLgbZs+9uLry7hiGbYHbgBtqiCJ5lBavS73X7pRfWTCRjbuIeG2HVVH4dn2jSS0t3KYk1JV/6yPM89eTf0XLbOpNnZvKTznQJSYJWL5feEhLvLJX0Nk/X5locukJoyKB3VhF5cxrnZg2RETEBwyIulyQsSZ1Wg4UGAY1VgTbTBhNSoCK0y0zeWqOju43SahUXXpF+m1/mqY/vYt6fwDUq5hfLzbGRVKmqZkDOY//BFpZWFVglfS6ur5GMBgVwvDR3OGUMCiUVOETn7AzcuIKu2Ex9YSFpi6QffYbg2hy+QJb77jiEOXw7P/z1d1FV1JieVRcoGe9b4s77H2LuHROzQ5f46FcflpiQpb2tCX82TkvBfTz1V/cwOrpA654ORqfe5eWX/5NUxI2TdkaWL+EV8ck5zsjUKhdO9nIgF8GHB7l5c1wGV0Fbay2tLZu4dO5ducBr6GTQfUthAmEv4WCW0Uk/2zd288CHPsD3v/ldTr35Fkpx2/oiK96ARo5rSlxY4nlKw/jFXuQ8uevB3LK4bqGQK9Q0VrK+LFG3uIj+2ausyeBVtFRw671r4nri6hKxYykRjfUkuw51oqjV0N16kNJSDS/+6QV6yvaI69UwfO2aNGUMY4mO5dAKcUkbk2uTBJa82O1FmBorOHvlOtMX+1DbhKyW5tlzxxHiXrg1OMC5t04zNTDBesQrpCWFt+5mSeLYpIzL0OULIqQqtt3eJsRwP91NzTz2wNNMTbl57eILuJeX0IekkBu72HiwW0xCjjMb496H7qN9dydLo9fQlRWz7BacyKp4880TqCWev//p9zE9tCQXOivFZsfkgN653ObVQgqhMgoK6uibGMW1HsPjTdDZVU8RJRRVWihur8eU+1It4kcpZBsT0ZufXaasshHPWpCWxnKS6Yhcw5hQRRaNyEtBQSVVPRtpKmpiemycmZE1GnX1/PDn/0NpSxEaa25Z2HUiqXUWRxeZXhrn0sVLRF1CeTadEGwXuoyCs++9J/HWSNZmY3FtmbnpUVSG3O0XqSsxsGxploP33ik+HxOjivLBj31JwGCEzU3bJClZWF5ZZ2JikPOvv0eTo5Xquh6OH7+LisIqqlud7N5/kFAqwmB/Lw57CeUynkkh+rKiYontLZiUdhkvGBsfZsG4QFWBhTffeYeExPktQo3NjdtE8P2kLEZmxGDr67spsdVRVFwnhlZBpfzxBYV8xbiz2jC9t95BqzLIdVxjfSbO/p3b848s9mytJb5SzuTMSYoLSqnsbCTk8QpUpug4VEOtQ2iypZCkpLNmMXSTtVaMT8xR5DD3pIgvEcZUXJ2fKXhexLy7drv03jp1AhFJaWrPzBy5vW+1Ag6OIi0t9mYhuxjVjduZWewnMp+iWEQmi52oRgpVbcUkZp6NmfPHMTM9g8oRoaa6keN3340z28Pg1GmaNxZiLhFz3VghUDchdGygtaEVtcUkoqllb08jizcX8Kq8TEWuo5DxjOmy1DXuls/eiMaeYE7gZ8J9k/JaAxW2QibHVjl77jW6urZw4+LrAnmbee5//5cn/+oxQmsa5q+nGZvvF8PuoN55EFPuC2oVTM6OYrMUYNQ48vefdQKH/oCfYtHTdb+SqjobfQPLdOwys+aXaxLxMSW6dNv+z8j1Fz3wzrBn51bq66pZWwszMezJT9bJ3dsOhz1obAaGBqdIJwRSVBayRi+6kJ1A2ocmaiUeLSSkTQjILmPXqdGVaEjFJJl7AzhMYg7SF7lHW2auh7AWJegQwwtJmvAtrlBgtBKLCtTH4vkn7Oo3FEh/VeOX5DlwY4moCHluTaKO1io5zjT+JTe1tc24U7nNYzICb1C/1crs5Bgpn54C+27sFU6e++1vOHTHB1Hd++lHnu1/b5bNbYe4+957+dIP/4JQbknzbFgOOsprb7/E5AkLD3/2ac6t/Rd4Ktm9YxPf+8V/saGyipHVYYrtbdS1b8xvrpwVgkhJq2s0KhaurrDt6GahsoiQzrt0FrXiTCrBruVs72nGb84IpWqZm3XJ+eceT2qm9LBcsHOrtFm2cmP6osQcL+71ALcujqHVKdFkREa8EuFvvsbQmctUNdbjKK1kwn+d/h+9J+KxQmeuQdNmoiIGkXEv7UIsnbt7sFWLIe2uo2dftwy0leVADLvPjKMktyt4jPKWavB5cCukOLS1JCxq7HE77Yd3kvK6sLTLsctr7a0VZLIzVNfWMTss53hkF0sioktLs0LbUT7/mS+hiOpoKnHS6Czn7mPbKXaq2Ld/K0q7VWhyisHrg0wvT9PctpmX/vRTjKWwReL+vbvvFNryseL1MnFuRN5zjpkJt6SYDNHFccoKm6gsrOXx+57ioQceJbG6xFZJPaNDo2zd0clde45J1M1wc6A/PzGo1lnAnc/cIw2u4YOPPixU5SIb9/Cxj3+Qip5i4lktaV9EPseNQp27B1kmaUxFU10rK9Lg624X64tS8BlDfu/F3KqHFqsIdYn8yS22ZZfU0LyF993/pBB1Mr8voUUSyMbWbbjWppiR+Ne1pR2VjHVzvcT0zhqiikWCwUUQwS4qy0hDidjnNlU+P0hiLpK/ZRKJ+SgtK+Xo4Tu5OvgaqnINi9eX8Uc81Jd2SSPsQCd0UlDmYFFM57a77pT0o8lPVtJId1oLhQcDWvm7lNxa1mW1lSQkkV27fhO/S0yivIJT517BWWThWt9poqkwv/7VH2lq3k69rUoMbFXIq5y9tz0lJRHIr81RJGPjKHDm1wOJhsNMDlyloamDCns95SVNJBNZGbcNEqUjbN66Q6gs94WXDZtCyfkrV/jGz3/AH37yR6FuExWVetKSauyFBnbUNBFTjxCOR9naeScpPfSfeAuViFWtGLouZcGYNXFj8BVyK3CqslZKFVaqrDXEJE0FxZhd8+OYCmvQi8EWWtsoayiW456jul6Ic3RJUo4cZ3mNEPcwXY376Gjai9PcnZ8nsr37Hs71nqPIquXA0Y8KkClFION4wmvUFG6nvesuUjKWb798igfuv18SlYO7jzxO/41L+b0+TTLGhS07SCwZOSBwUt/QzND1txmYfIesKURKUtue4xtYnMrtmG+RpDDLA8efYUIS48rqjEDVAxw/9qH87OT2Q8WsSz3kthKcnZxjbfkimeJeblw6R5m5ltkFqadtpdgKi/BITa3ItTc5FVKncbLBBI0bK9HG1XhXPVJ/SjEBE+27bFx+OUVDvZULl/oIxFwCqSrWVv2sLqxLusywZ8s2bJIIzZKSNGoTZrOFjN8vQFSBKrXGTkkUEUk8s5KCnLbcvrQZDAVGEiLAc33LNDUJMacNAhlBdCL2u/Y3MjXnF2OKEA+v5++pJ3J7w0b1+XvlpbmlkifWcQdW8+uaq0wqqroqcJqKaO/uIaSIs7QwRzDhxze6jKVcz8rKIoqAkY98+Iv0SnIcPbHIPQ98ltFz49If1Dz7sb/5d7ruaWV7+xZ+/e+/kcHckl9H+KP3HKO2fj8f/7uvkKof4qd/8y10Fgctm7eRVUvc8AdFfHYJ4c6glNeb1Ua5GM2srSxQWiF0rHAxNzEucTlMY3UNV148hRgZ5koDy74Zcs+6KtNqIuGQNLaCTXtLGbrp4baHDnBl6XUeu/cOLlwboT+39nQ6KUQI1pCZxz/+EJdPn2PRNU5aG+G1N15i856evLAXFEoc6b0sbldGfHxNIlor3/z2r3nmrx/k3OlhBq4ucvPFKxgzZlKzSSHiBlZDoxIRRYjDM4QTXgzWLG++fILbHr2LwuJibr1zhljaKMJSiF5v4sqpV6lqsrAQmEZblkST0PLO62fYsXU36yFffgU/T9zF0sQtjtx+lKW5KM89/x4XL40IoRRw5fK0OGo1C3PLXD15gs4deyWl3OTc1TFujF9nS9tGnFIkbT2tpFMQC4mphjysZ7TSXGmWYl4W54VCb56lQQRXqbMLieuEBPXS/Flqm+swinhUWhuxFlfQd+pU/r71Ky++LoYrJF1cgtNp50rvLTqbtgrZ2tm07SBVuS95gjGqWuqE+s6ScKVoKWrj8fc9zf3vf4THPyR/P/oIW7fu58C2fRQbKmi0NYqp6UQITonhzvHYR58mlEjwp5O/4vQv35N4+YAAwSTziT6J9CFu3BrC7/ZS4mhCJcUaUM5i0VWwOBfAWVrHkWPH2bTndqxS6D4xtFwD1NdsYXV8nH23vw+LphClVc/10XeJBdPSlAqJ8Qv86qc/lZh+S0y7CXuJA6/fy84jh4QKa/JLGkR9MZKhJA6HCW9sje/+039KfT3E73//c2k8E69cOYHreoTF3hWMplK+8PHPS7PVsC7HcEVEJKqLYChOYLVI1M6t0CemUF7a/H87wkd9ZLMZLI4SggJBAyO9lBc4OHvmlphOKXqrg7bdW+gffYcj+54mUTSKV1JCVVcGe6aUSHaFkpoWtKnc5ijrpE3zlNrEeLQCRvp1ua4RNFL/ufU+PJ4x2iSNzI7LZ3SppSdmuXV+lm2b9klf2fMTn/r6z5AxJbgm6c9UlGVpfonb9+zk1MvvEFHEaGi047CUkMquC7wUUSBG8vtf/RBbQYirA4NE1TNSc2IOaxNs6bmTm2N9WAu0TA3O8MD+R6kt7eC5P/076+trVJdXihm1EhY4aWgr5rUrL5IOz1MuxmsREQz6wTs3S0v1TtrK2oUmjRy+7TExFJekrhFcqyM88siXmYmtMDR0hqtnTlNaW4W13EhwMcKqXMeCYgU2XTHDIzNiRnW0Nm3mxvBVspkFbOVxVkYT6NJaMcIEa4EVrMZi1iJBgQ4tJYpiVqND/NPffpMLZxcpbVaxOL4iTaUhnsw98x2ifV9T7vtM+ZmC0cAUFrMZbVJLwp0zfCMrEzHc7gUBqSVJShJmsmoR8Qz6QisLKwFCgSjdjUWk1rNC0x7Kq52UFJcRi2cYH52QFCufJSJu0KeIeHWkszIoIb0kOg2lmlJUoTjlDY3CtyoyIS8rKbeAgkfqPywJREVxuYGUIHlDZRvBlaL8k3iJjI8PPP6vGImKEW5H9bn/+fKzJdV1XB9+k9hwATt3C82qtQSFtgxN1SRHWqi6zcILf/42GpeSbffup9BUzaTnAtXKIp7/1U+ZvKjg/nsfY3awn/feusKmXfuYcr/MkT2HMNhasNuVQg1SuA1lvHX1ikQMPTNX14XodEQLJQqWO1lezNB6Wwftu7ex7eAGiazbOLzjCN5FN4O3RlAIfVXYy7l9/x6UEmF3yetu9k9xz0OfkWsyweXf/Dm/KM3ypAtJlyRjOoKOOFfevYFWotKY0LJC6MAbnCezrGHPkb3cOHGOJ5+6j8unrjI6NSYkW8SSfxnlegYKVRKN53AJvemKQxJ7HVw4f5rpqVHqGsrFKaPyGdl81HOFZyUVVDE1viRiVEi5RODR/nGJc8v5ta/PnjpJV3MpX/zK/8OuMNJaWZjfhT33fG5ZSQ1bdhymtLyUV59/mVJDEQNDk4z0zzM/OSoXW83QyCCrS8H8pg2LnnVpjjDZcCI/3d3klAgoTd6zsY4NrR1cPnNTCDucv22BakEaIUZJRTFWoY3K5jIxXSUVTUVML6xK8x/GaDChcxahTGmJZ4Rw6x384g8/ITYY4e/+9W/Zcmw3GYOS2dikmJlE8qQ6P19ALh317c1UtJVTVFvA3Xc/IMJey4//43949/ULWLwG/vkH/yhUMkV3+xEm1m7QXXtMAN5IPCXpIipp780XcHvcHNtzByOXRXibN/LGmy+jKNNSbNNTVFGL2lTC2ekrqJMWdu48xqUbvdw6eROj3S/HUMirL/yevZvu4tjRh2js6ZCfF2DWmzn5wgvkdpAYFwPIEeFqZJWxwUEMWRst9o184FM5AtQxN+rLr5WuXbOzoWET//Dtf6C9owVnRYWYQD3vvneG/YfvRi/n/cZ7zzG2eJKKsjYRi0pWlpdkfJdoaulAL9E5kUmIoCdQxJXc7J3gz788QaFdhaOojMnxYVQFXo7dcRxtzExcPjOS9VHTXEFd7d1Ulm5EEauktq4bgzYOynIRvq0E4rnJRStCYk7RmSCe5KSYu1A4ktLKLFwdCUqiLGdgbIya8g40KZ2Q7hRNNfX0CbhYJK53tmySOg5IpE9RIL3btXGzJBshRb0IpFLGurCdN1/5CVWFRjHDWY4fegS3b5lQcJqm1s2kQxrm55PEQ+doKz/E9b7n8Ev6Dqm9NDdsRms14E1PM7O+wI62HVQXF2I1F9FZfRRH1sHU5BhLV2f42bd+indNUjKL9A9fYbh3gPa2GpzNHZx56zTY1jiw7xCttbdJWCvl4fd3sTTsEgFfIymQEgtmiKS8DE5OU16kI45JeiTFmkuBXaUTrTEIVCjlfGz4o15JgXHCS3EsJYUMTomJ7vwLBt0jFIrRLwytMyH9msqm2LipmrRAaV1XNV601GmdKJNxYr4QtjpDfhEvq1FB3KXKrZKOucCG2pYVWrcI0fsJC2jptAom+1ZJSoKvasqSyE2oWg/lZ/FmhMZUMs4mk06SQyL/nZTJKIaQhhoR86KOTfnrGRRwyq3hYjbW5r/zyQgkFJWrUWSz+CIpMYYUCa/Qu6WBv//bv+WpJ5/l2X9/P//5ze+h2nR097NlpeWMD73L5KvL7H7oNhxOLb/74TfZc9vTdN5WyFzmPJd+9l5+2U+/JklJtlZo9CoWZ7nQ3gTWVCW77j7Khm1bmVi4wvvu/RSVJXs5e/lVVGajRF4ZmEScpvZuDnfvY8fGvUKfp2nevoVs0RwGoeilXg89uzaxf9dBVrx+2kuMaKxL9Ozt5u6jD3Lp1BV0q0lMVVHCMy7Km4Q+ih2cevMc+x46IhSzLpFVT3hYkV/u1rzRIFQtxaExCMEVoYq6KNPUYVNVMD0jFBg3SRNV53dtGRqeQFujk4JbpFqoSpVQ0rX3MaZvSdSP+2ivayHo8aJxZLBV55bUyD1NIQ5r0MgfY352mCftzq+YpkwJ9ekNZBVhUuksaUkdq+tB6is2cfLNt1hanGQ9HOPQXUfR6oy88NILnLp8hqTSJ5ELMT0FxXYj23c354UiF+MR4v3sM39JZ1sjo7MjlJU6qC+vprDWycrYpBBAAZPT60LYV4QmRCSzSSIhaG6t4NRL1+na2cFgXx8WexVZi7x/SRk9O3aKWCjzy9facqsHmgzEhDa+9/Wvo/YY+Jd//bakrNx+qhLnlFnOvvWGUOAAHSIC/5+kswCT67yv/hnmHdxZZubVSitmi2XLKEPsGIMOtU2afE0K/to0TZP2a5o01DRO7DiJmWSLmbWCZWac2WFm+M6dPn72kaXdnbn3ff//c37nzr3vq8yoYDKaEA64GPemEKBJ6zViznUaRx5+Ak+8+Bnse+h+ZKFDVWkHrtz8mGllB3p7etDRuh8KkY70V4S6mlbMUXR0zIV2YTcZSxwVzZXQixIQttLS8j0kqRj2bt2CpeEBOKWL0IkXUE7B9gxF8Npvf4FN23fhzvgdZOUZxNi4HtsS00YBujath9u7xO8N4cOP3sPF4xfwF196GVqKn8pKAfDMMyV9zNpTwDG5iIceOYrubVswSUEsKrGguauNQiZ8AOWGgjFbJNNjbe1G+FZCiMbtyMoyiCfs0Cj0WLTPMR2OYGSmD+9+9DpWfRSJkXFolEyYM7NML80oqS5kytWTjidoFA8hvJwg7RkwvLKE2upWKLJWxvN6Ji2mTNJ9NmZBMC5CiueviklQ01jJ84uREr0wSzTIMJ0tDUbgSEZhthSTehfR1NSWW3RpbmoJLTTFKtZclbUxt5Z2RXUdSrvasUhCbN/QhYKiCvQNnqKpt6HnmrBa6U1EKDqP3/d56MrLMTD+Djo418JOQhaLFxuqmjEweRV5snKUiRpQXbqVEFOItS33wyQvRl1tF8aZZiau38KJP36U+5xogMlTLLJjZmwBJc1V+NrL30MyEsfp69egaw7jpRd/yNTwSW4ZhuYNesTTfVjodxAQ9uPK+ZPQVyqgLWACCgWwOD/FdCFm4mCd+sVoaNAj6lJifGAeq4telFXlQ9j0XVOkyd1qmkwReOJpGEnn4zQDGXVr0+46rMyXwpMdhe2uG+mEcDugDO0dVbk1xM2aOlwavoU89q9cmkQ6moDYIqKoK1Esz8utheOyh3KXZdRlGsiEy8JTgdy64haTBoUUWGdgAd1t9fAkRViac+Zuz83TaMGXyj28GPWnoVSkch98trWQ3JvWYejaTWxaZ4Xfo4HbaeNxByFFAhWlEqYGEZQiE6IyJdJpERN4B1PtFCrKSpAMX8COvQ/jH77zKjUrHXulbmsZ3v3571GvqUfl9hZOVgAfvvVrKBRsTkMYP/rn76He2ILaxgJ4iP4zyxMwWIN4+8O30VLbiphdAWu7icXsQlPjDrz60feRF9Xhc0//H7p3P8aWe1C7biP6529i+o1piFUhbDy8A16FG2oZI5FNTCfegbquargV81imUO/c0IhfvPtb/OfX3+aAF+CXr/4CeQYfpsYWISxhK1wDq64ogS9MmjLpMDM3g7bmzbkoLqkU49boKFZnQjCXkXgf3QxzkEQRjsDI9DF+ZRiNLbW5DQnWbarDncu3oOREbTy8G9UtbGCpE0pNGOt33AddqgquqSnoaRpp4QZzitri/BIcjJ5pxrkhkncsRoNRmiCWpZBikvF73KgpqCetSTDIOCp8yCHN02Dnw7vRPz6OuKwkd5vi8uwyNrdU4rGjR+AmIZs40aueJJw81tkVFzIyJoyleRSQ6Oy+BVzvu8kmHUKxwUjx8GJdZyujpAQ3hu8hHgzDs+JmVE2SdoF0xI8YVVqg8L57U1DTdL2COMpNyK8uYdLxoZSxWKaVYZrit0hyPn/mMuoo9lu3dcJAylazUPMZEe2OWaxv3YaGljVIRmXoH+vPPW/Q2NiOsbExrHJOdHo1TIUVNCmOHedUzAaRK9gQSgUqCttJPFJM9doAVZoCmEZj0waQPbDtvuegFx56WLsVLdVrSZQ03ZSR42WBTKFDVDIDGcclwfQzO9XDhjOgd+AiydvA+F6B3/zyz9BlzLm1S6z6UkQjSZpTAgHWhde1jGPvnoGHYvzoZ+/H1eEbOPHhhwgKW6pNLcM3tIodXeuxcfsamm4cRr6nLs+Aysri3GWJIIVNQ/GVKZlQ3X6eoz73NKfbGcityRFkmoiEvbh09iSufvgeJm7cxuyCE72Xh1BmroFRpcf0yBTKmitI3Q08dSPaGrchHF5Gx47DSK54EdaLSZcqXDn+CcxF1twTwDJVHlOQHEb+3TPVD7GwdKzNDzlr1KLPZ13QiEhvzz33CmZXZ5DleCZjYaQVq7D5p3icJlJgGDJLEktJGzTpAr53Bo6ZKRzZfwRm1o/X6aZJ+BH1RrHgdSAQsuHQ9gPo7HyApn+dx5jErjVfIpzk4eSZAaQkXlhUFdiy87OQWZW4N3QdV8+ewvE/vYmbQ5cw0nsTZaXVOPLMU7A2WHHw0UMorqhCZelmJoV6bFn3MN7+3Rtw+BYhjYqw46HP4NSnH0EWc2H4+jDy1R2YS/TnktDFm39GUWU1Zl23UVe2AxmRAUv3aJ5MMBmiUWVjKUrKu3H7zDXqh4lQ5cs9aZnV/O8a+nqdEva5ACIeETKcO7E2hTXNG3Hu7Nv43rd+hA9fu4FgYBpyWZY1JsLDR/bllkcWGaXUET/TLKFCrchBmVxYZlqRD1OGQOZaza1HL9FJYawSVv7MwL0cRSQSxYaWzRjsGc/dV59mIowQKoTjEj5ezkqShB2aQiZMbSDdFyrRxBqLSUWwOZd5DAq4mVTqy5pRaEzAQtEWnkKWSxXIcKx0yjw4QyGUFTRj6m6WpuXF735/Bhu7TPBSLwrUUhJ5TfcrksYIymyFMJXKUViyBo7YOXz0mxvQMeIep7vy5RC1p6GXWhHWJBh9XFjwJDB9cRB2klH3usPQFCgQEbkQCCTx1KOfx5lrvyNdBPHo/qdQ07IVo6PXkIQfq73CY9RqmAmESg1FR7GEzpKd2Nmdj3cGzmL47AQ+d3gfTtz7BNfPD+B7//A9zGcWoVK7sLywgGaShd27DCknyENRTUmkqOssRWllAf7w3R9jzDnAZjBjadEFNeOY2iZj1BIzJtcwcoshrHtcaKrIuWq+UgN5mQqrbAJDnQaBcQekYQMPTIdl9zJ6TpxH96E2eKMRhJwSipKBhSPBtYFJzI7ace/aApI2KdSpYiwMTWFh2YHSqgoMXLVjzdbdEHaMl6iNKGmoIN3SvSeX8exjT8K5soDJRRtmlpaRIkEFXCqszHlIpSt4+uhDFLRWLMyu5Dae1sp0fG8fxBQzeZJGRAFrbe2iUicQDK1gzpdFcNXGlEBZFPYjlctQaubE0jjyLFWwknqbOhitfVFINTo2hZpCnyHdF8FkEOP25DgGL7NR3Sk8sHMnqttK0EvDEO5L7u29gVDYhbQkgPr6VmQY7yRkhXy1DsHFldyGws1r2yHLppFfXkhh4PcVURKlsGuMGFKxlGbHZlAzXSnV2LR1J4r0RTDkaSk4YVwa6se//tN/45c//BMee+QRrLCYk2wcPV9LazZBxN8T9jbdtGZf7slEaUqLyrIujN0cgDTrgW1BxrHYyJ8ppOAtYMPWdYzpFWwMJdwhH8cvhIayDuxsaseta2OQeSWsIzm27t2Cru5dWL9nByRsZrNWS+PQY2i6B+q0FIFUPPf5hYcC6giTjkh6cTZ3lXAJsu8utGUy/Mvf/QXsrlmUl5fi8p8uortuJ2KiCKhG2Lp+H577yl9gQ9cmHN6/DdP3Fv/3tk+rGinbMoIJHwKxVUitJnzw+18yAdSha00nPPz33ukbWPatcG6MEGViEEVXUWBpQYrNLTxdGyWVe0JxpuUnMLE8i7GJu9CT7/w0F4XBCpOC5OgTQW/Ox8DodY5/FgqdCfXl1WhhcituWEdzTGMpNAEFk2c6HcDW9o1wzSbwyENfh0lVknvYTcpUJBGpMHJ7ADfGrmMmNITJGyO4cvY68vUFCEfd+NLLf0vK3Uy6b0JZUwE2tDdjlYlFrTDCPWVnGrqJwmILDNoiQt4oj7KI5urH1ic34I33fwJF2s40X009kBOkwhRFNeGBQJTluWejqCgow8n3/ginfRHisHA5if2ZEZFE05hcGoChsxDu4TTaqluQloWQFMVyl7b8wnrlaSVaqsowQWEu0FM4O1qZngvRN/oetpR9HZcvXkZaJKTANNSFKgxdHEJWxWPIerG5uh13xsaZkhK550TyS/KR9QhLSKSg0RoIbn5oqvW5hbF6r8+iqjMfedJydD+4nfk7hXCCx7Dqy/1cKivohjK3Tn6eRY6APYX8QhmKWo0w18ng5xiklcLG3PrcGlM+XwSWukLYqVOr1ISSQisiXpJ4czf6b7jZVqPo3rgedjeTHv+8MngdEzOTwu2H2lc0tXqUhEpw6h4nflyCtUc24/q5syioLuaBnsotoC5TmGAyaVFXX4NEhhFqagZpRgGNxIRNm7dheYbRbl81Vq/N4fq9Qezdtw93Fz+BOqtAFclJeGT75sSnMKfNiLqTiCltOSePSIIoXKWomszCnYUsaCsmSQ6aPAqgJR9JfRA6hQEbK9mw5QbMTN8SFrREVl3EWKxF6To9Ll/pQeL6CnZv3IO61lJOnAGTTgeCrij2b96X+4DP47HBNeNmM9Yytg1jc+sGrGPcu9RzBRFdEp50CPXV9SxixhhvCMHkCospAb0qhtm5ZVRV1EORJ4ZIr8Mnf76KsqwBL31nH9ScnNIWLWrWNeD8e8Ow37VjfRupnhH4+vAEya04t7g/ElLY7EtwLdrR0b0GZTz+osJSmkspDt1/GGG69327DyEallLAkhBHFvDk0/tQbbSgrMYKZSyIxroGnDvPhGO3QyrVkg5rEJ+dRTKZRokuhZoyih+p4vb8HEZH5uGzORB1erAaXMG9wbtYJYWKssLSsRGM37sHx3IfXvvtSdRxfr74l8/DnfbhzrXbaKnrwtyMA5u7NmB8dRQKzvPkEJPSwjJingjpIIX6tlbGxxDmp8cRTgYx4hjEiQtv4NLdDzAwc4FGsEx6l8BrCyLkdaOovAgul4fE7mNzOfBvP/8VPvnlx3hsw8OoXbuWxB2HO+GBQsZUQsGyu5cwSNFMs3mmh6cQCSbQtmMd+obfx4bNO3ju7bn1SzZ0b8KatV0oKipBY1sBhMvL0oQMLRWkG4mRKUGFwaUR7N+7B2vv60L/3RuYGBkRriqxjtLQ5edRGFexNMlI65GibX077o30Y2ZlFFPT/7sb0XvvvsHzmYMrEWLMd8HD8ZWsapFcZFzfvh2Hnn4WMgqvvqAAh76wH+u3ddF0aZyyIBrWdKClvZZ1oIVFKWO9mJkg2E8aOaZoZFZrJSav3oHGZMXCuJDuHCgsMKLK2gF5Ns7em4UoyMaeHyfZMfUwNcxEZhCjec7M34FeQ3PIZtG9dhtmJhZYY/dQbjLkUpFAhKIUIaasAMGIDQq5CndJ0lNLV2Ag7TVUdaG8eD2SNFu3YxXzU4P47X/9B95786cY7O/B1OQsyV6E2oYuQsY8vvDi51iLxQz9IvT03YK1IA8ycRr3eu4SSuww6uXwT0dw+fKfsGIfgNIYwM6Wz+LDV99mbbyOJ75CqKs8gE8vnoGGpidNcq4dPqSYaCvbNmDH5t2wrS7BDEvuPvZ7o1Moqe9golrNLcURkK5Aq7Ug5VMQEmS5VQd1jYQXqRH+CIGD4FDFJO8MRym8BAkATrcLFqacCIUxlI4i5U9iz9F6DJxmokqN5q5bry+rRV6rBdJ4FhF5Cnn806CRwmmLQEZDkxkVyDL5ihRqjqknR/H6KjXhSoXJ3mUmDhP279uF5YlFeALzCMUlCPt5Xgk5hFU45XI1fOE49CYdVm0xtGzTo7tjG84fuw0DU546okFyiVlDLkZ+bV5u2YmEF0zCQWpgOSoq98HB+fF7xuCJLdBMSrAwPcO+Y6KQyxGPaCGprTe9oifNVpZUYP2aHWg/vIkCU0IqIMGQ3qamlkhCKoikwiPbOvjVAag1VrjZqJMkz5RXhkMPHswttblm1xqc//g9VHIwtcIO8lI/qWYSd2/0Q2tM4tzlYxi/OY/nDj6OldAy1BlOSiZKjUtjdnkOy557KFE1whGPQrSigLIgASNjRYFYgTsrJ3B19C68sQx8KQkqasphbNZDEzKjmfFf2JpL2DyirKUG3ngAfbenAFLounVtSCoCjFeFaO+sRP/tORpLCcyMZNrSKK4u3IFBqcf6lvWYmRpCZG4K+9nwSqkBJz7oZyxWsWDNWJxhMQUBz3QYLz77Lfi0o+ibuwOlQo6MJoaEbBUPHnqYZAQcOnKQiUFMo9iAyYEeKANybN7SRppPU0S9uc2Ue3v70dRJ0pJk4XIsMwRoc/ecitIkrvllClU+vG4JlmMyTEz28XzraUgtsJDIoyQUM4vJqtKiaVMHz3EDxGYL7pH8lhedECeyaKqphbHQDJeb8TkYRykLxqjLy20RpdfKaWiFKCisJ8Xnw1rG9yIx+GZ8CHuz2H3f/RQNHZoaG5F0kGy6NqKyRljKVMRj7kCaxLpqd0GnVkJPCnR5PXj11Z9D5SrGuvL9WB5irWiUSKRdiEel0JEIP379LZQ3V+P1j36L3/3kQwzdHkJxSRFsaSfWb9zH+KrG2NxtFuhdNtBC7nkBYT1vJeVWppJg+6ZOUqoeowMXKUAtUOirUJDfip/9/N/Q3lAFVZkU7qUFVFQ3wVpogF82Al2ZBgvu63AGR2nUS3AEZlGjIbXT8ELLCfRc7OPXbSxOz5PMpBhZmkMlTW1wuBfv/OE4VpZm4PR6UaAx4vKZ8xi8fgOieIQ0VYe6jR1o29uAn/7dz5k2+/DwQ4fw6o9fw6Xz52Aok8NsrSCdejA/OM7kEoFCZSZxB5AOLzGay/DuH+6i2lLH+ZrG8nwIO3Y9AXFIA5VRjIrCtXANL8PA8R0bWEIjxayishkmrZoCOQZxgYSRWwsVTXlpdYE1qEQ0EcTsrT60tLRDY1VBqiuASVyEzTuexMrkCKySUhhMNSguLoVGbcE4X/+1n7+Jt3/9e0QXstCKDTj0+MNo22PGjkct2Lr7C6hubEJTXXfuAZXRiUFcePMqVpfD6J/pgy84i6lLvbhy7CzKKyrhdLjgXKVoGjVYv+4Q/vSbkyjt1KMmv53A4MU0gcNln8fkyhmmjCCWRmfQXNEKa3Ue9jz1CKhzGJ2bJKGbcWt8iIEzyLG8jRX3AMCUnGeMorqyEkt3k0hLM4gwbYk1Wchp2s7IIvTqEiSSNL5oAComKKU/j6ItgkytyN0BJWNyl8mYnovKcOfOJ/iHf/w+3vqvAZTU+lDeVM+6Zw2IdFAEk4j4mFoTUSyyL0VJJYRditwzMZp/GNGIFHJqobpEMLEERu75UNeup9GnMdJ/F2JlCpOjTI9iCnk6gyj1TUYwi4VFNBQNQvYECpvTmFscxcHKg1i5s8Q+LGAiFzZeTsDrpSE5RdQJGfJp0lsPvIiBy/dyUJCUetFYW06DUPGctHA5hc1OEgg4aBiP/cP9r4QpeDqVBuMzEfg1sxzkWVR27KBbTiFsl/EXPIzMYjZtKfbu+DpKq9rw4evnoKWYaNIWPPjsdkwM9aFmQweGF0+iofA+zHlPYlvnQbzfcwwddWWY7QkgL18LXakU/ltLUCj0mImtQOqWwyvykmhY7NIqWGImFFryoKGAb2L8vcvBsVKobYskikIdxCoRimoLEFKQ9JIeiOxhhDhYH5w6geeefBqXj19HbVMZzpy8hiJZCdaua4Qio4PcmsXAXRvKSNZ1+SVoX1eJiLqMzstmIqF5U8soNxTDaLbi/XvX4EuG0dhBYqmvJs17SMRsoqVFJBn5LCU6DI7bsdrnwdxdP+yzfizbbZwsNn2NDp4ZO8lIh/JSMyQSMbr27MFqiMXFyDkza0dEmsTRxx/C1KwDVaXCo9dxNkwFRiZmIZdEkZaEKJJ69IzMcV7UGJ9LQldQiSIa0B/++DMU1ltw+MEj6L5vI1SyfNJWjMQRxoa163Dk0FFs37I5dzdNIgVs3/wIvvC1l3H8zG1s2bMWC1PDELMQVRRarU6BIzSd2fkVVOaXo6uzE3VtNXjjt7/BwR07mHpUmBkZRUVpZY72lKTAVCIDRUpDcyvAnfN3MD0xT6orQWApi/LCahS0l6GgsQoVeTW4c/E6042Nx7kHCVEKtyYuwDafxMyQHYUmE9gJWFxepDg4UN3ZhJWxFTz71AHYp8JMAOOkSjV0VgMSjMpKRQYilQLOOQoGTd/FRq5f30gKzGOzSDF0bQjCIwpilRh/evOPePvND3Hjai+sJJqoL42x3mnojSZ0b9vJJtOhbkM9DOX5HFcDJvpn4XMl4SK0jI1NwjkfQW1ZQ+5ZAEVEhFg0gQJjBfIlTKNhFab7SL6jKxjvtaHATMOUdOD9P5zA3sf3Q5esgFVZl7tOWtHQBktFdW4rsaL8JqiSOmjNdbTDcmw8uAfZYj1kmTK0bVzH8yzKrSujVVmhkWrg8YVotk00NR+NUINYwJ7bR9XIHloN2mEp6Ibb2QetJ0Uq12Pi5gIqq43YumkrHFMeZERK7N5xFKWFnIuKOiw5FvH62/9DQ30bEiiwdeNGFORV4ht//21Ut9YjyDQkK1zF+Ngq5KoqzAwHoIjpME7aFj5/mQwM4rt/+RcQVWhwe/QWtlOEHz60Hx3bD0GWJ4WlkPV68Rba25rw6u//jGcfegG3T85g8NYwgUKOspJqzM/NoKS1EFODs9hweB2ujx/H00//O/7+pe9jeuY6xsb7acSVuHXjAqanB1DcaITUYEaaxpMl4U6NzyEQD6KgQI+WrWuRilsQ9tihNUhgrtUDygpEVhIIBlZB1YQsnCSp+6GmsZeWFiMsy0AuS9FYo4gnR7Gm6QmkisNQVGqZtPMolDSBAmGTjyiUpPv52VUUmSnSTGFCP2mEh4AUpQhEVpBXRChi0h7ts+U2hkinlSgvERYhK8b0+BTkeRIkEmlIGYGzMhpvOEsiV5Oy3djdtQmS5ThiLj+MZXrYFlTIFHiQ5H+zYz5CkhdavQqPvPjXGL1+l5pAk+F7Z1jnBVYLIpksoTWLnquzMOcLG+cnIAkt4ZXmPXmQsmnbm9uxe9M+jA170MaDS1jnsHXbE3juS3/FCFDKgRyAoSKBOc9NvPjiU3AIH/YsRvDQI2tx5tJNdG7eihsD72Poqh8psx3vHvsdDq7fhVuDA2jftB6ttU3IZPWIji5iW1MztCUyDIyO55YYTTqk0IpKcHDzg4gxxsUMPKnRYRQZGCuTc6QJHSKk2TTNQyVX5HbyV+jkEOWlsECxqKrT49evfIDPfP0RmMqr6LrXIfLo0blhDeqa67E67UB9aRP0+UroFBZ88NEbUBabcWnsQ+hLU8jG9CiqKoUiTfEo18HL8wqnF2Cf8EBbJEUhm0VfWQIJKTHNuKQuV+D6uTtQkJpcoQiwIsPOrZ251f7M1SZOiIfRLcUxCuHksY+wGg5hYv4aDu9dj61bd+Of/vofEYn5Mblqx6271ziOMTSsrcDwxBLEFPwMHbl70zrGex862tYLSxnj2qkLePkvvopzx3oxfI3RKhhjQUYgyQSQlHvx6Wt/xv4jD1E0tbjV24PGmmqUtRXC5l3C/Yd2QkcqKCkrZKzOolBM+lNbIWwusWvHboxPzcBg0UEjl+HRo5+BqawIfpsdDTV1pCIPGjproSbdFJWXI8vGWSJhbX9oL6prK5AMB7FxWzeFSIZTn57HxXeP0UzWY+eRh9G59j4M9s3SIDrwxRe+gxrrZty9MwGROoFoLAtNJA9NHR24cP46NLpCDF05RVNy4sjDj6G7aw3ogJjrn8D5s1fgJnlZmQBipOnm1s0IMmncuEGzM0tQbC6AazKEcydOQp8xwj5mh9ypgGPQhWxUB1OSBJ+tQdgmYoSmGE54kXVkaZSFTFMpHH3gcWxaexAd7Ruwc/sebN66g2I2BZk+jcICE/Ye3odND3aim+e1uryEwekeNrQDy84xHHx6C5786hdRVdmOpvXtpOdaqFIK/MtX/hmfHH8Xpz55h+8RQueuTSisKM7djSMWiWCkaCvESpqBFRM3hjA8ehyrCRqYXoJCaTUcriWmqDR0bOqZ6TnQs9E3MgSRmP0qA259chGdHKNkxIvNHZswP+3GuYuXsKZ9E26eOo+P3/sfLM2dw50b52h2AXS2NuGpF15ESRPrK6PAmg0HcO/yVRQ3F0MesqH/8jBk5kImPjGcK+OQaMOc90omgQxO3+pFcb0RJ09+hLDPgQPdD8KzPA/IiyDRiFBT3YGT752Eb9mN5z73GUTNFdiy8QBTWDOufnoJR790GEG4WCcbMTkzjQnvNZRomaSUchTVFKP3Vj8I4QhpknDPL0JXZISxxgQ1k6RjZQZyJqEI03gomOCx+TB0axUvvvA4go40aXgBsaQLGXkQvogS+x99Ci5C1+rYOLp5zHX7WuDjeFWW8DyFBeDOzCESn8cLXzuCydkEHJkJ9N8dgo1GI9xcEApHWCMxrLoCTMAquGwBFJQSjNwgobsgUaqgMGcg7KqxMLmCmoZyqGBiry/mrqPPzsxTiNOIJcSk+CAkTDuJJFMq4cxDaDYRNkZHHdhAvSirasQKZhGNM7WMOPheSShkMjz27F/i1omLyDfMwx9iCkECfaMLENbFmveNwb/q5NjRfJI0epkCkpf+70OvuDNjuP2LPrSp2jDkWcHA5HG4EwP45INPcKe/B3mhYmzfuQ1r7tvB+O+BU9aDP/71m5i9uwq90ooHnu7CuVNX0bK+C90b03jr7ev48otfxvDkGN1MWN/LmNt7T2JOwWtfwPSVaQrLg7g5/Ta0W7OIOS1oK2jFY/uOYmF+AFJtHi4PX0ZFgRH5ZiWmlymoTgdatMXw0WVNdE9NWniay4OQWIS4KIlCfSGproSF68DtqRuYvDaP+qIK1O6ookn4hQuiCKXnMTXWg9uDYzCrSqA2i+BavM1JKGbcLkNKmUXa52UEn0JTeRv6JhYpLmWwT3tQU2zF2Xs9eHzTXoQ8q3jt7bdAtONkxRF1R9G+vgGydAoiTTW8QzG00kCCTr6pnO6Zb2GkXsXt4yOMyyXwIoKatlZs6erC8I0+1FeU44PLH6FAmgezNp/uq83dATJDAZOW1mN0ZgaFJUWMoZXQJmVo39AOS1MJTl6+hgaa1sVrt3D77hTW7dmME5euoDBfgnWda2AtKcfc1DJun7mDCH/PWlUMdyiLaEBYJKgQoVgMUUbk6qoWrNvciWt8nbKyOnhoMH6fcJdAlgVcCUkqC9vMAkrLKzA6OILxyRnG6WKk41F88s7b6Fy3FqfOnsWG7Zuweec+rNm8GXOpJC4POXFq0ok+F2tAoiU1rUHR3n2Qk97UjK9Hv/x5HCYt/tsfX0cXi9pUUsYmv4yBsWGcev9NfPzuB7h3rx/NzY148InPQO5VY+eeQ+g4cl9uuVBzcTG27t2Mcs6V0+2lOURw8OhhHDt7HDFhU2nhAzSJByNTY/ja37/M91iP8sYmlJRbKNjVqOmqQ31dPROGCD/+r79lnU7zXOpgKrJCSrPbvGMj/07xXteBP/7yLZx69wTs7gmaUgOef/6v2KxRGNOlUIYL0XPhHnzsdG2RglE6AmNpPvY9cRCPPv4kPvOZz6GjcwvuXeojkc0jQNoWaTgfBRYYrRQrE+edUb3c1IAiVRn8AReKq2tZ8+OIBISNUVyIajzIikIopRHLUiQ9AAV6BeLSKFOihecbQb4VNDHhjgk31uzogM5EGgyKsGXv/bDSZMOrSYwMD9AAvWit34EgE+T85FmYivOxPDuG4q3VNHI95kau5e7msuRXosBkRpAJ7tqt6zBqZUyJV7F/zWEUFZSgpH47HH4X6lqqMHR7BYce3Ja7M0ZsyWDc78D2jd25J7LX7Gji+WqhsC6jf+QKU2sbfL12bG45gOHBUfTcOY+izjzspXlPMxV1btmGKiaJ2XujSMWcaDE3Y3nJiQxrKpoQEZ4sEId9iJeF4WFSk8k0sLPvDXnCblhKOAksvRRxKdOweGUZ0f5hmqcEc5kElianmJi9WFpcJIDdxrbOI7jVN4h8tQSuFT9qS6sppEpEVwhy5DOGKSQzIlgIkogDQaY7mSEMqVlLsZfARtixms1IZZRYpcG57GEk42FkDKLcXSciQmeAFEaezu0utGr3IBFP0JQlGBmdhw9OxGIeeJk4DExyISbrzzz3RZw+NYxZ/2VMOu08DjkCKT2+/ZOfwxMpQMpGA1kgwBQoIBcZoFDKCHOroleyojj0kQpYKtVQrYZhNmZw4/oV7Lzvs6grakNCsULq8nFgNPB7SMUpJYJXMzA1lOG+53eS5Fy4d7cPW9Zswoc9p3L3fC6NefGFl7+CC7/P4LV//jcM2D6Gv3+JvqJirNbnYt0yxCjbugy1OIrOA34szyQR4/fvLN1BZ3s3Mn4x3XgByyN2BG1e/l0KmUIGjV6O2GoUmxvW5xacET5hFzYLEMkS8NI4wj43DG4DdhzahpbWZqwuulBpbIHaKMMbH7yHu2f70NM3gi++9DVMe6JI64KYX5lCd2sdXdWNCkMDiUoJU00T1BwbpS+M6vb1WLBP4eyHn8Jjc8FcU4YIDcS5HMptlGCfcDLqsuncYvAwEOYUHdi3E8vLPjaACXev38JXvvsgJlxzjLbq3BZvYX8arS116Bnrw+jVXtSToEubanDx1Dg27VsHtdbM9KFFTBmFa34CNZZiXDr/Drq2bc/F+rX3bcbNk+dw4NG9uHHrNtwrq0gxLawnTS67HIhHI4yEgvhtYbEJ22GlaRCFFA0DdvP1TaVMQqTX1o5GfPzaW2heswZDpOV0NoXauhZ88snHjIMyFtwM/9TDUkEkpDfNj09glob/wZ8/xsYNXZhfXUJNbQM+ePNTLHoXEfQ68bd/9e+4+PFNmBMaxFdlTBFXMHtrFif+8B4iywGKEpv91gyOMEHduXsKw713YAqJ8JcvfAmP7NiHDRs34/kXvow99+9GdVM1G3kGWx/ah6QsjYA7nFtUKK1Roed6H+QqEbRaFXRpOd78zW8QCweQL9y+p9Ti2cdeRE1RIW73Xsdwz+ncMwAJc4iE6kKevJB1HUKh1Ywda7Yg5WK6ml7FnZsXGbE5jxS/omIltNkE1u+6DwceeRy1xR241TOBE8ePUWClMNLgvckEqqrNeOt3v8OZt3+PlDSMn/74B5ifm0dtex0Tgx4ymn5lQ21upUgrqXf6+h3cvHEJJz74b4STIVRWtUNjENMcjDAbyuBwLkBLM1KTWLUqPVLZJJQiJbzeEPR5pObVaZ6/PHctV6OOw1idz/MtQJZ/hyKOFCndmleP+tYNiLsoHkwICqmVFL4PnukIk0E5RjgmViav0xf+jM7OnRi8OgJfxoPCykJoaOgSqQGzgRRGFgdhtsQRFEWxOrOEpx4/yD41wVpeits9l1GQb8xdNhBTvITLedcv9MKpSmJNdSOkhhTcioHcnUGuTIxCJYaCvbF72w6YsmU49fENmCppZO0lhJXC3IbRq5MLmPeMQi5Ts45nYSX8+NxxeCNRSCie+tI0Nu3fgNHrK5i7OgqRTgyluQEif5BGlM6tZZIN0+q8ftgSSWz9xvPQFFVCHpXAMe+Acy5I+hfWVwmisVsFzLXCkZ1Ghbwc+gIVU4CFiW0BrghNQpdBGftQYyGNc76VKTmyujgyqgzTewbihISKlQeJRcr+imOByT+WikBEMwlEo+zBOPVSAk4d8gwmhGjiRibfrr3tKG01I2R3UHP8qDFXUw8kWLP9IE4cu4UUoTOrCGFvawOBYAc+842/RcQlRn5lAYI0q40bH0CSiU0qy2B50QZJTaXplYK8Emze1ok06bGtqg5FZZXIhsSMj6eR9sYxeG4Y7R35+O3Pfoc8kwShaeDgF/bmFpu6dOJjHKO4dTxmgGOauF8UQ3AEaK1pRnVlB44++2DusV1Nqh6lBTuxvvs+3Bg6gU8/Po7yBhGWJUNQUWQiduFLzATQx0YMwrnoy21QEApn4OMJlNWWI5qMIiURVobzQq1R4PLxKzCp1Six1OQep5Ur8hAnJVpiRjzy0mHMzU/j/NhdlOorUc34c+nmeYzSYMp1FfD7Q+idvIbnDz2D47eOQ+vRw75qQ8wTgFiphD2xxInVoPdOLyyNFXjz+Ns4cHgjBm9PIhxUoD6/CRpRK+otbWhp7sL6dTsx3RdAY20zxcyBtrUt+H8//BlNzZHbuqqifQ3Sjjz4XX68/t/vII/R1h0Mw0LHdnoiKCmtgUFchi07tmFs7B7++83/wPL8Cj733CMIM+6VMBZOjE/h9Okb2LdnB9zRLK7fOY6Tb3yCV370fcxMLueoQ6wTIZYJQiRsPCGR5ho4Gk/B55vF3PRd+El3HkcIK8sU4tf/hPZqnodRh6b1HUgl4ygoyIPbH8jdQVFTU0nS8aC9ey1i8Tgun7tIonBgYWUJkYUw1mxrwc27t/DRu2/j7tWbjKYLkDgBt3BfvS4P63auQVVLO9r3bWLDtOLwlw6hiOfx8KG9qDu4ESXbGvDDb70MW98wXnrgEex6uA0Xbn+Cm5O30cSfr28noVaaobcqMOF0Y5hNMDw/iUX7Et758AxOnzmHI4cJD58ey901UWgpwLGPL+YWR4qSNmVyMV76xl+imKJ14+wg1ta0wpUehq4mkPtg/c71G1BplbBUlUGrNqOpq5XC24KKykbMDU7j3qdXcPr8uyjuaiD1WCFTJqFjE63d1I3H7j+KpqpmOBxRzE6OwOadwOYNG7B7/w709I5BnJaR+mbgmx3Hj/7x/2B2dZBCZYHJYua8iFFQWYyG+has33IAyVU/ImE/ZqYHsBqZIdERHnTG3O2c+ZZGyCVFCDjSyKfASCIpRCkwpXXlSBuzKJQXAxQo/9IKhbsUZppWNiZCx9oDiDgj7GMCV0UjhGceiIg4f+wTrNu+A/1Dx1GzvhZzS7ehSZqRyUvn7gKTsGaqGjlONOd0egYx7RkMTrk5/0YcWr8RB/Z8Fm7PEvJUpZic/RQ1lTUYuUlTunwPNQ2VFOEVlDD5DU/MYAPTzX+8+nc81wWEJ4QAW4lMdAI6sVXAOQRU+XzPAlJviEl9Ga7lfgzfIdHLREjNxrD98F6sWbsTsiIdrNQSFc1bm1cAo9qI0bOTWCGltzYUo2rLBriCWSQ5FrIkxTzjhiyYZop0oau5CTcv3EL/jUGsuO1QxfOwNLsKqfABZFCMQHAOn/vay+g5P8tkQwiJ+GgWcdjtQSQ5/m1bmvh3IJAOEmobsGKzQSlscKKWQylRII+mapv1obBWg3DAzMS/QG1KMvGTwTnPCmoJ4kwRMhkTrpR1GYFOpMHSjJ2mk4FrwYWp4RhiwpxWbcbS0gJUOk9u2VxROkSzieHch708h3fYX5fgDE2gvkkPpaYEkvw8mooVfefjkJjyla9I9SmSpQfH3nkfN96/gIP7tjCeK/HqL99Df88kDu7ogn1ShEFPX25BnFhwAUk/YyQjxOp8FvXbW7BwcwWKRj+CrhqcOtODZECC7XvL0Dc1zMhjRjUHYdE5gFBoHK3dJci6ZHji0NMYD89i9FoYu6peQHX5epjNSgxcH4BaJeN7FeL6J4Moa61EmklAQurKiMOYurPK+BiFqdmI8rwyLJKmlVE2SbYE7fWNGFiawqn3TuC+nfdBzLg1vzKOe1evoIHEO3xvBM2tPN6FacxOreLgriMkPis88UX4/CR7V5oilEVaKoft5gI2bNuA3tkJTPXOYXbZhs0HmhB1S1BfUgmHsLu1vgDlbB6NpgLaAg3keTooM8BM3yTpg+mhwIrr/RfxwRt/ANmdtKbF9/7PN+Eb7kVzSytqupkaWmroviYcfekpTMwOo7TUyMmdY+x1Ye+urWyGX6JlXTcWmAxq13bgzz//FZZDM4BZDFO8HF2bG/Cf//kaWuqLMbYwjtss3MWVacwxfgWjdgRiLqz67RgdGcLa9rW5rdeYU1FYXUeSyodOpWSjRrDkWMLtwTvwOyZw++odCpcKjW31uDN2DZ9+8CH6b9/CYN8Aps73Y+22dYhN+SAjajg9/tz938ItnEk4cPrkrdztejfOHcf1yx/i1rWPcfX0B7nXKKioxLkzJxAKJNDz+s9xYG0tog4Xvvrtr+PCyYuwCh/S+pM0hmt4+w+v4//9+P9honcSgXgMo8JC+kPDWF1exXz/Ig5t68KNgZswZmW5tSmEbeRCWfB9z6Gpthp5Rg3++N5vkF9kRsTmw8Evv4StOx6COmFgYvShuqoLt69M4Z0/v8E6SaK0zMhkp4RarUNdYxM2799Lgz7Amg7yNcrxs//8MQYGe9C+vhPKPBGKqgrR0FyPvbv3orlkDYpNFpw8ewEbOtvwwOOPY8e+vbA7V7CheRtWZv0QM6KPzAyi994VvncRshQHkG31GkClZOOKGNeTacwN9WBhbohEOs+KCSOa9bPO9EiT8JRGCllBGW7dHsRvfvF7XDl7Gzfu9GBizIET71/Eks2ZWz/8/Pl7aNq0FSPCDQueJD45exZv/vzXeOYLL0KWScAmmkWKdSB8xkLVgLAZcC0Je8k7D+FJ5aXgMPpm53Dm9Co2NXTBVKTAq2+8ByMFqa62AxGmv7AiyeOjGCZkeODow8JnsZicGULHtg6sMDEvOXtxcPdhBJdl8GeYFBIBGA21KObxyQxmzK3M5fZVHR5ZRXm1CZO3nbColdi5dTNsFPY7t1iLq7MYmhlFz4VTcPlnWadRrNm0ATMjIaipsNXrK5FXaIEjIkU6HsSdc3dRV6wiHBL+CmksCz6UFBmQSoRzT3InCaa2eS8S0RQO7dmIyoJGnLv0R3Q37MO549fRtr8es/0h2GyriDNe1JaRtrNpAmICJmM1k9Iq1HlipPifcLdQKqHO7b6ltqYwMxBjny2hiMlfoqBoM3VKxBlEWZTCB58qprI4Irh/bwMJXsx04ITYpENxpQXWko1wrngp6DMQNu3W0QCErVA8y3GICM/RVBbr9+/Hrcth1DRGafCl+Om/voLuzXpUtlsg6txYkNWqJUiGVFDKkhQgO3ZUV+Iznxeuq63F01/8K/zhd7/EOxffw0JsDjXljairM2FxwYv0qhcPHjiM908cpyCUwVd4Ee60CFffWURnbTcOPlTMWP8ZjM+lUUDC6B09kXt0/ebN01ifXI/Nm3bjl/YfoqZMA2evGMmIAWknnTkuQ1oSgTKixtquFoyuLqLSWgp3YIUuJeGE+hmNwwikRND4FWjr3ow6cynSsiA+/PAkrvTfQz1F6vEdexFXRhmDQggtJhBeieQ+WJqKBjF7YwoDk6SG5nY89M29GF8YQ1qZxs1Pr0OfkeT2xlQ5UjzXZkQVBRQXoLyjCsHULFz9CbS3d2HWPkkhM7GAo+gfvoeHP0taWYiQgKXI4/kmhCfRUlIEfDHYJvqxfvtOhERiEkwPWju7sJEGmQgnGLWEBwbSmLfN0ziv4OB96/ELYWNqRsROawNePXaMkTmB1vpN0OiV/J0o/unXf4PPPfNFlGT0+I/f/iNODPThN7/5Fxjy1fBNRCCWJCDX6hjNGRUVjPXWmtw19vmRBXi8pA6jEu2FtXj+xc/jg7d+j7n0Mos1jdnbo1AymYloOEePHsWG7RShKSemJubQvaUL4riYqWIl15QylRXQaiBLS0kL80gZInBPX0Hdpofx4KEX8dTeLly81IuIQoVUVk0xLIOmsAzTd6/j6f0PYsv6BrTftwVibQYLthkM3unD5TMX4PG44fJ5oSBBZsIyrHvyEfim50kr9txTe2vWNKEqt7+liolDeCR9Bi63CJs2t+PYJ5/i3vkT2Ly5g7F/AC00IuEhoL1bDkOvNeHWzbuIpr04/Jln2cSV+M/vfB9l5VbEw3FIMzJAYYO1qwMHH36cIguI5eyNeIZxnSARFu58uoJZJpJgIACpSgexiDE+KXzonGC0jiFL0fR4nEySQCQagCipJvUbWC8tGJkaz91q+tVvfgOLc3acPfMJCGnoqK3B4OAUppenkcjdJifG5rXrMDc7DauGxDU+jkNHDzEtlWBseBrnTp5ElkacFfbbI/Xl0QlMejmJsRIPPvoUKXsZ7773BzKvDs//1Tfxrz/6AVpq61Db2oRd29rg9cXxq1/+AhYVxezZ7fDGsjQvICT2Y+26Q0x7bvz249+TuvV4YFcX1lY9iiMvPIDvffW7MBvUiIc8GL/H9Erllpmz2LF5G/IL6uHkuc2u9GDRMYBFGufedduwrf1RLF6fx5B9Hou+QaZ94YlM4dKBEy1bOvDcw98mzY/hj72/zW1lVhCM8UASmPcJOxUZseJxwO6bQzqZhT8ZwO7GHdDJtFCV5+WevJ2Lz6O6bg3OfHAdLgp+MhSFLj+Dzk5Tbu1wx4wIqzYXCmoFsZTBOxTHqJ0gGI3l1tSpbi2BzxnAU089gUvvzWFy/hTHNo6JRQ8y0jQee+EwnBN+9vAC02s1rpyIwtA8B1OxHN7FDMoM+UyoceTVZ5D01OHy0FnOGTVHRPHl8SkIBcvTAQqvARJOl57Jp7a9KLdW/YovCFYctmz6DPqGJpFn8cPAVGybo8HGQxCLlUhHIvArqFsmLULRBJKKFOJuGY8/SMMoQYb6Nj24AklpmekVKSkm5eabmNVIp8KYcHiRooi0mnfgM3/3Vcg1Chg26XDx5AnIwkbcv+ZxFBrL4A/ZMMUJbWvqQDS2iE/7BuGYZGGTpv3iKUQyHogNy9BbTJhhnCm1Vuce7hmYuwulV4TaxjpEE2IMzU+jqqIWLtUKHHNA1dpyuqEKEgqrLxvBSsCFSRK04GzJkASxLB1LpkPCq8bmNV2I+OwQ9hE9c/Jc7iGHvrlBwJdCcWkhzFXVuEv69csiJHo58uRy1BdX8XjDWL9hM+NbF6Irws7uRdBTBDVVEoS8MSgiSiZREQok+VDr89HVvRPLTg9KGHWrSqoBg7COcxYapYGEUYqEQ/hAcALRQBy79x5A7ZpGzM5PgZEFKJCivoKCIs2gQF+Mdoq4SqzC//z2pxgaOY+UbxWXLnxMqnQhRNps6azAyK17sJgrIYpI8OCzjyBPzUlSJUHIRFVNBRYYzfIotpZSCzraOHZ+D4qLC9F7YziXVpKxNBLCHquRODKrPKaD+9DY2coxr8fu3dtx7M1PcPTJh2mu1zE8MAHPUBDteWvx5De+CoNKi2df+iK80TCWF6bQ0liOEorNyPU7KKu14sbpYzSvNMy1lSirKEOCtKwTtt5b7iVVhvCr/zyB//j+P6NlfSs21lVA2Gvq4ItHcbe/h1HfgW3b6qDIj+HYqbfwyYdv4ON338TxEydw5cpdDM8tIhP0sXECiDAuP01zPHfiMsKsx4KafL6+GG6XC71D02xQNiQF32gpwp1rfWgo0MM9Pg2FUQ37zDRKKXzBSBShVQ/qmstw6tTb8EaWEE7E0Xf9Go5/+Ca+9oP/g66DO/Hjn/8r8lvMeO7rf4G+4Un8+t/+FeO2M/jwj2/i9V++iqXoIn7zs9/gVl8fxkenMNI/QtOawfToEIlyCQvLLly9MIDRqTnGXx9sy274gxEEon64/U5Mz04i4g8gJYrgxuWLMLOmYlTxlMOJX7/xPv7lR7+Fz+dBOETWY8yen12C2xPF3oe2YrRnGjNjE+i9fhd9AyMQJ0TCUvRMp1KY5RqYM6rcblblHY14509/wPjNO4SjKjz91Zdx/JNPkE/6Laksg1aZgkFuwN17d9DaVIFHntmJKSZxQwkjuiiBg3s/m3tK8O3jp9DZVIqt1RaY00r87Be/xeY91cin+U/OzMMbd6KsoAUz8z3Yvn8LIsszOH7jFG7O36ABz2Bj9W6cGb4Gv2cGdUzZ5XVbEUtq0c8xe+nFL2PD+sPQRfUQp3woKNIjaHNjceYOtjSvRzLq5Fz2QyOWoHBjBSo7upCi6ObpzQgs+7DjUCehLAlLiYKpggmFACdcinWP2OC2z0Gk1qDAqIKHfiDsUmUqksLrTRDoOEaNDbjVM4dUSoxMJou9h+5jWp9HJBXC7OQt7Nz1JNvVg2UaaiiZQUUFTZimISOE+CM2hP1BGpkFcY0XJq0StqkMjR4IR5jiDTpM9tuxvLhM0VaQ1GO5O4PMWnXuA1MGjZzxNm4qgm/WC0ecacJSi4ryjVicDMITnWCPB0jgEtRU5EOSkYLtzWPLIsWUlhQzsfG9omIZDHkaaiPgsAeYSgjgOpJ/fqHmFVDcGsurSZIxlJWWYGnZjlVPgk7lxMPPHKE4LeOxwy+h3loHtbwCn33hWWhKs8hODMCqUuWu/SyJHIweZuQVG3Mr97Uzih45/DKW7GrEonKIonnoqunCR6f/CF2Bis49hnN/uAqpIoSxVWGQlCitaoFaLM65uRCLvUEvkk6ScRywkwDjHLhMBtje3MziK8fIFUazVjPefeNDRpFyOBf8yLfmMWLL0dVSgzuDQ4h7vdCUKaEUrhWWquBgYxEpsGZjG50ryhgTJDmn0VBeBPvkNEReFUQUZY99CVqZAQZ1Av1OG1QGPSzl+fCx8aaHbsAX5J/uRXiTFE1GoBWmhsJ8bS6iT8/ewd07F+FcmqczO3Dt8mnYGEXHFikuZZUoKCuHttSItfs24/a5T+C9Oo0vf/M7uR2KmqrK8fGJ92GtaEP3psOsRhEuX/sUnpVZRi9w7L+NMWHTiqkwnvn7b8FA4tcWKdmwZ3H2o0/w0GMPo+dWP+eMOTepYtyvRnVnC8ZuTaHvwhj6z02h59wItrXuQYWxCoWGMhw4ej+iFPzNj+2CyWpEfW07LGWlHFMFRKTj4YFRLCwsYMPm3Yh5XDj0zEvQVlbjv//zV/jT+69juP8mtmzYgGJSWSqswLOfexzj8wOQRcW473MvY9m+gmsfXEIl00RhsRlDTA8LU4s5Wkmx9qZX/BifdsEn3MbJpqioscAfThIstPiLv/5r7Nq4ExYL5/vuApykJ2ozop4AtKy7YlMJ9OoiVHfVYOHtP8PI+b/c38sGMWH3fQ+g785daE15PMa7cAr3kw/bsLRigycSzi2lep6m9P4b/wN6NmyLCzj17kc4fvEMwloJjn7lccRjMrz0ne9gVbyA83/qgW3JmVtWuGm9Ga07eD6VxRjoscPuDSPNKJ4SPtiSSEjpKRKdDA88shXT43Y2ZgYxUnQsJoKM9F7B37t9+QYOHtiKZJ4S77/7AecgCrnwSLcQyUl0wp6fa5pbcmaaJrpJsnKKWhJxJiZJOgulSoEnnnoSUpMBtZ0luPjOOXS0VOMLf/EdOPyr6Lt9Dc1lDShtroDeIEKROR/JVILma0VtmR79rhFUNzGpWRnP89sQia/ieu8oTcuGRzZvgERVyCQixfDNqzi08WFcvHYD1aVykqETGkUG5UVtEEuZINIp6FUVsAWmmdIzOHvjfRzd9AQ6Go6g98QdNG8i+MTl2LFlHdxBF49tEWXNTRjsE1YLVZG4V2Ct16O1aCNuD99CNu3Dmrp2FOZVIC6T51YUFZZK7trVjQ9/8Qd84Ztfw5RrEnYanrCDVJU6D/dOT0LNtIaUk7BlhbHRQF1SQBJPwWQRoyJfSM5ZTIwvUVFTTFQizCzM5zbjDq6GcuuS1zUBrpUsFkjsIf7e9q21mO2JQKoLQp4RQ0vAETMZBJJ2FJuNmByPQaOSosSaz6RYxNouIQSmWY9yzjNTrfBUKGvAH0xBphRjTZeVfRxj/9qZnDkvJWuZxLOYm7+KSNKDpF0CZyLK4/Tz/VK55yiE1UsNJVlUlVcwDcuYxkWIuKPQpBW5B5yC7ggSQj0o1fJXhAvrxTx5IVIIzX7fg2uxTGJOFqUwffU2Ko0bYUp34C9/+CwmJu+QJvMoXQpG0oPkYEZ4kxyzwVHIJPIcmbkW57C6GkViXIzt92+AVpSiu2ig1CpQt2Y9RscH0VFTj4XLbhbIDnjzHGjtPkDRl2Jty2dhMVRivGcBFmURVOYk7GkPUiEFgqQc4VP5ZFqML3/2QTjSC4xUd3LXrFUsekfMTYFIwisNwEIBDkfEaDTUURCEOy6KSAAZirMKYUZI4bbIVdciqrqKcxFSqaDz5itw+3Yf1q1di4yQjYXrlmIw0qcxd/M6MLSMdXVmtB1uxc9//SqprhcTvX3ou3s3t9KacOlAZ4wwYvpJAe4cCeTlqeHl71/ruQ6nfRmD9y5RkO7g5OW38PFbv0J8Powv/dVjGCFZyhUyxCIpjC172TAlOE9qnKNZZmRxTE7OwU8iqV5bj72HHyWV19NAvGisq4JKIcX2bQew70HhISMmofEw2so7c2ta19U2o76+Dtvv24d//Jcf4NFnHsMjzz+IbfvWobSlBEU1BVBKdKhnY1H9STULmO4ZpGm4oWbxqumiRfl5qK9sgtM7ieWxpdx98wpm8bLCEiYMFakminfeewtjYzdw7c5t2JfcKCowI0tizC8rgTStwv4n9uLJF76Af/jOjxEOJxDJ0kSdwto8YYRIrgK5xKNZvP7BH/Hum+9CRdIQ52XQtakelayZAIu6sLECjfXl/Fk5yi0FqKiuwn183bmF27j0X69iY2UNrsw7MT63AjlTYf/dEfijwmceUtRZi+GwebChvhLZAOuRY1pYoINBL4dUqYRRm4dkJgyFhUkrmMDXv/8yfvez15BVauHI3sNPv/YWj6Ub9lkbmppL0f1QF5JMZcdf66dgMyxBghefega9A/2wWA3Q6rS5pxPdCS9oqTyeDM1CSpHnX5ixRQYNTcnNRl3FsXePQSFoUFwCdZ4CRhqc8MGkUpaBx+9mQpIhkxIhwbrP12spyjoamxEWo5Gm4kda6kdf7wAcDge2HnwY3/3yX5KeLfj2v3wWjTus0EnUyLNqYaoWNhwmtLTWQEoTkMmTNFcza04GLdPoAgGqwGDA2LiH56CCyUCy9Qxj/cZ29lcJNjP5OUZXUNPajtKidvi9WagsSRhMxbnk5/M4YRY14eVvZXGtbxk1hm2oMuXj3o3zuQ/hR/tHUVyrZ1KdxGrcy3qy4c7CO9CYabRz0+hu2YQr719CRWd57rpzWZUVs4Osfw6Omj/jd/rQsKYWtvk5THmdcFJjUnYv4TILV5qUTMOWmpTIJ7GOj/E4mVYX2efyLFFLWHA8oqF4O8FsC6VUjkQ0QbPKYHrOAUu9Fcvj89i1qR0TI34EE06kZH6U1hYjthrOPdmekchyHzSHMi6CqZR1IuxmH0ZGrYBWwzoJrECnD6G+qR717WsRcLOlIgFEoxG0tBmQiikwdtdGkiaM7tqHTEACfTxMA43CyloSnob22u25JbuF3cwCPh/MpXqakZR6poA1vxTZsARazpvw2YbT7YGEwJExs/rKKgyvZNJydDB2xyioT25aj3t3ZrDl6ftRY1yLL//1iyzoU/jnt76B1egU3vvwE5TT5Zdn+jG7NILubVs5wONYCA/i6s1FzM3NQr6iRFVZNe7fdARr1q/B5PQQZKoYgtFh2AdvIeGyMeqsy93e1dFUhdlhJ+yuZTSuWQuJ3I3GMkby7XsRV3vgWFxCYMUJaUrYdUiMKBjjW+MwaFU0lDjef4epIN+Me4yeS1OrMBVrOAhL6LlD511J4unPPYQVB01FnEJJoZ5xcIkUq6HLGXJbnulJT7Is/z9Kcpcq6HghHruwXncITRQhYWPp7bvWoaW1EQ1bumhYU/jZa+9gZjIAcUZYn5iGx/iTTErgYXGFgjK0NzTBYK0hCWjZmAUU0nVo3tiFpcUViIJhbGjshERRjGLdeuzZcz/+cPojUkEAQzPT6KyuxxIjXCWPr3+YzbmyQLrLIjyXxN/83y/hVz94G5l4Ajuf2Io//foHiLsCuHT9LN798bvQ0/h2tx3CN/76m3js2YO4eaWf0fw+/OoX/4nrZ07jz7/7fxDLQiiqMOaW3xWR5lUskChNS2fRwR2jwS3b0HnfDqiMMowMX8Yq01l15070z49g8O4YepfHUN1Qin/5x+/izt3ruHn1BonKjYA/BI8vCG8oTjpdgX1qEjv3HsR//dsPcht2v/GL1/DH13+Cb//z3+LxQ5+FbdyLKNOKwsDxV8hJM6RCipMsn025uoDKskIoC9k4hiV8fOad3P3D1Ro19Iy0xYX5KK60cqyX8f6//xiSRSeaSipz5nbdNsNYnqKhakk5MQpMBG5fBOtaK6ArZnIMC7u+5EEuSSJPTBgpLMCqL5q7Hhqm6CeZzjKyNEnJDTN06NzYgTn/CXgHqdYU1S3b2mAoF6OhrQbn3rgKnViJIpJaY1cJeqdvYdeOzblVBRtK1agotKK+oRB6QUQL82As06CwQoP8UgNFXgxVnowiQ8OikZQXFcHIhjTm6Tg3EkjlbHKaQSLzv0Zk94Qg3Cb80L6duNx3l5AQhC/gxcwsU8qqgwklghef3YP8Ej9+8O//giOffRF+XwyLq/PoWHOYKVWGY++/wz+TJL4g8pSFiImMcC46IFFr+fs+GHWEsNAoYiktrgzPo6t6HSkwjvklH8pr9AjFKC4ZDzrat1C0k9DIAghFYjh7/SNIpBI0tnfA5gph7ZoC3B70wiqvY6qewzjTrYrxf+vGI6zx+dxm7vPOBHtuEQusqyB/JyUfQGyFMKRpZG+ReIsUmJlbYN9VQsHeiosTpGG2tNuee7y9q2N9br2hzTUN6Dk9lFvcbYzaYzLLUb2pBlVVFTQZM1PULfzNVz6HQZpIRk5ocCcornwheRo+N0U+T4Q0gU+dZyS0gLWlQlleAwV/gcYqyy0lLZJkoWACYdNCKlaDEQQuJvlIOIbi4gLItQUYuDOAMrMF86urMLP2Ll66kHtIKclUarJmKNSlmCIE2Zcy2HvgAIGyACNDJ2Gw+PHowf2YsYchJnnbSexW6kZCpgQVBk6ao4VJVqLUY2l8ETrWh7DOeYpzYaORkXdQykQgaVlT80o0FYAoHMGm+g5cZxRtWbsG5dWtLJ5h/PlnP8f41FVMTffCQ/IT7vkevjqCPfv2w0dnammroktEcXP+LubfDaF9dy1JTI0X7jsKsTqGd995A1azGgGbExIHB6vQjPqabXj1/72C6IgXIsZKYV2U4pJGBLWrGF0eRJrEfP30Hym0YZLkfdixdzOuX72H4EIYQXEEhmYrph0RXJu6Add4BvMLK6THTG650UDUA6tYgwRj9NOPHkB+gRpDKzexvuMAzl87h876elIgRXNohMJhRVfdRk5ECneYPDRKKWYdSzh3+ipkKUbB7TsxLXOgqrUZ+oIGjC9GYMrbgRWK1vTwOJ1djjQRSyZKM80kKeR2uGx+bKveiNnUJN78w58Yo+aQZtSa6B1Ea9Nm6KuUOPnxp9i+ezdkZiU2rWtEypdkvC3H6Y8/QTfp58+vvk3SbsT5D46jUleKEsbev33lb3P3DL/07S9i4s4NSFf92LJ/P9at38hJjeEb3/sbtG1sYCpg/BYHEA6msfvAdpSVFePoQ8+jsF5Yf3oel0/cZMQP4+wf34RMmyYcKpCVihAMr+AE433cH8XS/ALcSS+WFuw4e6sPt25ewvS8Df2ko9nhUZw+eQ5pJpCMlMaayWJldRkRmkHAG4Az4IN7OQirRo7eGxeYnoDkqhMPs5mkYj2J/PtIRUaRsqZxZPvjWKQQqTViFJpU0JeYsPuZZzAyP4QYI2M0EUbcwEQ0toAbb16CZWUC9ptXMH7lNBZv34RoYYlmaMrtRCMSyzGysox70wsoJzn6PB6eUwKlNVamQTFKC7S4cHcaBqYzejcshcWo726EMx0n/OogimfxtZefJ2nqYNbpIOffYwrhMs4sdEUGdFQ0o6quBFVFRuTlF+Dq7evYsnszDj32KAV1FZYSJr6YiKIYR1mdhWKogEZhZF4VlpjKomNHLTZsZpwmHOy/T7gNUwGLVgtRjGbKNCDNilDAZGgt0qCxpRJGQz4uXrxL6qX48BgTnjC0GTmWbW5SepI0LexWlIeGxnzSuQ57t7dh/cFG1DVtQiptxgIB4De//jHWdGwjKQYw0nMZxUwKZRX5NDDifzQFO3tWo1EhkU3BXK7DeH8fpBE5NBTOCWKjn6KdCQSh0JlzG2EI96dHU3y//GKaiw7KZD4KijsJfg6E03lwB5L47OHvIOSpQWQkiUDyLqSKRqirmmkoNuhUIZQaG2isHgwSEKY4zy3acpQV11HgPFARjIrL6jFwtRcx1nDJ+jIm4T6IQqHciobXBsZR0lCOrEzO+aPOLC6wH0nfE0ucZzljkQyVHcIepjGYyvQY/vAWTGoTPjl+IWc4KksmN7/2JRETDgU9ybnXS5lKdYhEmEZMGlJ3lmO2HtMDNgSzbqRj2VwazWZliCf8uXX+4+ytpeVAbn1yrV6CktJSpgxH7nySTP3CZvNimZC+BDMGGggYsyM2uHwJ7Nl1ACXFzTj56R9YHwrcprFNLQ5CJGK9e+JQJuIoYD8kxfkIJ2KsCzky2QwMsIKhFOb8fNiXnewrYYOWKPKZcFQSOUQ79rZlTUUFdLY29N28zHhFodSYUL1+LUqqZJgZ70FKk8aiy4XydCE2b30INaSlcDiAmsJtWPEMMULYEFCkURorxH+f/zWULOKH9m6BpdEEz3yIJK6COqLG/OI0th1dh//5j9+Somuwee99mPHNkhJcKKlpgblEi1++90NUuv0Q6etz61BEYvO4ee0uEnT8mlgBZsRjyO+uR2NHHfovn8byFcYmNl00mEVbQzUWnDbIxCK0VVXBWlwCS5mcE+aDbSGKJz//RZz69DXkM5aLOAgOTl5hUIva2nKeuxvV68pw4+4UmoqLoJZGMTIyhVS9CEO3ptC8fh0ykSwpaxtqO3fhFkm0h64b9qcwN7MAHxteiMOZhLCK3R3s//wuTNGlhVydFgs7CVmhNuqgU0sw2T/ECVLjH/71P3If1Njs09jCCQ5MUoSaCvH+mx/i8KED0GnMyC/k79BwJkjnhRZVzvF//5t34XeEEAm68PCRwyhurM897dre1U7QYFopKEaIwpqMxgBRBjGmKRtaIwAA//RJREFUABkJPEWqTUrCFAIH5iYWEXf48MDLRzG/PI83XnsNPVfuwEhxiSVSSGelWFhagouCuKaxAvcGx2lmFiTZELGY8JCDsC+FVHhwlUlJyagugVKUpFjLEc5yLiwWipUe4VAyt8a0jjStLKjKbUIdCy1TDApw/MRpfOEL38S//Oj7eOHoLvzuvTN46XtP4OQfrqGsug6e0DgTlAtKCqTXFcbTm9agmKksJFwn5rkUWvn6HN+g1ASDTI91bfVIFG7EP/zgI5rVICPvAhTyCJSs35oqI0ZW7SgtLkOUwoZV/p6IdcPa0cqFx63lkHKsfASarHAfM5NFJsUvo3CvcQpZb5aixOZkGhLW806LUrmtxSLCtXCaWSKaAfsMmnwLo7QLErEYYkkG2bQ0t1IhbQ8//d1X8Xef+wV2HVqLVZuw/vdz+NXPf4qksB6H+H+fIJSwabvqC7G6GsP4rAuWIs5bJIg9h9dhA5Pq74+fQJ6wRLEiDwY9TSqdhD/ohsiiwO77duONt36DyrZq7F3/EFSaAphNFbj40f9ArpahgDUikD6Ez1XMYqFcWYchrHAQQxRKt92BeDiFPU9swq3JSRw/cw/P3b8Z3sUstjWvgS3OY1SE4PJz8GQq1JWX4Yd/+c/Y8HQNDnZ9jnVQAGtpE1ZmbTBJh3HuTh+2Nq9lvWTQMz2HTwl1//TDf8N//uR3cOiDiBNACjNxptBt6L81QLqVo6ayDR+/fxz3PdABpyKBurU1iN/MIEUTeedSD4rXCg/nlCJtC0EeSiO4sgjvaij37IShswDOvlXkyRXo7R1j3TZSP5K4PbqADd2FiMf9aFtnJdFKcO9GgEYfJi0Lq42S+KMh1FYU5+7cW7tpHVw9aoQyCezfswErTj9uj59AVuLnXMgQ9MrgYF/4mUALCiRYw5+/fn2MtR4jMcdyD9TFWJ8a4TOOjVWwTQZpgCI0le+gGBfg7ug5zPauoH1tPu72BSHVR2EuUKFIyxpMSVBfrodcqcH0YhJzqxO5S7xttY1QpvWIuGOYnV2CxizNXapVlxvY4glIqmrMrwQ5kXsf2i5sWYcjLx7Fpqc2wNRI0krcwAJG0XfFi1KJEqWFekxNcVLvb8KxgROwnQ/i8a89ifK6Bkz3jsLQooR7cpTOK2YTpDmYN6GXKVj4utyay2vu24IPXn2TYliI9vbtGPJfxLlTp0mNltxmvwkv+YX5SWZYhycf+xrGaRIvHv0rGkopvvf5H+H4J5+y2H1QV8pIHSEagB9j10MQ+SV0aA0Hj7GR2pWn0bDp0igrMsObDaC8oBDzgzZkhduCZBKM2IehEj651krhSnpgEptR01LHNLEX7xx/A5VrS9j4tejashuj8/OoqK/Dp58eg9dJx2TaePP0L3H504+hUatx+NFD6N6yBxv3HkCrZRNEOjW2H9qNf/v3f6aARnIroClFGoouxZQxH4zvsrQBn33ir9DWVAtZvhKyYBymUAqfefmzcLgcaNxQCVleGA75LK7fPY5V/yx/ToK++V5U1FZgY1s79u27H1VtHbktu5IxMe5evwAFRUBfWYSf/ev3KXJGJhQlRUXYBQW5neQXHeOYnBoQHs6EwapD39hF3L55E9/7+3+EbXSWBCFDgAZw4/YI4/QqySORMwMlBUlB0RTiuzgtghQyEpmMKUgKo1FNqhfxe5lcBFWT8DQKMcooaIGQl7G+GsUtPM5MCic+Ooax6Ulcv9aPPJWSpiDCl773WTz7+RdolEY8+9LTufWjv/Wtv8emrd0YGhjka3tRVio86KUgWXpRyVoI+mMQcVyFHVOyFCgJVVAtEcHvF2HjV5/Dt7+7H5totqffjSGR8sPOpCCmMAb8gCvgwjINTJbQwOVycm4o3t4ofBTLSCxMAo/C7fLlHtAIuNiUPhV8tjCk8QypLgkJ3zcWp5FQhDJRNgz/PeyOIsE/o+kskv4gTS4LcUYJcVKEGB0vy7+LKGYmix7zQ0u5zSeCi8CFU5fgZpoVbieNRiimbmFdDnFucwQpHbKj2oK9rRXYt7MLqx47VHoRNnRthFahg6WCBpSnQomR4plfyIToxQfn30dRpxmF1WJcvHwOKp6bLBonreZDb1Qx3qugkFSwV1TQURz8NMRgxAGJScnXNCCyGEVlkx4Lc/NYjSpRbbWQSpn8GjcwvRXh5u3T0FuMuZ3dQzEXMsksTCWlkEeUWCaRuoLTGLp6ldCiw4oti9L8MD48fxP2IOstn/k1vwjnbt6A8CzK2tpOaKkTaY8fNeX1mO4bhrDOuFCrorgbldVlMKvz4GTdeJhpfAkpytjXi7YhLE874GRaDEcDhD0pxztEw1YiOLOUe8Jbw/o0Efw2baij6QSxZTMFlGRsX2BqDoZgtIphpBn6vAQSwkg6K9yXbeE5ZnPrqxCBaYAiPPjEZ3Hm9EnMTvZRG700WwmTXpT6ooPHyd5ORlHXUgKvLUZIDXFM0xCpVOBLksgTaGgtRtyTxbzXicbqPcjPb8aZ8+9CkReHxqSGSSss06DK1Uh1XgHErOV2jotek0GCUiE8bDY+tQgLwWxpdo5jQ5BsUKClaCtWfC5qRISQwMRHfZHUtBa9km8pQWTFz9hnxYUbb2F85A7ffBwTPSMY+dAHbdCIWNQLUcREpHdiYuIeLKiBq/AmTv3qh7j87ll0bG5B/41rCFIIgi43C17KiFgGFclTpTTj5uA1yEnaT3z7m/C7vXjn/K+g8AlLpTZgcnYKoikHo6YOCVkco+4rmBmcYBw24ON7/wqPvQd9fR/gqy+9jPymYtyZHkQg7EZyLo3AjHCtTsp4rck96urzRVFYZEL35p2YHVtFTFigmkS1cW0H6X8RrhUXvH7+riuKOCUpHkkgnRFjLurAUu8cBudncLO/F+XVpNCBkwgwWtKGESYJuka9SCcVGLw9T9IiJdKVZ2/35O6hj8SCKKstQw1TgYVRudraAZ9ThkQwifY6mlhXN3ZuOIRZxqLv/uSfMOsfwJUzb2Nn007YQtOYdU2ipWEDqutrEJ0L4/SFU7h68RKm7/kxNbiAkYFeikESjrFpigqw6cB+lFcVY113O8o4zlldBmIW9HhfH1IqA95444+43XsBV69dwclTJ3H53Dn09NzDsVPn8av/+TM+/OATnDvfi4E7E6iuViCvSoG5yRXGuWjuA9cvfv1FfOvfn4Qt6Mndnzw372ZxyqClOVhZJ8LtbwJx6mkIlRVFqC6swOFd27FhWyfCFMRKSz6Fgr7FOBmPeRDVWXhsvYy1Lqzb0I5CtRLf+OqTWPZNkkhUJNYCCs5afPHpL+CjD19Fz7UTOHWhL3eZQ1hGOUmzffLJz+GRL3wD/WdHSKXp3O7nIuHmRkkaGpEc+ZsfhqK2DkmKoKE8D3/xzV2oKt6MlWE/ChqNiHqXmSCU8MxGhZJAjGmKPM00Fc0BQCye5jmJ8OjXn0AswNpy+VHfacGG7V1obKpGa2U5TKXq3ANVpkIlfDRngeaEDTSEyyfFBIPd+9tgLSyGtkyFzd1bsMi0miF1CpfhhF3jhdvGTDoNfyafIpiHAouWRlWYu5tEWNUzm6VZxGiVEh2Eh9l3H3qMSa6AJl2ACms9gqzHtRs7aeYt8CZmUdZQTHHO4PD2zfjz65/ARzMQNjRPzXiwuayRIKFGOh6BUZ+PkD0Ec6GMYkMRyy4zKS8TEgIobrDwvN2QkgStpnz0Li7BXNaF9Q27cGPgIkqr+L4M902VzTh+fQJVZhUWlyf5WlmEWB+FulpUNzSxD62wjTmp2iL8+LVf4OJdG/xiI0aXl5FnTuEaa233gw9hNbYEcZjJptyM8eF+wl4RCuvyKLh7cencFRSWVEBVwyTPubnVz1ScpVDe6CUUNMJsrsHkpUnIVQpIEwJsUpc4vuXWSpQWaZgunahtKoLGaCAxJzAwuASJ2g2FWAeHzcueDTGByXk8ciYaPSQ6oQYIfnyNUNDPrxjkCgUSviyNwoM7t/sJVys5fVHwPR3C0rEkbRfnHpIUqmi2+UyaNqYno54pRy/LPZYvgKVZWYyB6Sl0Vu7J3SVz/foZxKUOZAlthjwD5sZYD9ok8iwFWA044ZhzoL6WJp1fklvS+u7IMrw0K2E9f+HSrUTC8yyuxOrKFKZotlFpBJmQnDUkgWRXV/srJdEi7D7YiXHnLawuheDwxuCY9MC1rOIPJgGSjII/nGCUUJIGHtj3eRz75XF846c/QAELXM0oPT7jQnNjFQXjKjataYBtkSdfXkBBZzOHV1FRWYcf/fdv8eMf/gRumxstm+uw6cg+LJE6cTfFZqQV04XqW9rRN3ENxmI9Zh29MI6R8vLyGbOUmLMNQ+sP03XlJCgRdHIxnLMhCPdmeSPhXDNIeSxytZTRx4HRmUVUFrfwqw2RwDKyy8K1RTVmV1ewob4L83TwUmMd5sJLGBqdoGhOIl2Qhe2mFyalEQcf3YxIKICzF3uxwVzPyFaBxx77K+w8eASd3TuwvLBIIn8GLZ0daFvbjPLmcqylsErouIUtxeh6oBGf/9xz/PmHIWVh6Qo5SSUFWByYRk1RO+Ztyzj6/EH0Tt/Db3/9Kj784++xffcWtG1dgwzdPzTpxmNHPoeDDz+EKm0t6mrbcI3x0rPkwRKL7Owbb6CxtQWhRR9aq6qgojj4k3IkaTpD9+5gYcHFcXCiv3cIUzYX+oenWJS+3HW8WIJjRWpRKBV44a/34MCTuyBmEQY4x66VGEZH+lmEQzhYcQA2LMHrdaDAamA0rYTFYkBKLKyPzEam2HW2b8IzX/0Glrw2TI6NQhOX4ekXvoQJxyyWVyZzy9CO9I/y+yHSqZjHZUdSmSKdL+L25V70XxxFRV0taywPwoqTaSatOq0VxWWVNHQ7ya8WR7Z/EV//ly/DLzMjo6+Avf86kqIkzSsCMhCShiaItzwKU74GwhUlYQcNGUWzptmEI4/eh4snnXBnfTCywUT8vf2f34K/+O5TOHH6HJQUVjXpSMGoQp8mhS5gfnKeTVVEIa/Gk888icK2SsQVEYTCK9j5eCceeqwLm3aV4pFn9jICT1OY9TThEszRvWq2FODLzz+PK71naRw0FaMZWZEMFWWlBI0QXMLGJb4AVm0eLMw4sUKajXrC8LkowlR6k8GEnds3IEKhCkQ8pGAzo3aaYlfK5FqLTCACEY1IuNvDH9GhvqIJo6NLuNN7B12kXeHD9keffo5CL6L47UR+cTUmR4ZhpVGkkgmmCDcjmhNG4R5oR4pJRQ13agkJCpA+08ikKmzG7cOFs+9BR5EJZC0cYxUt0w+VyYxFJmc56+fWjR7s3fYgFExnkoiKptuAd9//EPbEMg4TpDq2HMxthh0iPZZYhP03rei9ci+3iuXs9AAGb13Hhq0bkF9Yx4RWhOXlCRhNFvgIc6YOLZNUCHbbPGo0CnQygZ64cAkyH4WvENi2YQuKa6owOTyBDs7NQp8HBx7oxuLUEto6OzHiIMRp/ChvLEB+hRXzs3a4HUEUV5tApWYSo1nmJRG1CU9pUu8cCZKvBWEKro8wWsj5FDbimJ1zMh1RQIvKECDNB8IxBONhdJbVc+xDKK804/KpacRkIbQ1NLC+pUz9UVRXVGFsYBbr2vfTsDswN7GC/tEe6Ewy5FGvrEzukYSMKdIJHcU8kxaja/Ma2MYXMEOhHh2dhLW8Ehmph6lLk7u1e9kWhCoZwQrT5dj8PGmchmHRMGFYIHlwzQuvmLdY8d+/+BOFtIi0TeJLcsocydw1s0qzCcWGAphMBiSTcYRDIdjso+iq2wy9uRyDg1dRUdGNonoT+k+dRlGRmuRQBEV5IQUAmLwzyH8zo6a6BtNzS4zeWZTXNebiWyMHx7MSRFSZIfVV52450+nNaN6+BVl3PgotzajfU4+JK5PwzNlhI+n5pEkohcXeaRKTZzlZwkI6Igk0eWoIa3uarGzkaAK2FSdTRBQr9mmsjsygY+Pa3A5AW7cfxI2R21gO2lBkqkKSIlPEYj11qpfvr4CC8aYkYcX/+fHf4OMPP0GczTQ7KOwPWsVIuBcKUxELYh5yjRT+8Dxd9UYu9oyMDmD87gD6ei9hZmQCd26ew9UPzsCzGsbtu6fQVF8HlUIFrdEIM8fHKV/B66/+CrfPnsPFnkvIhFOkxCzef/stnP3gbdy3eTuOPP4I3vjdn7B9/y5oSw3IZyMqSBMzy7NwOWbg4sSarGb8+2//ExN3L+OjTz/AH974My6fOJd7aCYUDucuF5SVmRAUVjokIUuyrGMSpJhInckIG8OywURajFH429ZsxLUL04yIJrQXF+MzL+5CSXcp1ux4CL/7r1eZpMIY7JvBCMfTNhdAVrhSZI9SExwYv3ML0+N9nE8XYjSyUp7vpY/PoobnalRIUaRR5jbnXholuTDiJ90SJH1S1NV04bVjH6OssBb+JT9JVIFjbx3Htj21COvDeOmrX8eO7ifx5HcewJIvDW8wCzspMtJ7HbK0F3kk7IiyCYr7Po/iKjMkCkYFMoFwTTISyZDcJLk1yvc/thFmRQdO3j0DjS6B0NQq3LFVPEmjHBq9g4IiLaQmBRprSpAJRmlUpGw2ysKcBwc/8wzBxo8f/fO/M8FFUWTQ8NizUGg1uHN9hZSVhn3RxfHNwLXoxNS9efzprY9IZTJ8+7s/wq9/+FskKQKOFRsC3ij/PwWRWIyIsAyxcEkmIzzcI2HEpsGGEghGghieGIQvHMK1njs4c+4i5imGv/rJ7zGxPIiOrd24PdaL4x9fgMuzgqbaNfivn/4P5PIgXv76U2hv38raiGDJacc8z02jTVM0AqTKKA2FsuWcRdZAIYqL0LL2EMTyGAZdJ1AqXosNG57A6+feg4X14iY1J/KMKDEXsD6jkJJEi6wqDMxMMYWUEwhWUNNI0p2PwGqxwJzXgoICI8JBEVw6Oc6dOoET7/2RSVUBtV540C6JVMYAZF2YnlyFL52icUbZcwacP3WGZhqFWJxGyB9EeYUG/ZemkaBBhEQe1myWoiZBxfoyLC9FMLmwhMFxgp00hfqaStRZWuAirO3csAtOmx0LTiePw4FdLeuwuORgSpGzH0JYnvXTLPg6lgoCRhSGUinSLjG8YR+PX4RALIFUStggOUNK12Jh3pX7u8XKBMD3DzHB1xYVY9HuRGWRldDhxpaND2Bm0ovCKupQSgedNYlF4U6qxmaaZRPrqxee1BCEG16ENfhT6SiM1NV8ptn6ki44Q2Lk1VgQ5Wu7F1YIv2o4EmnUNxqw4Hcz4VvgjcWxpbOOEAScYzrRGeRImzQIELpqCDyS45ffeWUz3e2lL30Njzz4GI4cOIpOCtb2LXtRUboeoSUWrNmKuHD9OkQCCySgTZTg+e99GT958x/R1kwXkumxMHgD4/2rKGIsEgfU8MkdqC6mCbStJ5F74WE0L60uY8XqUNZYiIgojNLiZtTQTfsu9eP+vfvgZbzzBTwU6XJEA/egKxBjemkGE7eG0F3Rgnu3h1BXvw4DK6OM6NNQZ1SMtIyRIg6+cHtQMobG8gYajNDIHBQmi0xcgua1xXjsgYdRUtSAi59cwJ4DO5g2HPwhJSd/EVlGWV+AVMRx9thCKCk0U/j8iPozWB5eJpXkY35xAb0Dy1i3oRVF6624RyFJpgNQxNVobu1mnJTAYs6HXKZlw1hhLqrFfffth5GxuaqqLrcO8Y2LN1BZXk0q15PGSAulNbhy+wokiThJTIF0KI6oSMR04cfZM6ewsDSC2vYKfPDe67h47BMce/8j/vt5hN0eTDPKOd1+9NFAbLPzmFpYRoCTL+zULmwtJxiNjMSlyyOWkkDUujw2YxImjRZGlRZ7H9iK6hY1nn/+4dwyu/XlOxAat2HX2m3wk0geenEnbsx9ggYa9s3By6gUW1BeUoKKwjIkaG5lFhM2lDdjyx6+TkMdLt64i22N7fjXt19lvF7EaN8dVDAl1DeV4dbgFObZTB3t3di/6xDaaurwdz/4G7R0teLAcw9CJFzfTJCsFTIUFFfgkYNPYy5wHiuDXoRsOux49iVMO4WFv0giM5OMqT5E0yrOkQnJ+h1IrNube9BI2LYrTqMKxzKIRNn4dK0AxSrCfxR2oKlbY4Vz0gBZZgYiSxb9t+24cOYcnB7h+nkQgeUw7DMeOBYCcE2HkI7JYJvy4Monp6GHA4sc8xX+zMiIHf23ZjDE84pE04z4chKhO7cJRDyUQToqQoYmtzicwHtvvQmpiClJzH9PZJg4eFws1WiMIiYRxDtLUZcwOmcgXChS8CtKak4lmUSZFHKfB2TE0IiUuevp9hU/Pvn4JJOVB75gBNlAHP19ExCplHjhkfUo5ZzM25YYoVOM9lIU1JihUmWhkipg1VZAFFahuLEDMcZ0pnVoNWpM2IQnKQlrei2Osx5VTB71BivGA4QkZQx6YalUmRph/kI8vQzHwBTEwhOOBKi1FZ248KcLuc3JWzd04UJfD1ZIrMv3rmL/gQZMeaewb882XL4xgMcPPIDe5VHIw3KMTY6jnEnB7/UjnAjDrLZi0baCYr2B8xsDtQ0TS+O5JZSjzgSK0nn4+A9XYIiLEViYQ8izgLaSZthdNpTl6bA0JWwwTnGThlDLmjUoS+FcsjMRP4RP3xqAkjW/ODODGOvBVM5URqqJe1WQmoO5+7bLCXVhjm8ozjpUSWl+wqWYVVgN+UhnQzDkmWiGbhQSTLzOJM2gBKE0E4pYx/HSoriwHq31lUyxl5HguGRictb74dxtg0Mrt6GVSOEUNr1Y8aGmJh9Fdc2QcwxLDCWQk9DPHruUe0ZCxrqQ0zzt7Gd/eBXJlSQ0Shm8TGu+1SU4mahTLK6NO+qwoauZZi/HtVO3IHn+gfZXXAuL8K9MIBYUtu9PobIhn5G9EpvWt+OxFx7Ew088iCeffxb3P/QEnnj282zATblb05R6K1yzwiphDLdqCpE8g40HDsPmXcXW557G0J1p9HMCDzz6DBbcc8jXmrF2615GnhBkpDsHyUNBfGrpbsl94CIlGRY0kOQXRkkljBRV6ymqJZAVydlkwJMU40/7TpEWyxFjZ/pYaAVaToDIx0KTQpmvRJIToVGpoSmhk/sifE9GZoMUM/YZ3Dt9Fl/+u7/F+O1hilgpW0bYf0+Le0wNGsaXOVJahk2/paUbxXkaNuoYBVZGEYggjxMqfFIMaQyLkxNIhgMo5bHpiwxwJldh1As7YbtJDRk2aASzU/fQ13Me6VQAl64dw/L0NOo6ynD3+nH++wWsLI5TzEehJdWJI2lIKDoJmYpmxO4iRdKAsWJbhHPZiwjPI04R8Alrn0fCmLWv8PxjIAgiq0ohLRKzsMMsCOFuBjVksixJRYN0RgStUo0Cc0luZ5GSYkbzilYU02xtS0EcebINnes2oblzB+wOD9Z3HSTFBvDo4w9jsn8OlSWNCC/bYBbJcPjzD4NhEI2MwdU04Cce/yym54dyHzSeOHkOErEK3du74Ekucmxb4ZsPYahngHVUh+Hbc3iWUb9q/RqkzSSotXWYud2Dbfffj2deOoQEC/PixdMYGRrA/OQwnGEK5tIwjty/HWb9TgTlVhpzFm6PH0En54wCGKQ5iVgHGn4JuwQJ6qhUqxBJCzv6JJGIJ3MfajpXA2xQCiVTwdCIC5v3dyDhjuHdP7wrXH+BY8yNuD8BviB/j/8UT/G15DwvCdNnHHIdDVGcRLFFhekZR+7e4kxcCpVejKRwSxpr0JwywC6Mv0HYSIA1mI1BxXkVBEKSkTC6C40t4otznmmC2awg2mBDEpJEwuMpFPCscM3/fx8dT9HMBTEJC3fQSIgqPKSVaACZbIpJSgRDWgcR6U64lLhj5x5cvXEJTzyyB3qTFe6gHWWV1ZCSsqGMo5jJ1WSuJWwZaGxxpkHh9r00kkwrFmspXz9I4UygsNoC54IXH188j52dHVjxuTFCwdTkyVBRrKFhBZDSkwlYg0WFhehqqkLvgg0WhQGPPfp1KAtK8M7pTzAyfBdVijSKaMhDE3NYto3gwR1bME6hdS8uQxVfhVibD2NBDftUDoXYjCz7a2fXDkgthbh6eRRPH90FQ7YKp25cgEwtgiargKlAD39SguoyIwXZmbtrStgw5S9f/AImx5ex9YE1WBrx4+OPbnG8Q7hx7SxMFilshJNVL6EtGSflMkUy0R85chhtDWuhVesQT3LM1WEKewRuErpQAyqFCLXmSqZVmr40wZYMEYxozqyDBdsy/00HmVaeW4Ih5PcwmYXwwktfwf/811sQ6ZkWJlZwaM9jKCog2Pz0+8grz3DMk6xPC1adXtRW5EEtF2M+6iLcriWlx6FX5nMs7Mivrs59KC48be9n4i6ssLJmlLnLKJJ0GvlGCYpbqmneHmgkDmSDYrhY45KNZZJXluZGGBkXMM0Ylm9iQYdtiHjm4WcEi4ZsCPPgPZ5p/n2aNNILqcqH1tYytFJ0q6u7sHvHVnSv2cw/D8OirkBN3Vp4ZwOM0jtRWlVJ+l2BOqWErsKIZZcfaRZOY3M1IhRjS62R7mbgv7kh7Bof4Uhayi1sPBJA2M5IlCFFlmBk9hjUMg9W/cDckg0l+fmoqarBvHOOza6FWCpi8wqCqEKK0VjDhJ1vNHMSUnRg0gNpbnzMAdu9PqT1qVysGp6bQJYF3T/M40sLi1tFoJcwMeTTJauKMOO3I0vHleYbIZLKkMf4OL+0ALd/lSQRhI3n5XK64PPQJUn3clJQSaEFQccCKi0KkrkSczNDyLIA1Qo5EkEfjUVKapfQ4S3ILy6GKMlonY1SzJIQsUlAihKKNJGIQkmn1tBQxJxUbyYK94qXTS9hsijKLexf1lQLqz4fMja+paIit22Z8GFZiGPo5jEJTl9lqcK6tZtR27aOaaIbD3/uSTz93Av43NdegCWvG6VFzViadqH/Yh+C0RXIeXwTpIEgReTihYtIkbwlTBnlFJhoWIkqzndVTS2JRZW7+2D7kYMoK2nCgRe3Q18jwqW3P4VcaoZ9dRGd3c3Yu+9hbH9iDy7evoCrPTdw+tNTOPPeRZBD4aZ5uFln6QjjPudMMM0s5zvO4xdu8+sbvYDuXU9h0SUjVVNsKdbCLukp/naSgyQn5ShlCuRx/uUkUhFNKysRcyyzpN80RTcDj8MFmUqBJZsHOo0eKkZbrbIM/dcvY+vDHZwzLU3VBhlFWcpxFGXYNOEM1DRHgfDryyk4xjyIw2IUKisZvAoYsWWIZYT9VyVoqmzCrgdeYh0sU+DFTCBthCFGc7EGjRTW+6rKCSVy1LIWCq3FMFEYhUs/oqRwq6FQCwrSmphETeCQiaBXqKCheIloSBKadzYqQVKW4P9TSMCfYwWE5XxvJryujhqSWTke//IhmGuZhA0xioUZ7mgGCc0Sj98Ip89Dc8kgRROAsOExDcIzPQGVmkIyfY3JJkaYSWBuaBRmRT6GJwewqWUDLo4JW+2l+D01z1sCU0UlRiYWsK97PUZu3MKNS1fwwHYmW3LHyFwP/u6r3+TvNWJ/1/3o7TmNnbufxW/e/TkqKk2oNokxNZ3Asm8ONboKzmMIY0vLCKViyFfTJAiS04tLGOrvQfverbhz9S4MCi86q1oxOTwPKYlUxWRgpjku02A0+iAqa8pzqyaeuXIKpko5IrNagtQc1mxug3NuFQefOwjPqgMa1m5hVQkTcYAJjmbI45WQxhfiXrhmFhD0uiFhfwr7fzpp8NFUPGcwHTXNTFhuuH1eyNiTUgXrIiGsaijOzYleqcDiihMNLfw5wo5vFUxMk9QnN7rb6rBv7xP41c8/hCc7nNvVbHHWD7MmjWqmzxTNW84Eblv0wEkzEpYW0LCmDuzfxTkipPDFRucdTPh6FJeWQkdQiXu0yKtlLzL1Tw0FIDVkmEZo1kkPtnx+PyS7m4pfSWfCuU+72QuYmRiCxz0P5+IohYPUODOKpcVhzE7cZTy6yuYaxO3zffjg9O/wX9//OXzDIUjpaImQA87ZCSiVEYiyQZSUlJKUVCg0F6ChspXUvZUC2YKG2mZY9OXw+xn7ikvw+38/BpFLnFt/JWtXQF9RAl/EBffsArQhLaxlzbnItDY9jW999ySefvgJZJRuREcUqGgyIKmO8u8iqMuIKJyEPJ0BOgpviUR4MhAcfKEYVTAI28kJGzk0NWLMN4+lsVmMTM5jZnSVEa8GWrOWBlLEwluLkMSAgvoKROm2ZbWVFFXGLza58CGrcMzlZRUw8mcLyktRXl+F/IpC1HTW89/MFHoKE6NhULh3WLgoTWGSUKDYPyQAUhxjc5ikrCDxafUilBiLKcRZClmcZCLcUidnsWno2HKYTfmoqKkg0d+Ca96DKpKQjY3pZcQXNhiIe4KIEzYObt2EO7fv0YjHkaFhmfLM+PV//AZljaQvSQrG2mqk5Fmc/PgYTnx8HKc/Os7xyONxSWHQGWEwG7DkWMbcxBKiqy4M37oLTUE+v0cKnVhER/0GXH3/HAylKnjDaSQo4hIpTygTw9DVa6hv78CcZxKjFxdgklYzJuuxYeM2xFejsDvdmBiZIyiksKVjB+pKm/HcV7+IUDiJji3d0BNN87UG1Ne14da9IR6XEVYaUpG2AlXW9fCmarBKkS9gAQsPcAiJJR7nWFFIFVKap1zFRmOuU7J4OUeC2InT2dyiR1IZiTkcgttrJ8VTPSmYcopCW7Mat6660XPyDBsqgvUNVmxe24qHDr2Ah547jJdfeRnljPZ7D+5GN8/DStjQ1xTgb3/yLzTAr2Jj11aklwL4zhe/gt57d9HS2YwHDj2OlvwCZJwOKJgGdIzUEKfQtXUznnn8eZTUb8w9fOLyzyHFdKDPN3N+NRQNFQFBCSPPb9fGRhzdvxf71nehvTQf1mIrGtvrIDxdLtR1qdEIDedESkr/9o/+EkGZC7PuISzPxTBwb5HU2wtxjDXmDeP1N96BSVzC0QDUTBhO7wpUOv7pXyQgpUl4Ec5nKXyzYeTLC1nTnYjSMNIpjl9Uhxtjt3Fg42FM26ZQImbCyy/H9Nw0CpRpeFfjOPrMV8DAgtdf/QlGbg9i544arN1Wn1vX3cs+O3HrOOrKDVCxBUSRYiw6bRTBNB7bdpDEOgNXzEXzMkHL2s86/YjpJJCtZrA6NwmVVU0zd6GjpYl60Yox1kVcncot/iY8jWmTsq4mXAgHk+xRwLHiQTbPhZe//hXcODUFQ6WMBmFAxBXF+u0b4ZuLIBDzw+kK0OCF5Qg0ucth1aV1BI2HUFvXiVGOnVSSYYLLom59I8wVxQgFmXYDTPX5JtiX7KRyYVdNGZLBLHWASXwlDI9rFnWNpQSLGFI0iWDYx3lqYUoYwAiTs91NcjYwpdljsJQaadpyirYRc445PPbkUdhmIhicGEZZaZxppAcXblynGSyjprkTi9FZQjCp3zkBO5NW3/gUE7kLkawfsowaeSYpsuVqwjYNprxc8UqYhBgJpOEI0rW8EYTdXthtXiwvO2BfdMDtXEE0GMbY1DSCK0CERB72iBhTNChW1ePJL30OMxTGgatneXIDmBsbhGuhF6vLIwiuzpC8xrAy3gOnfZyDwGiVYTyz6KCnWO3Ytg6NjTWMrlUoLK5CWWEDDCwsvbgSUr0Cs9emUEShMVZvQ0GdBG8eO4naghakpBnIIwoKgj/3ZGCK0VvCxlbpNRgdmEVxRWturY9wOohwIIQKCnksHsPCmBeeSAQuFoRrOYS6mk6YqlTwk/PC9gija5JkGEXAvQy1kebAKGs0FWPrwQdpGCRruqScqizOUzBCJ3Iftvr55V6extTwKAswlLveKVxTDIY9NBcpKk0KSFQikrIYdSSnWhJ1fYUanqQUK8texBMREpwV0mAt7ms/gpde+jy+/LUv4KnnnkFaosb83BLSLNpvfftLUGRMOLzvEI4e/SwOP/wYnv/W88jXK7H36FEoKV7fffnruS26wrE0GtqrcKP/FoaGBjDdP8yYL+f5ZSHsfSqKk0CVGvhiLFAW18ziAjSkjvJ1HbBqChF3USzFEnTW1kHkSaBybTcTTi2C8+MQe2KMhJWM5GGo9VbMkqgeu/+z0BaZKRIBFq6ekdOL1q3t8HkzKG9oJeWmsXbzJgqq8GiMGGp1HibvTLL5tyPGuXPZg3j0ocdgTgrL8K6S/BtQVVWPhZgGSVKKXKdgWosjHA/TnEkigrHKeD78kvJLIdwyRoPMikVI83vC/fupdDL34bwwh3H+nvBwlFalQTQhxdb2JrTVr8P08DQ6O2pR3laCzj278O8//j4WF+ZQsaYR7579CBdvXsmNv3AN/eQnx7EUWMS6reuhMxXh69/+Ch58fifJN4JI2g1LTQcKGJXPXj3HRBjHQy9+HhsOHoG4yII1Gztx6/QMZmbnYNSYofUzahu0+MrXv4y0X8J4zMhOoxc29f2AtKuoaM7dVrm4skzhVzEpE1AMMpZTDNsOdmN8+HruzprFMR8J1IFkJo+vfx0KVRLrDjZh05YN0MsMMOdL4GXzq3XF6Om5gns3B1DZnM8552uxfoUt5tIU8LjbR0q3wKCxYOvhp/D+sdewd3s3lh1TKFDVMNUkMT9vxxce+xuc+PVbWLRP4sqFqzi0ZTus1gK0NG9EeX4pamu6eY7DHLeP8LkHvo6tW3ZjeipIYytGTOFCfFaKZCiVe3IU6gQUnEoGEESEDxXUCigonolQBDevzsHaTKjx29BQ1gVxQom7nlmekxxFxaXoH1mEknQLmnVGnM7dDfb2G+9h4552gmExPuz5hBqgyl1eXF1IYCU1TmqOQ8VkbNDlMzW7MDg2gPbWWty4fYsM6IeIsJNh0lPS/cQx1k8iierCVgS8q1hYdUJrUEMmZ6IRVrak7kSpI9ZiDb+f4jhbaJZ2xNj/iqwBsMbR9mATuvbsxob7dqGwtIC0H0RR2TqkPCE0tZYSzgxMCZNM3ibMzPSjnNrSuX83zh8bRL4lQ5BmpxDEVHkFiETF0FPzjLVFEJmUqG8tg0JXw1QvR01rJyT6Kv0rE7NOqr8bXpsYrqwTZ3tmoVZx8Axluevd1Ev4RQHE/MJ14CCcTjtK8urQubsFjtl7uPHJn0kUMjz85a9BaWnFO797i829kLsuvLo4j+VZ0m9fLw9sDuMD97A4N4LRkXtYmp9GiCS3NDWCeNROA1ngzw8h6XMw5oagjKlQW19H0a+BPGlEWdE67Fl7FPVFGyFL5KG2rAP+5QRWfcHcJZG0X8wInkS+xopjr19EklFpR3cTo6WczmfHrd4ZFAtbbbVU03AcdFVhzZEExSZEkrBCV16GytZmGKrKUFrbgPzSEqjz9ZBQtAOB1f9dwS6WoBimkAqHkRHFkJFGoJamERE+WI2EGbdJyaH/vTSANL+Xu01ExgjPZhR3wrsiFEseSkxt2LhxNzTRPNy/T9jp/iv4wt89jZ2PdaN9cxMKK61YYhEjj15AAdu95j4Yi2qQR1oJ61PoO38Vrfu7cffNi9j61MO5da0rC2sRtxrYmMRclQJ3hvtILjNIkCAUCh0yGTHjvHCbp4THlkQhBcYxY4OFdD40NgEDNGgoacSWh7ejnJShphgLq8kk5IyBcy6UVNYiKc1DQVUdRTyKSDABOb1Or9LnCrtYY0DbmnYKrBj5RaVwzNmgKzYjGZfknkA0W2kQsST0Gg3aO9py21bNLE3lUsuew4cRdHnRvLkTlrJy0psUFprF7Xk/sjRZFxsP/N35+XkkSfPCndvCXR8ipZykLcp9OCVsbBBPi5HgeyUjwoeICTjsDsiZHoQnedkHNHAXquvMqGRMfeftC7h14R30Dg+i/+4gPnjzTTRaTOi72UeiWsKKLQR1LC93eUEs5bwls+i5fQeXT5/AR+c/QHFZPrbv3YVoVsPXZQQXEhsbVsb6jYiTqDQSKi4PQCSzsh6y0FjlOHr/Q1CGs6T7b6JUq8HJP32Yu0zRdWQnx3AZg8OTJMYaGpQFEp5TSX4DliaED74S6FjfjpI2DcntGs3FjRVSnsGoQiIq5Tmm2B/VMNIMFPySUSD1hhIML48zadfhd6/+ArVdhIgWNn+RCYmIGKKkDGOT/ZwTMTTyPNYlCdcTxsjgu9CSPnUpBdZ2NmJNwz5YKMRhdxhlFjXu3lyGIxqAsCOQN7rAPlSjoqobtpVZvPXL13B9/Ca+8tWvQxNpRVjk5Per0Li+Ce999Bb237+R6aQJkxRi2+o4zbSYPaJB1udHQBxDhOl375EdeHj3Ebz33nE0dhahqbYRMY8cE6uLcKUc2LRhH8bujiMlSkPsjTJoqZENcLzXlGB+0Ie0agnf/tbf4fR/D2By/g6e/txTuH5iCibBCAXhF7lI5GJUmosxMjGOyelFiBQZRISH67L8MxhCR3M12hp34q1jbxC+ClgLTtY6a0C4dBmQ5B4KEp6HEe6K8kTi0DMpzdkWWCsa9poYa1pbkXKHUMWaEG6HTk6kMTI1SYRJQU1DcGXmUVNRh/Mnr+Azj++DzeaCXp9lmiKEGONYdvlQ1ZqPcFKEOgp8xC9DMMH3M1oQdkZhMWlZ6wTtsQiuvH4Joof2dmfFMj9CDrpKXQviGhdWV0PY0vwg9PXAlU8uYuParbiTfhUGRjXNUAkpZhEt29XwO8VY19kB4VO3lD2FVcckivNLsPfRI6hs2YpXf/gTkuAl0oCciTiCOCNais0kYmMJG5NqFCkIG/xmUyo2XYbNKENWqaZgCttCSTi4SpSUWHPxOSNSo6jAmttEOJuN8qSLKMSl/D0BzhTQ6kwkGAXidDDXzApuXJ0gYa/CHQmxQPy4+vFlElsGtSVGlDaYMedcRTKahlKZhdGogz3AyZXqIGFKENYA1hvzoGKTqJU6xt880rmClJtAJhxHUljRjlQbjzBOpcK5e3qFDQhkbGhhKzAZVTXPpINFm0Rpfh6m5q1Qmwpx6IFHYBHW4UjEEfT4oTFrcxsyVFTXUSRIqjwZYS/LeDRMg1HhrxjjK2UVaN7SysYyobi9FjO9w7h28jS2HzhEk6smxWSx0DvC49NjcmgSEp0WEgq3cB/+rbs3cfPmdeTJSH5//TXGxXKmFxIuGzbC4ovEg3B5HSDXYOzKOJ74/GcYFR147eevoaK1EeXFeXAz9hXw2EMyFSyFbFx+P0NvyiPZmgrUSLjc0NLwUhkmDyar2aER0psWDocTlQ1VNPoFHrsS0UwCI0xKRlMesolw7n7cPCWtQ58Hk0WDoso6ipUPWZpDSS0jP+fHKTbi7dO9jMNsIBqKSqOFLxLILSYVoZFaTRbKuRRKtRZ5edrc5RThUoKwfnMomcyN5TzjaAnFNRVj6iHNiWScH5kCFr0EaxmPrx/7NT79+B0alBjxZIrEVJF7MEgQXp1GhJ++9ge8/9sz+Kef/V+43ausRRHUeTwfpx8mswpOdxRf/svvkDJl/N1inP/0IqSRSVRW63NPhv7F939KUy7F8Y9P48aVU9iwaw+PuxQBHpdn9iJ2PfM0ZhzLeOX//hgRt43xnb0gYb0zXVp0rPGCYiahfETTS7h65wqTsxPJlBiF+Uasepn4EhnOvTK3QuW+pzvQvbYTH/z+Y2xZz2SVV4HL/bb/z9J7wMl1lef/z/Ted2Z2d7b3vqveJUsukruNbWwwxRACgVACpIcEhySQkBBCQv3Ri8HYBhdsy5ZtSVbv23vf2Z3ee5//cy//8HFkr2Zn7j3nfZ/3+9w55z04d+ZNHD98O+557Di8kWtQ5OVI0EFAmmCMbkeOY54IlqBS2ikyapy//i6sjSrECEid7V0Y6dqLAp3judGruHHxCt775AdxYfQUWutbsLW0gu19I9AbW7C2dh3H7/8TPPDke/A3f/Zh3H77P4gbDPt2DMKfquDPv/gQfvC1r+HmmRmE0yFMLF7F0GA31kcn4LA1kj5NODd9FY12Jf7pr7+KH//vq1j3jGLPHZ3odgzi0rkFvD1/FW1ttYgvxQgBW1DJ9Sgw5/uGGnH86F34/YsvYOjEfkxdfRdPPvY4XJU+vPz28ywkXVh/t4jT10/jAYLK+vIcneoshCMkF/wh1NdXxcNF1Ho90iTmj3/4SWrIBG6Nz2K4tx6jdInGOjldXgHxzRLCwTRaW4QVYoC5RgObxomlzQTiCS92D7QTXsoIBqTwxUcJuQaY7AQ5cxNijNuung7UW5zIyxUU7grUFTpHeR4GRSNuXJjluKwRXuVIl2SISdNwMUGzEgf09UVYewcRDzG2WTQ3UiHSfxJLCwlI2pu01T4m+BbVXdgYIWwicbrMsGtdyCbL+MCTn4JxKIzv/Oh7nGgnvvjkX+Gnv/smXGYbmqouNPf0IldWcCLV4ooCGfQkkhhi8S0mrQV3Pf4U1mZ8WA+PYuzyecjDKhR5927vCrJxfiZpv8gEtDs1iKSTBEk1RVxwTFLEKTbCLjglRS1ZKNAlqBnkelRSObQ1N0BpolVSWPlzm7gOV2e0wGxywkYaNFP088kKqiRTHV8jnM2YJxlmo2nxBJfxa9NYnaNb8GyIX6pGKcqZYhR1FPpIJiL2AlE5jLDxfaKpGCSsxNVcDoVcCbXC9dDBtLcYmXxRDHbUY3kzRquqEJ7QwkLCTZJ4wvw9g7wJAwdPsChIMD81B4fZglgkCWdtEwaHBigaaXFlRUaaRc7P4iBhtadI+gK0c/EN6HJJDPZuh7JigsKqg2dhVXxUoLc1YO76TRy6cxiNFIq1DVpVTnyilEclm0JLUxOroQx//8RHsP+BOzEdcGN1aRXtTS1oH+oR1zzHIn5ISLBDTT3wZ7dQzivQ3NWFlhoGWT4HbY0BrY014oYV4bSht159DfffexuF1IRlknFjxzDWV6bh5vs2traKTXxipBBaIOw5sIvQT2rOpTE5sQyr3kSRMJFmYpwjK+yuWiyvreCV37yAnsFhGFUydFD4JXQvE0tL8CxvoWbkOJNtmmNfxdDOPQjG0ggnkigl80y6JGOtjEKphKaOTlhqa2mFyyxSpIBKGaFMFgkKJCEeDs6HpFSg69KLxV6p1cLhtKDdrsL8ybO4/vrP0H9kp3hW6YVr79DNlEmzTgZmFkVphvdyG1rUI/jeN3+CaEk4G1bKeAyg1dUANcHi41/6EkbHVsRWuD46jPHLb0JurKK5U0NyruLInmHxeW6iwnuvYVEnMKRiBew7sA/e6Ql863u/RKSYgJLeIya0L+VrhefZwtm5lQqzWNh2SndXLGUQzmYJEcIXlMwZFpJIOI4iAcCsVqCQz6J9Rx3UjD29cNg2KfXdy3No21OHvXRAd57Yh3wsj8WNqxT8Q5gfm0OmkkRvP12USoly2oCrG0vYiERJnC0opRIIxELIxbYgWY5h78M70d5TT9Fqx9i5d3DHe5/Crd+/CJu1Ca3NzTjzzptoHdoJq6uMhVuzeP/Hv4tkMo1v/fof8fjd78eDjx/HyedfFPcs/OSFXzNv2sT1++++fQsDfc3Y238IX/7G/+Ghh7bjtkOP4it//V9YKXjpIIC7OYZNtT2cby2+/utnYOK8To9toXeEQjzuxu5DjaTgfVgTWuSW4gQwZiIhrdPqwh13ncAL35/BWuI6PvX+D+HaW2M4c/M0oacKu7EGIcaoq6dJzA+ToQTBTA+NDEJJ/THoa7FEtypsEsoqkwRQKTaXSkjlUqi1CY9XJThyXx8mrm7AJK9jsQ/CaVYhmCqTnjWERgfOvT7Df6eD6drFv5dDHiJgxjzQC4BSodvThVnAdbDZJIRXap9OgRqtgY7ZBp3BCfIvAcSADhJ8pkz3W40iFy0jHsvAvebB0lYQkkO726qJdAQq0mEs6YUsr0FVp4Wc4krGRct7O3Hg8F34zne+jhbjQfzPv/8KPz37T1CG3Yicz4gNbzofGoaEtFokaapMBigLehhkRn6QHwuhWYz97A/49H98Gaa6bmzMr6Khp5kJm4V7PsDArmJ+9RomrtwQLbI0pcKWO04qZcIUZLR9GepWjkRXEruNCcuxSqQ7pUxGEqMlIz0Lu7QEAXA61HwLFZoaG/nZaQzu2A9FUxtkQr/1eidqWnspgmqx4ZGUwS+haArtN6l4/DktVTiPRDQO38YmFqeXROtisVQQSieQICULKzW8FFhhZ2ALRU6hoQthIhmNGhShEx83CM9klQojsnnejsGIs+fexYnt90Nao0TcH8e9d9+PXft34dU3fg8XVJxEAwKJNJRSPWpdGnzn+99FvaMO3SPbMfbuLezbdxBlaR5p2j7hoFu5RkrSC8NMshTEVbiXFhZT4XGhRMYKnyny35Wk/pR4j3KpCmVanOn5V9HYPIwCSTifzGJmnIGn1SAdiqBt1058/jOfQqe2G3/6L3+Jl375HPbfdZjioBPOjYV71S3uBhR6dXgCG3DRkipZpOnDIBwyXKpIYaBIh3xeUpUMXd3N2FjeQF1HO1aWgjBSOGXC9uaAB9u2jSBNG+1oJJ1w7CKRGAUnhMmZCbFTY4RE02LvQ1Jrx3V3AmmvF4VyHhbOqVptItnFxXW7Es67VqVgIVcw8HUMdA3FToYoBV4pLVOsvFBkSPgqG0lIWAkknLloY5ZooOL46LRKuOotaLUAF3/xvLgB6U/f/wW0dg6gpl2LbDWHt0+9AoNWJbY3/TuSdYO+n8Q0j0I8g7PTPyXBB9Bg7oFKZ6Y7CxNqtsNa3yi2eF5eGMPOXUdhoWN64Xd/QP/e7Qh6PZCRuKtpEIrUUHH+RFChg7h+aQJSVQqdXY0I0MZv+XzI0sLrHQ201UX0tyoZm0HxwGFfLMXPZi7QBZYUFagqKvF7j3imAotdBguLQIrAtB4JcSykLEqMcI0W//mDj2Jjq4BcOAezWcGxj0Kl5fwS3qSM5esrm5ASoHoMPfjcn/4d4zyNr3zzr3g9HnzqHz6KpVEv4yAKh64VrrYBrM1exsjwffjxN7+FJz7zGSxN3kBvz16klFewPHkVR45+AxvTU5ifmUTXASf+4u+/iy//xSOYv8F4Uhoooiz0ugwWrszQpWhJ2jvxyx+/gU9++U7s6Lwff/lXf405txsVwk57mx2PPLKHbt4M/4war557A3MrywQtM0rxPJwdKhjo4BwOPSHRJzrixhYzMj46Vo8bHXvrCKH/jX/7q3/DR//hEbx9ehKGOimWl71IxryIbEVI/yFUpUU0NXCOMhICQgtSwTJy2QRjTYYlt49AIsWar0JBjqG11SiujLI2KLF+M4Zdd+ynQ5mj87ODvh1qeZluswaRYAHOXhfSZT9C8gKGGvfBnkzh0J6duHIhhrc3X8feoSdx4dR3mQsRcce0cHh6ppzg/FLfMkoWxCgBiRBSFjZmMX40cuYnDbnFKsKnrLHd8LTQwq5QIBVGpJDlaBuZCCWpsOQJePSLj+NXP/kOWmTN0Et3om1HBzRGA7KBOD72gT9DRp+g3fUxqPiBaSmMzibxiKUl3xgJL4GzL57Bl77zI17wdcyOXodKFkNL5xDi8TB+/d1nRDrcnJlC3pMmlVZw4IG7sOvEUc6zFMMHb8OxR45CQVty9N4/YaFI82eHxRNfFBmBijMMNgo7iQ0sPAkmboX2WOgtEYtHMTU3iavnLyOwNAPEl7G1eB5u92XEvDP8Z4mv2aR4ezhAwhdwTAh1mQGfg6O5Bi29tRjaNUJLdpDkvAsj2w6irWVYPLHfILEiwbGqkMaENcvpZIkClxKP5hI65iRYyStSLbybPliqDpx6+QK05RIkJMbA+pq49NHnX8ZLr5/D9r13QE7ycXviLET1uEj77F5YxMLkPOqbWlFr0osH7bLwIxTwiiJopLgIR7mNHDsMW0M9xVPOfyjYLEY5sXuf8Iihiq2gBxazldb9Mm4uvUGnIkGaRCuRVDAwRAozFiiQ9Xwl6VveCH0L3Q6LcV9HH4Z2D2FpcRaSTAkjO/nfO3dhaZ0UYbTyfRqRprPR0DkYKIg6GQsRC61BJYe9pRm///mLtLxVJBJhNLjakNdI8Iff/ga7hwdgNGihNukwNXYLE+euIcVxMVlM0DmN4tb/qcvLGNg3CF9OizjJVGi6L6xUsVlpedPEMAL3Akk+mYmKB5XkSahSFuSycGamrIxYKEQSd5PW5XQdwvp/I2RSCeQcG2GhjUrNe4QEWo6h0aTE6LM/xUMPn8Abf3gFj33qMxRaFd5883WM3rqKUrbM6yNJk5Ivnj4FV18POoZ70L9jEL/63+9i21ANuhsacLC/Fvce68Cbr5/BmTdfRdg9L7YDFk5c97B43/nAe3Dr2i0WkyqW57c43rw2inc4FMSml85ClkemxLnxbcDKGBS+/NPReZqZpEZHLR2LFfWNFZiaVAhJInDYrXDZ9XDRhdTTZVhMamzraUez2QBpvsrPMWEzEqdzETbwFCCXaOhWJXjp+XfgmWVh5NiNTo+JCwZcFju8dJVGkwbbbd04un0fjh49hL/9zz/H//vtT4QD+tE10IywZwutPR0IL7FYWKkTKgna6w9ganwUe44cF51RxBPG3Bu/hNbRCGuji65ykmKUQchbpFsSDjxOYM/gHhw4+DBe/s1zsNJhRuiGZWkFbA4dTpx4Hy6e4vudGIC8YMHvfvuiuMyzwP8113Xh/MWLcPVa0VLfQJqtR9ZI56KXQVpSIRqP090LMVeBzm5GTb0evuU16JW12AzFEHBn+VkbdAV3Yf7sFjWoBj2uvSwqE1ApZJh0b4qHRygMekhzVSTjBaxFPKhzOKGp6rAZDDG3OQeEm3AqCbvaIj7CS6QLdEdysI4SLsuoI+SsBzehZ8EuSxMYOEAQqyuJjzA3l3yILfuw+65t/B0nEpse1De048LNRcgt1+EcHEAlpqKziqPKApsIVhHcouOipvX2N2PfsePYIonX7bkXQ/fUEA4lKFvNCDAXZa6Wpqfba40kKjMaB2rh3NcMjUOCrQkvBb2Add8tJAME1gzpUdKJu+7fhfOTb+LmzGm02XcgpyIte3yQhKUMfBO8K2vwsoru3XOEItOK3sEWeCaCJM8c9h47SkJqhl9YM3r+TXzgU5+Epa4DLe3b0TLSj5W5KRjkLrT1dsDSUkcLp8Xpk+/i6AMfQU1dG+qGa5FUr6DO3ABLgx4dh5vF5XBT8ytYWxN6rqgoSRIkKXJR/mexqmSiF0lvRYSCAQS2vPAvuuFbmmXQzWODQr+xNIq1m+9g7MJrWJk5j9XZm1hfHUU+5SGJrFOooyTNBShosWWSFKwOBQXWjh0Hd2Jwz14K4l7s2HUXhvt287o6Ic+oSfQh1Egc2NZ3GI8/+X489OG7KQwzOHRoj2iT+2kTX3v+Dzi87zAUphLSLKK9gyNi32u/exnVWAX3PfY4nckiqkU1Hv3Uk/D5aMtJl47GWqys+LDnvmNis305ZSlPNyRTSrHlXUaiEKIzCCCTy8GXXIA3/TbdRJi2bBDx1RoMd59gNTfjyuibiEXU6OzsQCEnoeCZEVzZYDJocOT4XcR72j46HS2p79aNq9ikSymV8hjsHoSNBcZaXyN+NyC026xojXQVGdwavYx8KI3ufXtQ1zqAVJGSxd+P89rvfPBe8ShBR109nvvJC2gmYQ/t2w29RomthVEsn34bvTv3o7WrBT//2r/jWF8XJoJh0N+IzYwMLFZekrDQ0KutvZNuQg8Ni6ZeZ+SQFpBPCI/zKBaZpLALmjknbJ6RYeraRdS3NLIQ8lookCq6JKlcQUgJ4cZ/fgodkhCyJiutbgoqEp3LWYNffuc5Fqos3yuNUlnYMs6ETVZp5cextLAinjTvtGlJ1hlxvsKpIE6/egPrm14Ip58L3xfIrHUw0Nb7fGFMjF5FIsbPIYioNTXweSNiQ64SLb1wnGKOVbq7wwkDqXgjkmZOWZGBAQUK09bWCsZv3KCz2RILQZbMkgzEUGTBicSCjP+c6ECER3pquwF1bXUsXDIkUzHoteo/xgeLWJ5OTaNUYhtFef/hQyxoOtj5+ptXphHeopDnHPjIn38J33n2v/CjV54h8Rdw392HsLg2JxY+t8eDZkO9uAlm61YCNiNjw2HF2PUb2Lf3dsyNXxdXzrRvb+O1aRF083qzMYJTCA0tFLpSFHfveRLR0BbeeullZEsB8SStJLzoqB+C3alG3+BRXH93AoN7TWige3/n5EW66GZxDO6+7zimrm9CxgJmlHnx0T/7CPKbRpwZv4RkOsw4kNIZsfjTUbf1ORGObiLMIuLU1ENeZ4Sj3oZKogSHQYOx5QmcuO9BAliOQtqF5ek1rPj8yBXT1Lgcr6eVwOMnqCiR9bEIseAlCV8xQlSZZdhkMrCIWbGeCZG4y1BK6AwldXScYRgMZbojjjuFWIBMCQl8dPwG8jHSs1yJoRYH8uurSGr4TsKjzDYn3np1hqK9hp13bcf8zRBszRpEVgr8rCRKnLdKpgx9qxWh7AI6R7oYR2t0oBF+Rh7BRBwt22og+/h/DT2dtASQyhUxuezB+nk3opMRIjypwEj7LjWip+0oFmbXcN++T8I6UIQ/TntHkq0sR5FRpzA/6UNbdx/aad0P3f0A2rp6cJHWZ/L6aXHDydLSPHYxeJY31jE8sptDocVGbBrj77yF5ZvX0TeygxdXhUKeh7ZLJeyxhp4DU8qAk9KMyctnUO9qEDf9nPzFM9hY9SBEO9+2sxO/e+Z1vtYoLic0ktSFE0qqtM7+RAGTC1so0XavB5k4UjViOTnF3QK5ygFfXopNNwM80saJTDE5UuKSuYDPi7jfi7WxaQTX57E+cR1L0xSaqRv83Al4Vicp1IvwbjABPOPIkDqLuSB0ygL0+iK6Op3oaGvE7oPbMLCtB5USnQ6Tdfeu/VhnMurUBnErcp2jhRNmQdIfwI1zp7E2PYvgTAADew+iSsLK8ubNVisFKiNu+y5pKiTSINwsRkfu2ofnXv4xrv/hHbga26HT6/Dz53+Irq4u/ON/fh2v/+q3aO8egtPaiMnR55GUF/GTr7+Eh+97EsJBxQG/B42N/fjOf38Py2Mz4oGym5EwRkZ2Qm1U4i8/8XG8/NPfIhfLoKm1AdsP7GJhDLMobCJbTsNJscsw0WUMdGFXaVNDB1AgA1cMMAmbtAIBFvN1yEiZG1MTtH812FhcxeVLl3Ht5g3cdtsJ9G0fEJ6EYMO9geHte+APlVDf1oksi+c9+w/BPT+Jt376HbjH3oSJwqy01fL1Oph5rVssOFK6Aa1aSzcmIXnnmYQlzkMBOi1FOZ0nAeZFdyRszVaSpORquph0Cq6mWqiDE0j97mtoNBJQWOj1vOfmbftRqwc0vNYdu/rxF5/6PDqEtevuFZgpiPUKBaThBOPED/eNcUTpdoboMLQaI2JZJh3Fs6a2Bs0NVngo+tl8CX7htBiXHWEmeKUinHBDV6YwwkhXUy7KkM7kUOu0IhXI0yH68NBxur6mFshYhJwNnJO5Wc6NBrUGA7RGI11zmY7WDCtdTZX5YtPaoKHM6o1mgo1T3J8wyxzWMh6K/Hzh6DBhB2FBouZrKPVSJeEkiRSttt+3xribRipUxYHBE3jss0/gz79xN8LJMOr1Fox0b8PU0hxypQJqlFbE6XY1mQpanPXo27VD2KOKiYmL0DIWLHoDVYsipjfBYlMhy2LqsLdCUTahpcWF6alp1KhbCQRjWL5+HsVSmnPJa7LW4Matcbz3/Q+gzHtubOrFhVPX0DJkglXnxIXZcTjo1ibnVnlvUSS2fHANDODWhbN0yy4Mbd8J6aINo1vTkAmb39rrSLpaWJxyCCchtejb0FJrxsriJotKWKji2HWkH13GDr7nJcZIAa0DddgzfABnX55BQZGCWUGXEPITPCUsjRIM7x+iyyshR9csV9C7pkvIJooYGmqj26LwEx0bDB2EsSK0Cjk6u2rFHeLCCVXuTARWjQVBXwBluo60JwpDkwZhf5Uue0pcGrkwv4piSgMohGMgN3Dg9mOYfJdOlUXQwvyqa9Rh5z39UDvorsBqoKtyLAWTykoRZtxlCBwEV1nNTsfT/a4ejL4xT+FKstwzuDUamGlNhOfNzFvMXb2J2hYbkDFC7kwhXg5jeXkOwY05ZPxFOBk4rW1mXF0ZQ3QccHWZ0dE9DIerG01t7egY6oBnfRZauxwvPPMj9DXsh5ODnsxocfyJD+CFn30FyzfexoEDdzKBhfXrsygW3FiaWEZPxwAkeiZGzAeNivabli2upG3dWsavv/17pNaq6KhpgaO1FlLaLDPFPEY7XspKYLWZ+BkJ8UtAnVbBQqEWHysUdApE8gW0NwziE//6Sey89wDu+/BHWWyOo71zD213A5oHD9EeqxFNVhAnAQmd4eK+BKLeAClsixSzgY2VdU7EOCl+hkVhDpvr04hH1pDKrGFx9AITkgGUF5ZSlpjwRbiaayiKIxjcNoyWLhcpWIIeEmhjbQse+sinkJHmsXnrIn70L7/EoRPHcOXtt+hO+nj5SsTWV9DV6oR7fQ3ZeAotDZ2coxpxHa3DWg/f2ibGL07hwUP3QUe7JSSNAWbs7BrE1JU4Hjj2QYxem0AwHEQNKfadt86h0WpnSdVjjT+7+vq7iCQS6KgVll0N4YOf/hT69/fB1NyEyUsXse5fQIpW89rl0zj99knazwJqaSOFpW6RVFzcvjy4awQqOQn+wji0zQ2kEyNampqx+8gu6FRKzLI4bm/fidomG66Pj0M4z0Ej05J0gnQGrSh6NmGjIIY2l1ko5xBLR5CPJsVHT1cXI3SBESSlEiyu+rFAx9g51AJhc0ylqkaxTNyWCmvkiyxsFAmdhePTgGwqg7nrtOQc5+zmCtI3TiJz5TUoJHnoKe5milAqmYLMZgBDHatzC+iocyEaW4Gawu4ySLB7oJ7uaQCH7tqLh554gslVg4ZeOonwOibG1iiKXhYWOjE6jynGg57FYGphHT4CQWBlhQWiBvPTHsZwGXc/8F50NnRj/+5d6O0bRJ2rEduOsMgLTtY/htMXL2N2aZpFwI3u5nrGcZ7gVMRWLIe1YBobgQjKtBwNDcyDcBj2WjuUSgNWthLweP3Ys22QBS1FEie4pPinRg6r2Qa9VDjMV+D2HOZm1zlUpOb5Ar7z3V+gZU8N/vM3f4pK2QptuQY64qQ3sglPRGhhQfKuWBErxmA1mVhUOimKOVKxFvPrC3C1UNA2Z2HSyeE0E5DcQYJCAgv+mxSdCqoJNWymPigqSrz2h9ehM8shsasZoxrMzC6gqiiJB21EWcxy/gqmbo6JyyRbW/rw1i/OYPjJHpT8aha9KDaWgzh4bD+unl7E2Phl5pMcuw7sRHVNg6wxBDeLmFwtPI4rUunoaBIhKJ2MD5sFCqcKDRYrVm6t0r1qYWPBLbCg/fKN78MdWcT2o72wFuogN1qgNZfp2NPiJjZFWUrhJBxESZUosWBIxEeXFXlVPFxCrVeI3900GFqhMepZsIuoabMhwJyIZVJ09Ck6NAkBqkY8Nq+duV4msO49thsnju2iHo5j5G6gm6Da2DGCreVxFmoN9vUfBmQhmLv5qRovYUUtLpBIhFNYXYhCrWWx4vwKh0frbUbIDjx25OngxgLMvOGdR63ou9+JlpEWGJtVLGAlsbGVbUiH8GYEh/c+jhnPGejLOmwJqxa66sVnt+a8GmduncHK5iZ6Bvvwixe/hom3hMEZgC+wTtqIwB0kzcXlOPbQwxi7dg0D/X1i969kOouuHR1MtEa+No7Rt5/F/Q9+kBdaT8JVYIHJz/vnIJhga20iwa+gv3kn/uufvgtZ0oj6epN4OkqG3kU43FaqFk4fV1NAK6itdVBU8+JzQp1KDzsJQDhYQjCcaQajq1mHH/zfN/H2ay/i0pnzrLI74OzuhLOjB1ZXDRr7u7DnxAkM7b+N4lD7x+fl245j28EHEI8nsL7uFRY2IBqNieQc8Xjh2fBR1Ddpy1OICDu7SD7ZJP/0T9Ii8e8WriIansXVaxfw2+/+EL/5yTMIsnKXgwH09jahdagPf/rFT6Cl3YW9B46gsb4RSqjE0+5nx8bQO9CD7Yf3Q+jHHCb5eq6tYsw3j9hGgiLzKCqqAkrxHI7sP4qBPdswsUTxvXBLfIR0511HUWvV0e6uQEs6MZN2evfuRYoD3NXTjWNH9qG+uxmZchKFfAbL18Y59hl4cwFcv3QWKhYNwbEIz/BWN+Zx7cY53LpyFpPTVylmbjgcnDMW0sY2F8789g3cfuwINtZ9jJ0wC6wGBw4d4rjaUNPciCgT3kZaytKRGEjuJtJ5wuPG6tR1eJZnsUn6iueyqEiU4vP/cMWJ5o4dpBYmolTL6yphZmodSjOTlEklPHtnVYPKaBI3/dQ1u8RWykqTHiXhFKaVLTywby96trVhdXGNdB4VH7/ItVoU0hkWhwAFjqJbbwfDFNFIEVHSVy/n3tnTiyhjXGdrxoLbD6vdhJWJFeQicTS7mMDQkbAruOtQvwg2ZrORbqgGLjqrXcL3Apy7H/3mF/jQR/8Ead86ao0Rxs4tzI9fF0kx5l6CQQf4SI6SqkwUZqFRVntjAzY8HpSSGZHe1RTVBr6Qf4tUMSV+gaaSsxiZrHQNMl6LHs2NFl6vXdx4pteZGI9JCjTpTCZDlc5GJmEue8tor+nGq1cuk96rOHXqWYIcweRiADZ7Ha5enoCirgSTyo50NQaHzIEwr1Po918K62DvrCAYjKJ3TyeE02jqu0wIxDawPkvH6F9CVWtAyJ/B7OQYbjv4CF5/7jUsLizBxKIjHIc21NOKrTUfZmfdYo8jfa2B5NyN1vo2zE2OontvE3SKJrzw4ps4d24cf/KvJ7BwKyx+yXzw2EG8/dIF5ItV5tQc772Cux89giP978NLz76Jzv5aHDl0ALPzm1CSXtfn3egyE5rouqqcQ2HtudBPJ5HagC8Xx0YsIH5vcu3SMmr7y7j32FGsbwnfQzSyqLuRjMWgs1MsFQ7GXJrCLGNBUGHDm4BebkYqVYad8/3Yh+7C+KgHaU2MUKHE8uoy0gnGJfPU4NCw4LWgrs2EWzcZh8cPILiUoqu+gM/8w8ewOelDMW5BMbCGtfllOJxqzM2MYXptC23bjTDx+jyLW+L4d3BefdMgvAgLNRIsIg5EYiHIGtpsT5d1f1yid/3tDSQ2y/DMhJFfztJGyODzMKnLORQVHATa0IWt81h4+5q4bnPt3AKM6To88Mk/gYfEMNzxEBwtUkRDQRgbc3j75OtQGKucqDyMqlomsxSZUAJOlwkbq2uYW5/kxSSZjEpIiGcKZnPDTicS0TB+9cNvoVV3AM0jI3xNFZ3bDiJbDNO23ERPwzbIaX3UwiG7tRbaMCOkSgmURgUtSZqVipaHvj0ZjzMhJOIGHaVEInaTy1eqMLgciKdCWF9bRigZQ3jDj9WAG8/8+mc4+8rvkRHa1FLsA8EtbE4tIk/RH7n9AH72/74tfokjCNHyygLueM9jaB4awdTKKmnawGpuoiWzsWIbSLdFcRNHNqnB1moa64tBFr8ZuDfWcf3GJK5dGeN1ZsRTQZZXvDDyet0rN5DyTdIJLDOIbjJogggF15jARSaYFJ09HSyezZAVy9BJVXDYakkvvbj2yk287yPvx/TkJGKbUc5BEwlvHTV2PbJ0EcdIfJ0mDYuaj69ZwrmzVzE8yGJlUmBtYZ5kbUZ7bwc+/rGn0NZsRbQcxNjYJey7/xDWtuZx9exJjkeegcTAkRtQJaWoKZZFWlPh7MNiqYiE+OXyTVKDi+5Hh6WVJTjtVnF7skIhoYMJoLazGTfoCrRKBdqb6iCL+mEqlRnEHqzM3oRvdQYpuoII5y+c5jyygCsUdjz00Y/DKzPSjgtL+rpJ8FlY6/jeLEZzUx40OkjfTC4bqUc4XV7HArE8PodaFv58Ikn6VEDO5HI023HxhR+KvVMSpGM1qVytUtOa5qDQGVAyGVFXX498LIIqnYXNZOffqxDaYnJWVaTeAL7/7e/CxqQcOngItfY+6qMOPXsOo661D0lPgiDTi61AUNwXISEBJwtVAtJujM2Q2iVVvPOHV3D+2iiMhI0qBBEwIEcnFqDD06voUMTn2rTKdB71LQ1I8b0ahRVXejsMLKQ60uAs5zjkjmB1ZlP8AtzeYMKRu7ahkjNinAUrmBCeGetgZNFOZ6MUY4UY+5kkCVOhw5377sYPXnlO3GX995/7c5w+fRXhiIQCFqajjKKmWwuVvoyVuRhqDFJoqja68Ci0FgnMWRuKlQgMpOo8Y1aqliCXW0WNqQsuRxsShKYz755hvLrQ3dUnHmYxOXsdTY31eOvdN7D3YC/stjrMT2yyOKXFJXTCIoXbdh+AXluDl3/xCvbefRA2axt+9ovfIhlaRSDkxuayl7EhELAZ4VwM3YOdhIoi3cAa8gSN+i4dnnr4KTz/o5eRKCWRYQEqZqvQKKWw0UEFEnFIk2W66i3cOL2KiCIBVZ1ObI0bZ4wo69VIBb0YnbiBma0lbNvRgvUZH3OmjKaWRmgqcXHPC0kQ1FARalKpHO/FAjndxsXFcTTbmZvSLMY33BRYJZKBJOrsShZPhfhdUHRjC+9/6DAMmlocPXocbop2Z2cVZkkrRvb2QJquh6tegcbWbo6bGjsPdPCe+XvBJFIFCVzUnuUpNwGoDfJIAopqCcENodMlRV1XG3i62dEHp64e3cNtKKmrsNdRVBuksLTbSID9FEnSS0EKhbIM/6obzRQFdc5MW2pFkRfun5qmDVtDTrGA4f334cFj9+OZn/+EArUCvXAYsLAGmzbGWd+J5dBZJPNryBgDqCFNLwlirshgNTQP91qIEz6AFd8odjD4Q8lFklsS+++4D4G0GznStb0lD994DnfcexwFBaul0/jH59oJ2pgCk7ZUgpZCWs2VSYhm/ruGNFuLupYaKCwaipsJuXKMlTaNFIM2GQ4hXswxCYqQ8N5L6RwcTVZMLV2lzZlFshSi+F0TtyrfuH4Jty7fwCvP/RabSyTSa+exdH0M7Z16bJHQs9ksNr0h/o4cJVoeb1yCjubHIe8exuBtt2NyfhbZPLGobEaFQWU0qVAkWRiZ4OGQH8EY/wn5KE5z8G6t4+qlKySXeUS2Vkny46TUaSzOjorbuRMREmHWw8ksYN+RLqTjQZi0KtQ4TByzAPbfth+xSBjvnHoHPdu3Yy1ZwMT4snjepEC/SgpJfUcrbi2OIhn04Dv//j944L334A9v/g4Xz97A9MQMnvvpr1lUIgyiNInRSlFIke4q0BmNJIKy+OWnsNNVaM8qbC0N0+pfOvsmJmmPH3zkUcgpvnIWtJpWK9bpTpYvTaGPAl5X64SilMXy5XPYWprE8uICEkHOA8kzkhC6WlJwKFx3P/ZB7Hjv/diKJfDWmxNIluX8mAodQxmNzmas+TcY1FYcOEBBrQq7yKoQTp2fH52Dg25MaBUrWEaF2giDSYd6uw3R9VEYlHLhiRRU5QwLvNDdrogiSW0zSHc41IbZq2dw+eJVyIQipNNCIsnBaDNQTNbx6U//GRpoj4WCeOdjt1EgtXjt97/n+wiEvA1FFe0vr0taisNlc7HQ5bA0fhOF5BavwUDyH8fA7mFIGB9ajQaOTgp5MowipCTddnQ2bsPAUAcsVgJIOY/6TjuSUqm4p6Gvpxat/TvhsvZBrSyhqc6OlgYH5mc3ce78DRy6bz8ahW55dCztvXSwLHRNLPZDpDgFCb4SqeKfvvoNfOBzf0oXMIp//bsv4DVCmUQifFEeFHcux0mrvXfp4BkntRLkrXRSvrEccpo8NKYUxYogQ3gqMYZD1Q3spoPMFbKQpWqRz2hhsrJoQkZR/SAs9c0Yv3GJDicOPx2npb8GPU47gcWLMPOvUqqIj8QCoST+5E8egFZOYmeO3PWeE1CVTPjts79DXi20fW1EMVNAnNAQ28giurYhdouMRPNYXA7w8/KMxQjahttxG4vU6XOXqSkFpOIFKMx6pMpZaoANUr8eoXgKcTrcYiWLWC7EmFHCrm9BLuQhKKZZrPSQGpJIpvKQRISNPywAKEHokg3+m0lHxGPxVmjU1CNghU6uzmXlHasgIXxs0plqtRV4plIEjgxuv3M7zlydg6EiLIs2oaHegbqaFuqJF7OMp4XxRezY7UCaMb6+OoZcMYDZxDr/3gN1RS5CcYYiXg1r0KLQo5V61rejDwM1rbCaO7G6GkKeOSFrGTE93dDegKXlm7B2upisUmzMJGHKtuHKyRsIXl9ENSJFIZrA3Pg06lhZlEUl9u7bjUilgAX/CjqbavDK2Uu0dlr8jslfpiWGshaqpgQkJRKz0YBLYxdw+q23oDcVMeEd+/9PHlJgckHozbKJ23c/jkn3WUC/hXV3FBabXhT+jt1dOP3sc6g3NUE4km0rtA6ns46TGYE34xdP8F/e8MIvdAZMCwQnLDdTQa5QIUXRFHpK1LbaadFJ4mozenu60EtSsNrUpONNxOJFxEIksooeZRZcBZ3J9NVFtNb20qYySGVSTFy6Rd9PXCLd1zoa0NLYg47uNphsGuSVwDwtUD5fpaiVoGSFzxQyKFPwtCUtTjz1ASzP38DkxRdYiRWQmWykhSwOHX8P1DoKidIIVY0dEoOedKBAmdfPQo9QqABJ3oqUn/fp9SLqD4lfDC6ToBem5zA7PYkZWvOFiXHS9xg2FyeRjbtJxhtQaCmI3iUUSbeDw93QqqQUgU50t7Whc6iLRc2FqWuziEeVMErttLrb0DwoHDx9jQRCGhZOVymUkGGybRscQJIEFBeIRiIXV7MIh+nmhOevKiVqjBQO2vsSxVwldB8UmgrxNQ1C73IShMxqwMbN6zCwCA9296LGYhB3wa5Q3C6/9iaCFH/hYAVtfSu8/JehI3fgwU98DBFVGuMsWj2Du5D0ptB3aITi5sL0mFtslLTlC4K4IX5fcejQAItJDtViCXE6MuFZroljKny5KHSPLJdL4qEAdrMGJe8k5HRByWQKihTfg3NR5byqrYzXln5MXr+OskSGA/e8BxvLa/DSec0vbODcO6fQO9iPmaUlXDp3E1km8a9/9TPUO+zwcX7jMR8GhN7r538vHnaQzYfoEJTooYha6lpIVrTlhB2XywLf2goWViZ5zSRn2vb6dikFuwOrGwnOw24sBVY5RnaEsmHxMeHGOkU1StKupJAsZqDvYA4SkNr6dmBzcwuN3U1oGGhC3SCFbo1FR0sXSOeXrTCPnRZIpQXU17bi81/9Fhx2A9545nv42lf/GaloEgrSnLADViOnaDBmm4b0MNbmMPVaHs5uBe+zhEqgLFr6vDbMXK4Xl97V9rpYWMt0jAU4WFStTSOYvnQZ7XRkahb1WCmBH/3fv+H2w8cxPj6FxdAMWrqsMGZU8JNU15ZX0dLejqAvipQ8hnvu24dKVCEuSz144g5U0nL86H9+BZmR15iQI1XJiI+YZFIWYbqALIU2Fs5w/oTvSOTiAdTZHGHGqkWLcRi3rs1BX8Nrq9HAoK0l/c5hZ99BXscq7AoSrFINtd0ItYljyZxv7O1DVtWKzfkNFuMIlGkVZRuEHLp5AqxKa6BmmCH0+dczTytCN1BJBsVUBR27WgmrLHp8jT8Q4H02IpNlblhyiAtUXmOElJAn9Gba8m+irbGRkNmK2esBdLT249Srv4Oru5mvVePi+XEWrDDajt6L3/7wNOoIXjt66vHofQfoDPpgsFgRIlil+flLLMYlzpVNZ4HMsV39tKZKctLlaVVlSHmC0NUZsOOuIyio49hz3Ina4RYUJFaUaTklOQ3s3RZMn19i9fEgJ0kzwcyIh5kYiipcujoszy5h2T+JDINORRrPRYVvqcswqKoUZqsYPCvzKQz23UVbqGA9ZeCMvUOLyQv0p9Da2I1wNAyDjbaLtru5bhuEJuurV8Zw+I4PkBBZ4WlTSloJLpw7izRfmxP6PUtL4oAKx8ZVKKq5fJjvE0eBE+2hpYpHQphbFU64mcLysrCrUQ6XyYz21gYWHgVaXLWQ0wb19XSIXyJVq3HoSDcDI/vQwAKgJVHZHS0Y3r0Dc745uANhJCtFaIx1/HUNHYuCJFjLcTAJ7UMoelKM3TiLTCaINC+sTIrIpEn+pMHxiTFWdTuidAIDfcOkK4to44UlhUXSyPTiJj/3TtTYjDj22MPYd8f7kOAcOO1t8G95xWWJ8qoaYX+CYpYgwW9gZXFRPHhhdWoeKyT5WxMU+ukbdA834J65JX6BJ5yfKZHJ0NjWip6RbnT0NUDHgLaQuI1y3n/SQqIHPMtR7NqxF6t0GBOT87S6BpTzpDKtSfwuwm4wie1tFRId9PoaziEDm/Nd4Z+VSg7Xr13FHYcPIxilUNLNbR/ajtjkNKkthiUWjFsk3pzSgtvf9z7oXR3oPXoQFodVfPR07uwVzM3OYHp6FucuXkQbba6BjlGuVaN/pBlHDg+iucmBSr4o7CNG30iruI5ZZ7aKJ+TXNVBkYoxHk5pFhu6oWIG6VGRx4TWvX8C2fhYYiRqhjRUW+iqFTk76zOD61LL45V5/fx+WLhFsKl6OaxLa2gZoOGbKig7e6DoLbRJ7DuxEhUk+c3UGfb21OLxzGHMsAsFNN2pIyvFEFt5QDN71DToVHwiEBIB6FgYPC6UXJqOJXFCk46kyuWViIyZTrQkLG0EWaD92H76forQN3YMPsQDvpzDRiTGeS3Ibrpx7BdDoseJZo3V3orG+Dd09PZge3WB8OOCPBNA3eDv0BifCnjkMDN4Bo7GL7u48Xn/pF7h18yqcTRYoVTo6swoMjF0T59dhlMB+CAjMyZH0V+AaMSO9lhWF8uMffArjG6No6neiEpNjcmoMh7a1w728yUtxYHFlnnmzExuBGJ24n26mhGgqiemZaUxvzMDiUsHA9yllCAExBQx2Er1ni69JQFoxoL3LhsOHH6QL3kLf7hFkkxV87wffA7kGYW8CVXUJDb29yPvygDrN8WOcJjKEPQOSmax4iMnc8goGt1tx/L2PwqXuwM0bK6T9dVhUWiR9RRy6ew+CcxEkqwHx7Fa5qYwYRbGiliIinI0gNxBOWCAIhYFQCXm6Q6GBVp7O2lmnQTKSgFovfF6ecS/5Y8+UrTI2WEyFRj7CMsEcXapSKGTKPAW7Bm3tHWIPIVedCamwnA40BKuLzj2og5zuZzVwFu07DyJbQ0dW3wGVrQaJohRNOhXe/95DqDOUGZNShGJZuuQJbBHmvMlVqAmzt6bj4tFwrM2Q1WwrPG3WdfLfVMh5hO3MvOkIbfC5C6TzPHxLGUxensbm7CoMNBBC86ckidtOwZZ0K9FQrMNGwgNzq5nJw6qTlaCjswHroWWYVb145Pif4d2zP8HqzBYcynacvzCN2Qk32rqaMbe+hXRSKAaAyWSlwEixa+8eTC1MIV+NkhLUqLHrMMmktslr0NjSiqtnTmJk5ChGb01iJTYKz3yANl3oUZKF1miDSqWG0NRq1bsJZUEFp0MLIyuwycrEYRXWKXXQkByFHYESofcLB60q1Ym7NuuZBO0NfWjubIWjvhFlaZlqrITKbEI0mYBKJwhDVdy8EQxtMJCSFBgDCpkMhZWvJdkIS5M6+3fg8In70DEyiDZaz5beHvQO7YCek1TX0ASHqxENpONEPASlRoKlhRlSlBV9wydY9S2kAI4dA2bH3gF4SxloKWK//PVPWOVVeOCppxCgyDu7Wjh5Q3j0yQ+ice8u3lMTCiY7SnHSXUM3C2sWhTSta5KUFi4i6KHgr7rhXZ2iOC1gfW0RK+uTyIemoZbEEBDalTaqsW2vi+95BB/55Pvx4BMP4vFHHsXOPcfQZG0mmegRWA5COFcyQ3ckDM9f/O2XEE7SZpY0uPDWm7SkKQhH7WXTBVw7t4RaUrlhM0LHIxOX7t28cR6TE/PY+dA92PvgXUgwoRwdvZCVpbTcbuw7vgfOZuEUnyJJyoQDu45i5tx1RAMsqi3tjK8caVUpbgZqabOifbiVxSIqbvyJhiPQk0ZjFNA6Vx1SsSTnS8lx4J9KCd+PNntrjXGWgSeXR9y9ToEuocz/CXuNDjz4MIwsUGvLYaicZrT2bUe9TYGl2S1ozDo8+ZmnsH7hFrzuIF5/5jfou30P9h4YopBZWUhSWFuax6Gjh5CJxpCOZxhjMtI9iwjHq5KTMeH/eM6iy2lHh92EKhP5A5/7IjqbexlnBjS6htDXtg2BYAyn3nybjq7AokU6rSphtTezEC9T0OTiIoRSIoWGxg4KTQoFisbq+gTqzYyv1l1YmVsSGzploxv4yMe/RRFqw7u/+iW+/t//gz0nhtA+VE/HVWC+6Ak+UhiZG7F4DnlZFjpnEd6bUlgsnANbFhkv8B6KuLA0Nq+JQsKSffy2h+l2IsjGqmJPbi0J1UgX5J5LYfb8JRy+bRgTc9ew4lul5VdBIqGTKGhhN6qgklmxyhiKJwPMOwVSySRCkTSEpwJHb7sLkU0v3UkTsmEFvv3tn6NjO6+V81vNyDF8oBueWbc414KTkxOU1ITCxjoHmmxOlNIKXJ8cpYsJYvehbTg2/Aiu3ZzFwB29uEYNM3AOLWiEzsTfITwsRtyI5NLi+vo0Y8S/Ncs8CRJ8YnSqCjGHlHIJMoKgGxRQ8R4ter3YRiFPS6akXvnDzLFSAFK1EhqKu7BvIimsiKpWxZ3Mga0MXF1qbCkKkJoz2D10H47czfGrKnDpnWtY8CxheKgbJcZsPqPGJt29IR8E/EusDXFx93YsnsXi7CLi8RjW/GGOVxzxTAH5ggFG3neewClTx+VPuxwudLtqaO2luDa+DodMSxHeDvNwDS86TEErIe0uQkfRstq18Ef9DF4T0vkAsoo4ap1GhCsJKDZI3uUq1BRUmVOP5NYyApfOYefQHly4Os+bVdNmzaPB0op43o3J8wu47aFH0VvTA2erC+2dLYhl3fBnFiDPycVT3SuyIswWPRz6Dg5egTZYgQBvsqOpH9t2HcSld19DRWhjqmZQpqJIcpAZOTBywHUmPYoVJYRUpe5AQwKRMBGqDMaM0PCKdvzo3mH0DzRDzUTXa7SQ8rO0Jg1tkV0MbBnfWziKKhIVduFtIhAOkLDWWYAScDLZU7R4RqsVZk600PDI6nTC4Kih9UuIfUYifL3QAjWWiAkNByGjcBR5PYlIkMSfg9u9yQljQPM1yxvX6RQW6E9I7STAKD+zkspiYWEOtBziYwxJIYF7Hr8d//kfPxSt8eTULFLpDN8/j2Za3AVvHEYnLeuWEvc/+iQ+8sW/xX0f+FNsP3wPi1M/5PImrM1lMTZxDVFvEEuTC7jF4ro8MyPS+/LsdYxfukSqv4LJm5ewMnsJ5ewmBkmd2/f04P73vxd33XUCx/bfjm3btyOdSPPeayAc5NBQ4+K8DOPQvjvRZGzBU3/+CZg5psIp58uXx5ChiE0vzmDnfQ+jbmgAa5ub+P0vnqdtVaFzezfW52cQCgUQ92VIp23YdfgIShSzQDQDo2BPTbVgzSb1y/n/OKsk6SqLqpBQcqnQ16UItVpDUdGJ28+NFKMoHZmJJJ8hvQlfahWyfhw9uhc33j6HTDINHcdaeERTLEoweHgXvIEIXJ1tmJ9fYiwXwOqNfUd2wR9kUm6ShkJxPPbee9HZ04nOrn74Nv1QGevFQ0CE1Qsaay3zg+9rVDO+WOwo4pKyksJhQ9e2o4ScXVgTNoTEfRgc3okffO8Mfvjj/8YTH3gP/uGz/4DnX/4NopmE6I627elHfVeD2JdjfOYdVIWFAQrSIO19Xa2NBT7PYmqmvY9wDgzwBFagTpF6GVd3H3sCxx/8FCppH375na/h7XffxIG77qFLIVFLctgM+CAxcMwoolq9Ef09IwQUH+qFDTT5ivjY0FRThjyoQmJtFfd8+jE6XCmUkoRwNA9amlqwbegoiut5OsM8QnSDrduGMLKzH29fPIkL5yfQNOKAjoVV2Jnd3OyAsajB8qgbFr63ZyNM+NBwPLPMXSUsBMgH7n0P4qRvWwOdIWfmJz/4Me54fAQJwhFnDk99+nFcfP2G2IVQwvHOVCqobbBgZGgY1y9NUUOoSWkL5ukCFKoEahplOHHwAZz6xVvYcaQb0YUN3P2Rg3T/XiSLQd5PBhEkkOV4q+V68Zl9KaeAfzYMCcdAJSyMMKsQZ8EyWyjQdKS5eFpc8mokSPQOUIBJ35IOLYKBEFob6hH0x5indKkq2m6CZJ3DgI0q8/SmG1rO1eC+Zvzwf17CzfHzsHQyfhtUcK/6UfB74GxzwmquRSIro7uPQK1RUdiT2NpaR5yxnWWeRJkb3gD1gXG57VAP5q/46R42IfnIw0er3S12/PTtd9GxZwiLU9PYNmhGXaEFRacacZsfo78aQ5PGKW4y6Bxy4NaGG1VZhbZfRuFV4/C+HXjr0hnUqc204E7UdFowt5aGKrGKnYZuyA1K/PrsRcS3hH2XnNhWHUYcCkywyisEaqGIDh+ug2fNx6rbhcZOM6tQEq2a7UiWN1CPZhzd9T6MrZ4TvzVutg7B5nRhkvbcMdiGr/3zP4prNanf/D+52G+jRKEWJqbGVosaJ20kB17o6yFRSKCSyiAjTsoqZSaMGSq90PCL1dcgQ4GFSOhPwhQW+2BXcgVaHqfY51qgHJPJBqfJAolGigwpXM3CoFHSihZztNVehGijKxKKOq2WWqYgNTHJDUa+lkEQ+2MPY2EVR5F2UFjTrub9hygOwmskVYH/9RjeOUQLraW4ZBgIdeJjg0Q6BYvUCpurHvHgJmqbG2jHhQKRweYWAzOag76gxv0fomA3OlBVVCH0WoFQtsopeLbctPdqnDl9FncdvZ8Jnsarv3kWjz31CVQoNMImm/XZUdy4fFLsWZKOpUiTEZIZoDfKSMB0MyyMThZhKe+tLNVAaI5lr20mQbdBb3awgJI8SdiFbBVb6xtMlAqTqxE3Tl1AfSTJAnEZYbUKpm39MNuFI+urOHbPnbh1ZRy9gwNw1Dr50TKce/00vJvCzj8fdlF0M4EoS18BHnUdaZwWtViCksQkbEphxUOO7yMsMdXINWJDrDLHWspkUxI8EoEw6ux20jophkTTVFjH4o3X0dpaD9/8PDS5dZRLCuRYFDruvJcxwSRS6LAwNc7iYUZjrR0DQtMrOoFr744zgQxooZtcm5tBIhYUH/eEx6/gjgfvY4zIWKCTkOisyBcr0GnKePXkeTTXOlBjtlIyDHj3/FmSHZ0dnVYhpYLFZUEsuEBKbkOS4paOFtC2qxv1vf1QKZPwct7XKUDpsFCEmFOkbr93Cu3bWznvQRSCLKQU52aCWDkfgTQpx5/9xVdR39SFfHQZX/7cZ+HPRdHRNwKVJAnntjrOd4lpUqIz86KxyYmFMYqMzoRySgarvkgqjiMiUcGTXkJhXY3uw01iH6OtOQ96hgZxZPdRjF2/ScgxoU6qRyFyBouKTqQIJ0MHBtDadCfCiRB+8sq/Uqi9MHGujXS9wZsh+EnjCgnhiPOlKmuwvh5EhnHSuc+FN188iamzV9Gxb5gAY8POvr048ZldOPObk0hwbD/+9Hvgf2eKDsCI1WiAbiBKmFJDlXdAaymyANVgfm2FhY5uQx7D/e+5D/1d22BStmBzPYHz195ESRtFvXUYv3vjRbS1OrESDCOv51xUScyk6BydTiGkRnOdjq5AhYaGMmZvhimwWnGhRGtjq3j6ltMhrAqqxaunL6OQS9GRSrB/D0GUcKjMy2GnyymlgVgxilCc92+tcnxZONVAbW8r/HRn65ejSCFKlyLn9VbhNCvQ1FqHtFcPg0Y4Xk4Or4e5nUwxdrNI6qiViiLfqx5+nw/dvdsx9sYiCwKF/Us//evq+O9GsWPnXhi3V2Asa/HsT78HByu7lIRR7TOTztbhSmpgM1dw2eOD3k67xAq2e/h2TC5cQr3BgtW1ZRhMfTjx0CGUjAW89L0fQ2cgSZPIBut6MefxYMtPu5dJwh0isaiEtZy0yUxGvdWM5qqwgUMhfplTdpWx985elG84UNtixEDNCG/Xy2B30nbmaDnbmKwh9JLITz77I+y953G8/8FHxS26Gi0rdZbuQUkiIrUJj0MUBDiB0ooSYZlcignmwraeYSRzSQ5cO+mb1lieISFLEGRi1DEpfMEE9HphbTJ5jXaJOg4NhSwqJColpCyRY8u3KZJQPpNCW70FSysLTMQMSU/okSyFhmJjsesRIlnrtSZUChIUCnlYzGqE/D5OHqt9LsHPpWvga4XtGvVdvbSdUTKiFM7aOlEYhGfhwkYDZ12TuEZZOEhDePYrkxl4vcJmmh401DeQbDUkT9osDQMgsIpvfesrnLs5Fgzh4UGV75WFq8GGWpsN3cM7cOHSWViyJvz1f/0zLl24gs7uEThdLpiMtdCSkorlLG6eexOJIGl2KyI25Ir4Arw/H61cCTJVjnPOwkgnJ4yNcOrPwmIEA9v7sWv/Njib+njdKtJpnbgEKx9hwlRS8NNOJ2m7I+teuAa2YWZhAUXOy6N/8mEsz2/irRefx96ju2FncYvEM9h28BCyhSJ+9fvLkJgc4lZ/CYNf2A0sV5J8NEaUmFxau1U82o0KAwtjLxQSDtKVwmoiGHBOul0yGLYuoqWzEVlS5OjJs/DdOg8F5yqYkaL16Ak4HHZxRcTKwhhae/rwNgHEYtPB4wlhz4H7xS9PKyU5Vuke6py06CwI/SMjCK/NY2lhWSxooU0f1PRVyTxpv0rrzWJT3z+E0ZuTmFwRfq8e2moW++56AJsLwmlV1xgj68gZEugbuR3hqBv79h2ibd+Eb30GR498Fq/89hkcuv1huLdu0ZVmEcktQVKyI0xHUEuntTzD+yLcfOFL32EhqmL11mn861e+hsbbWlnkgWDEQ5HWERL2YMNzRezUKDptUqlCWSU5mwhqRvE4Qq3UJK5IW9laQDkiHEenhFapRVebBfXd7UjL/Vi5sgYT82txife8vQszowto20FH5jpM0OnAs8/9HxqG7VgNelEmkcpYJCZeW4aOsSI8E4c0SxGPIUerHCOEDOxoxOsnf4+1y3NwDrVCWa7DUPsBPPzF3XjxR6/SFVfwxN89ilPfewndJP9IehM2pQb1LS6iTw1uTZ+GSd6MIItWJpCB3WlEb7MVjdvNOH7sMZh1rXjjN1N48drzUFvjjB8T1lf8aGWuu7EBhXC6P8VUOJxGWzTBUknjvqP3YObmDPzxFbpKLfNNjiJzL+NXsAjOQKNTMkvVsGyXENo6+R4F5kkAOrUTyUgE+lbCmFZYaRVn7FcgMVuYD04W4DB1cAmDjYfgq6zB0tyCLoMDN154CwZFAaFMCXq6gWQhhhiBqkLoizPmzHVqeIMF6AT9LVOXjMITgCa6iDBkOU/waeeAAx3NZSwsT2Dh7ChiG0Hs2deB8csRRJkMDaRlM5N4dN3DQBYCgEPnrEFv1z7svnM/ZpduQDgwQE7739hcg9HrV1CSFWjNaM80DZCQVnUWWmyTFCa9HL09FApaA2ODiSKuhslKog0zKUlr7tUA9CSvqbMLuGPnMSZggIMWR1NnB0mxDIVagaA7hBpHIwmXRFxvwMLlt/BXX/4GfvWTn6OQ52QomMgUqyxFM0aKVpHSpBT2asWElr5eppgEAb5vJJfBChPBHQ4hyET1bIbho8C6N4QOhwrEswl4/V5WRf5sna+PxhAO8vX8HeEcxEKhhBRFOsVMmZpeRD6ZF+19NpeH0FPc6qih7QmJky1sD6+QFBV0HwkKf5iVv0SgrFKgBPpXsTDI6RAiPjcUeVbfBO0d/zsYDsDDZCggAw9p3x+PYJPX5I97EaGlLtFeprw+XJi8iC//9ecARQmf/+yHkU+FYKe9r6uvE9fud/b00g7WoLWlicmrQcIXR11dHYq0gONnLqK1w4Wwl/PX1oCTpPYAyWZl0yM219oSioNND1dfBx78+Edx5NHHsPPEA2jtPwyDtgkpEtHWBhOTiSEt8b4yQSxPTuPi6TdIM5cxdeM8Fhau4OXfP4OmOhUmeK1TF8Zx55NPkKw1qLU2wNXaDC2LQZL3e+vUWThtDVj1elFkAje1tzKJlJggUORoMoS2nvmycK5pDkWOs9DmWO+wYY2iKDxOEYBTyYJXyVThaLKJR3x1dbtQIJF3Nipx490rUNCaL0/PAukEhV8qHiN3/E/+FC+/9hp2799JoaCjYbI0tg4hxcSKM6F6hruwMXoZVVVeFBaL0YJwqACzSo+xS+P49S9O4q03T+PeDzwBa52TrqBKh1rDxNbCR3ucpE0uhwuk0ggWx8Zx7fxb2FqdRzqeIBhJIC0qxMckQv/5DHzwRBbQbx9gkT2F1oF+xh/fg9RratQj4slCS+cgUZbRRPqzs1h+7ks/QDXjw29/8B/49fPPwj7UiYrMiGjWzyKsQFtLCzIV5o6hmT/3IEagAkXf0SJHo0voIEl8oDgWWNhkmiTjOAM1KbWh2YKODiV0nJOl8UmkOVZWura33rmEaqMKK6TqMF8b4dxPXh+j0/sDc1CNNAvTmbcnCCR2lNeAwHICtx+8F0nmQoQ5EApTF0wqZFNFtLdb8cGnPs2CnhGPJSySXt86+QcU1BVxPbfEUBWLc4IuRGjYpqVjLbBApaIV5qaXriyD5g4bbEYzha0oPjYR1s5vLPkZMHE6Sx32HToAl6wHz716GTpXFS101kqpWlzR5M+GIed8VzUm6CjYTp0ec+emGRtxOlK72IzN7HDSKWSgrJbEBm9qwqdCBbTYOiG1yQmQWc5FLWEviKnlRZiHywSNPEFNi+gmY3Ujj2wwgPadjeJZooV0FmqlDeqID6nNNbGrodlOEI1yDugyN9bcjL0CXbkJnngO5CoYrAQXUOjtZjxx/OO49vZ13qcMsoF229MybR6nX55DRlZC1eNHh6kLxVYSrS8Be50ZcmOJlJCAQkZBVMtoDYXTW1QYPfMObl4cxSfe+xVslSbQ1NyKa6+/i7g3ROtYg22t23Bw13Zcnb2GzUIQKouR1cRAG1NEUVaG0lhhwFShLqnh7KnBbR89jEhoAwd27kDZWkBNSTghqBm2Nj3qTc2IFLagUTtgUOqhZ9VcXp3D7sP34ObsaSyNXcN/fu9HkPE9PaSEdfeW+OjEotNRVEmMGiVUGhVSFEiU/tj3PEO7LRxwaySyC70Z4kla1WIBalJDsSicgBOluEpgUEv430koSZMxikEuksDW5irWV5fhWSU1bXqRiGYpuhEmfEJcapalEISDSeRSFRh0RhYTIyclSVGviLvS4gnSoroKo9GAUj4vtujN5alAkgrCqbL42tXlVRbSAKIBFhHvFvR5yjmjN5fIwbPmwYrbh5nJKd6bCefeflts17m2soIAC/EKx8Da1AaJSoMiq3mU1gykKo422gY6sGPPPpK3DSZDDSS6OthVFuw/cRvWtpYQXNtCQ1sH3L4gTv7ued5bmuLMOeMYCevV337lDaxTcLsGOpkAAVi761FkeD3w4Y/i/OUVHHvw/byOLN1IG+mUYzUTxuXL07SKwNunLjPZZ9Dc7iJ99vNnOng5flmKWS4RRH2jC0cfvId01w+LyUBIUsDc4ICPcRkDyZqCWmWiRUn1FY6blEkoNDTadEdpg+sQoutobG+Az53i+7s4fjHSphEe9yoS3ijKgRl0jwzTDpdgcjQgtDAqPoYRHNEAXcpFWvfX//A2XI01ePwTn0NJIsW5dy7gwKG9LPZhUpAVN6+NidfbzALzxouviTGcyubg6CZZ9QvnNU4ywc6hQrKVu9qgFZearZAOe7Hvtvuw69gRxscGbJo8E5miaDWI82+k4AuWfHV2GcEtD50WYyaWhtHWSlH109EFYHLWkbBJ18ZGpMJBSDg+h3Y9iHse+Sj8q1fxnX//V1yZXYSzk+QciGNrfJ2UzbAqKJHy8/qlZhgMecZHAmaOSyVuQDZmgdpgw0ZgS2wjbDALnpMQlCmjrqMOQodPBwV/IVJC+0A7hTfM4q3GGoSmZgW65BLstVbYGx1wLzHP5Va6Ht7z4go6KX5KTyf27X8Cw8P3YmxmAy2NJkxeZQFjjgmiW5BXWCTteJhxs7G0gSY6oWI8jZMvv8NiEEPRk0SMsfehDz6JtcVN+FmYs9kUBpq6KJoZxr2XUa1E0k/HGMriyIlhOFjQheMfPRshLC+vQykvEwrdaOxy4J5dD+P081dQ367B1MwSHRav326CL+XH/v5O7B3aDwXdc2NtAyHAS2gTDvQuio3IJOoyerYLh6Bosf3gMLR54TAOKfNchjDzL5mJMDf82P5wK3GRwBEStvMDLjtBNMO6aZbTda7wb+TYd/gObIWFx7IZRDMx6KmJ+Th/h9kkOIPwmp9O3wwvibyslEFj0PJzymK/9537D4k703MpBdSaAmSHdvU8rVFYWHECKHtjaK918o0o4nGifV6COD9dWab15N8JVyScKVtk4kQ303CoVAiSWi9dPA8PiWP1KilQ1457b/8Adu7uwYt/eBlrcyEMHn4I87SIMn0WRaG7mzzPgWGlYonR0s7lWDETAVazJjurbQpyQ0ns8d1dN4jp6UkxMd2TUWyur0M42qqY4HX5hQ5/JYqkBY09/STcPH76r/+DL/zFV6Ct1ePQ/jswwYBe3VghoRVgtxmwt6sOOzoUpGIlbaaCE6XnZAtnO7KA8XqEznVCQsnLElTKMWjkJZJtENmE8CVqHOueLZQZUOLBvwoNx6MMvYrVm3Z8oLsDBr2WYkJx1Bsw5BjEF//+n3DvfY9g156j6OveRjJroEugTWehS9EORQIpbHkj4iqFSLosnv0pE55raySs4iXUOp3UdSk/QyeeblPOBFBlERGer0qLKZhYYIw6VmiVEvWd3ajSRXhWPPxTRiusx/r4JgJ0M9lcGc1NnVAXTJBojHj91beQYZHOkxRanUyGaIQEpUU8EMLU1Cb2bDsMh4uWVavGAw8/xCKeRfdQB7wsXNUyHZXQrIhu59Rz34GZCp50ezC5sIywO4JHSaPvnLyM4w88xAJawX0f/iAOPXQnmp0tOHr7gzh46H6M3boJ/2YKr/zqVVx48Q+Ym7mFBAuCxWGAQi/j7+WQTwfw+q+fh1FLSyrPcv606Gu2odtlgTydowCxEGoNSLJIx+mEmhzNpLIiOiimwhpUe5cFV8/PI04CFlobWx0O9NUZQPPHGHZCb9AgSDryzF1n4SaVkSDv//QnKWIK7Ny+XTzN//++/LcYnRnFfffcRtdowb69+zhvVbF3idCmd/8dB0U3YDFZEUoWMbJ9kLGUxz37upjcDdhz7BiSq6vQ0Y5XymnYmztgq7fi3/7tHzGzuIWhtjqo6OzUMpm4Oqa7rxYSxnRnxy5EtrwIbaSh19RjbTkPuUpC6h7B8soERdkszrG6aMGff/qf0dDaiZXR0xTxr9PKS9Hd3ScuEVURF7O8dw1jSqOQwlnXTCGno40F6DzpQNfkf6TNfEoEi0yViEtrX0kYUY03E9qkSNCBjjBvFlaSuH7rOoUngNk5N3zpODZCPopnieOnpCMvY2PeS5egwNTNNbiXs3j+l2/gxO7HCTY6jLM4vfrKsyxyZ/HYIw/i5pVRRKgdwgYzg1JBh2/mzx9ngSVJW+y8dz9arXb8+KUXCBxG6lItyixCc3Nj4hff9c11MJtLkOlkJP4aNDVYUF/PsVr3IB71YXKWrprWTaGhq9K2YGXVB2klS5apwGTX48iuozj/1lXGPPVNnkFWI7TBZeytlDCxPAt1PkIN24vpS8tIVJN0nnR6FRaLRBm3JkZx6Oge3rMU7YMtKPBndYwBqdKBpbU16JoV1DoJcpkcaP8RJtRs0E03HhqBxtKPhm1DqGvdiVjQhyzpPUc9vX/vHhZmLV33JjzrLI9FL1q6diJbiiGs4/xnVXTvpHJ5EQ291Lt0RHxUZ2RceMPrkHzyL+6vOmu0OPvyLI7etgNbs5tMehfOz16k3WmCP+mFVWpAMBBFXBJHpUZB3dAi5klBn6qFXOpkEDbiwQ/fAbkdrBYKfOLxJ8TlhAaFCRlJDlqtDvG4Fp/5u49hxTeB86deQi2rcopJaGX1TiUl2PnAEMqxOFZDS1BnaedarBh2HkTSW4ZOroNMsHzlOLqa+lGlHVoa30L7cC+c9kYkFV5cmDyHhKcEyeQmHvzrz+PsOxfhCSzjtRd+A6PGCpNFho5OFxLpirhsLkIy3tqIcBBL4pcNKpOGBM4CQ2G3WpTo63UJRVPQauSJNFmKu4JkK1NZsfPgXtprNRamZ0RSLhSKYtvPhnojfN40KtkSvvDhf0GG7kWj4wQw6ejeoVIrsBV1k0qfxfrUNejIMzbaRZPNiZxKAX9QaMUrE7v5uSMBZElQQlEQmh2paTeVKgOT1Il4KsoAqNISVqDgOBd4bel8GVqSv28rglgiiyrr7t//zZeRqVHhh1//Bqu2Fk31bRjYPYJTf3iBVruCv/rCF9DS00Krm8frZ15DeX0Ftz/5lNjZUFouYOz6BRayIgm2C+++8RwOHryL7qGI1s4R6M0WFIKryNG6f+aJT+Njn/886ly0trVmGGlZL14+j56GeuisVhLmIspVGXxhr3jElbC9P8fi6ahziSt/8hTeEgv8+Ng4XvndT2BhQgi9VrRGJT79j3+On33nG3SGGrgcNiZ8Ldp7tqGmvhlqY4P45WdZooVSLWcByODUFdrajSSc9U7I9TqYbUqszG2h1aWD1E1XkJ9HR2sdNlfdvCY9Fk/+lmKsQEVhxXpRgbvuvgOWxjoSkRHXz7wFnaUO4zfGKYB5dHU2QVvvQpwFwMU6vhXOYnp2Gk19BI6pUczevAl7Sx3e85730oWsYnThBv70c5+GZ2YT27Y3Y2klih/9748R8rmxY9d+KGUh8bmz0Eu7s68eq/NuKLQElayE5KdAkRTZ2GGDo+mAeAauysQ484OOxEzx0eAjH/04iTyHW2f+gP/9j//A8N4TSPnCiJLe+deoKgWrznupyukA4piZmkFbaytFPAZVXRlmOrKZqxtwNdVBaZVh21EDyjkJbHTNxZiR8bwbOQJHaGlLbMglV5FwF/nfCTeUFiuvR0qCrIgbp4Qj8BJJJZ76yCdhc3SLCwuuX7yOd8+8gP/877/FL//jt7g+eh2NvTLcS+f3ja+/AWeXADVBGBj7zhYn3jp1Cp7ZedT3bMfG2By1JYfbH3gU9zx2DL9+9iRu33cUE2M3GDsFDA20olTIoEjHnI8mOIdqwkYv3nrjFgW+ALlMj4ZGPabn/fibLzyGX3//HdQ2y1BD3WlvacbdD38IGmkHvvLJr2Em/Q5cnDetSvgurR4BOsS6pkaU6KbXxtYRSPgYfwSdREk83UzYJJUpJvDpz7wfoagUI+0jyPN+b1zcwrXci+jZX494IQF9WUXoZXFgribTdNPpJCy9O9DaOICy3ojNSTc/MyV2C9XT7ZNvkVry0wXV8rV2/v3bUDaVsbSaoUapUZAVcegDd2H93Sgc5hxiKTdjXsaCEYbk/R87Um00G6C396OxVYrQ9SCCyQiqdbSn1SV4VqcRu5qBmYlQpqAXOMHD3V04cuRuaOwZFLJx/PePvgRFRQGd04JMvIyhzn5ENn0IF+MoO0jPTCxNbACf/t8PQk2b8o9f/gIcjQbU1RmxcGGTVuhODvgCjr5nHwdtBcEFN7q7GrG5EMUdHe+DyqASO5KtziVIlX5xg05b/+0ILC1wQIuwNzRCbgPevfw6mmysvpeX0Hv7CVy7egm/e/Y7aHTVUJPlKAjHoVTUOHLHbTDYSKekaR+td1dzC4kqDjlFPExLFwtF4KVNigQjKNC+q5QVCKdvay3C+Z0airmSbiDJ6q6D1WAVD1hIV6uYvXYZxXQW0rgcH/zsP0A4wk6qKmB2+gYmpq4i4tsQl8mxEkFCYhL6FevlEqgpbkLFEB4fKJUqyNVKFgf6ML5OyZ/XW/7Yr8TrJjFJZbC31qJI8XPStk7NLogd2YQDml0NDWjpbceZN8/g/ns/hCLJ841XTmHvzh14+ZVnaMGPoHvXCC69+zY++N4n0dxOemWhEh4tXOVYTV4+R8EZwHIyBVkqKS71q6FFFTZp9TS3or6vC3Ojl+CLJaEu6VCFlCLQiZq2emSiaRRJdDaTmS7Ah/GZWbz0uxfx1FPvw9StNXz4k+9n0STtMeFXppfQxRjKkcbK6TSpiXZzdk50HyazDvaednHpVT4Sx4+/+n1xhYayVMTo9E2o6FRy5TLng3aY86pgQa2pbUdJYcT+w7sJH91MagPnR8HEK9Peh1HWGTB6bgKdWhaS+loKMa02qU9Ys3/lJ/9O0JCgTNfTevwD2FzbpEOhAyDMCP3qe4Z2oKfdRRcxicmZa+ht6sYPv/ttfOLzX2SR1uDWzXG4SYGFfBhyCubcxCwdyFE6Pju2sej+8HvPwGhxQWJQsoA0IcK4Onj3Md6nAdOj18QVVT3tXbj57jvwR9aQENbJloVOeyqY6KokDmFlUCOqLOYZikKdrQ2Dw4fw2g9/jic++16ce+UlXLh6FU37R2A3ULRZWLV0mya6FXmxiomr41hemmbx99HlyTguJE86R53NCLPJiDbS/9riAoRdap0HTCglc4jGYrCwUGv0ZUhgouDZxZ2hmVwKCrUWwYgfK8vjqHd1IpH3oKmujdTvIMzkEAhsCCwCeU44aacda5NxOrlbGL53B4phOU6+/lO6DCPWp5OYDi8g4o5DqSc1N9bi3MW3SPIbaCAorN6cZXQFcNvRT+HJp+/A1LsrmBxdh8UipRuSoG+wE1ffvAFNgwatNVb4AjlejxbrG8KRi4BeJ6d7V9LxhrCdIHLf7g/ju7/+JvLKAiFNi7vvPYDOhsMs7B34zv99G3JDGKdOjTP2NGh2tGDv9iPMmRdI6RYkomtoogNIEwIFx5VPKxEIe6iXVjz6Z48hNCWHo8GIn33vTbQcjxPCCyirqwS3KvIxNYtfEJqyjrmshrTVgfq6ISx5YvxvGQV6i/ffgyDBIhCbwv69hxDn+09e/wOQlqESEg7PCYJTAkWDAoe3HUV4y48NzzIUMqGVBbWRYyB7/5/venp11A8HaUZV1MHBD5qdXUJ0aQPuKym0cLK67Xtw351P4di9d0Fli+Lq8im8deXXmFu4gkI4A7WwvtGfFnctEmLhsNZheX0UyWgK0pKSNy9BER6ce/ck1uai+MbXfg5DvQ5vnjyP27b1YjHgwwqr0wdvuw8qpwoLo6tYmd2AghR+cHAPFOWq2PvETIslzdDLO9MwqZthqW/AxuI8sqkUtGojGpvaML44ipIhjSrtSTCfgW9zEzFWwkKVE0RL0jLYAVC44mmKFa9WWIYonKWZz+XElREauZQkyHFoqsXOoR5097Qy6K3Qmmy0OxXatiSCoZB4qnsmQmHNFbDlWUM+QWIp5UgoKdaKEm7deBMTs2/j5rV3EBQOiyhQsCg6ErkWUiaNIFQSfpaEyaaRKcRuiVYSZy6bJqGoUEsBHe5ugpFEn8gmkSHlbxscgS8fhH9T6KgYx/TNeQZilgWxhmRK0eXvJ7M5LK968PLPTsJqJL22NohLzNYWZ6CnQ3jt2VMw0zL/6Oc/xO9feA6H9u2hWwqDIcYCZRIfa6zMTEOv16DMa3H7/SKZWGoMiMQiePF3b8KhceLYex+keBVpUw0Is4i8+ctn0OByYnWdtGYwCyOLR973MAtyF1o7GuHmGGXjBIRMHkWKUjoVhtXK602yKEgrpEA7xc3O35Pg9B9OwbewBi2L3n1PvRdX3jmLY/cfR8XEorHjBNqPPMJE6YRR34e1tTKunp3H4q0xjF25gMtv/A43z5yEe/oCoWMJdnMGTaY8bj/Wj86hNo6RlZolh6uzHfH1GLxjU5xXOjQ6s93HT2CKQtzb2ysK/rp3BSH3Bjq6XEhlIvBFaMN1Ogz29Yhriju7WjhfGeitFnF389Ch7dh92z4k4wn07hggHEjQZpOipVEm9pBR6PTo6+jHxvQ6VoSlj6ZGXD49h29+/fu4tbqCBx5+AFv+DebKH1clBdMJ8TsbZ08XLPp2REmXH/70X/EenHDV6PB3X/g8ZHYtjM56usUS1A7SPYtsTXMTzl94CW7fLHQU2cb+VvEM0IbmdgwMj6CdAiscMLzpDmN9fhIKsxYPPv4eGBW01EIfHo5PcNEngk5tkxmz87P8eRkyhVmM45mZUUSSflRKSbzFuaIlYvwy9yUsqrpaSAs6bATWcPnGBVib6QRbOymwbvgSC+gaHIK1yUExtoBWBOvBEAWJwMPYfP+H7kYymIFUoUEyHEZtgw03To8joU6hvdmJ8etbkJF0e7b1wD2/CUOdAg0WGzb9whm7dahyDFIEg7KkLC7Zq7GakGDsRhh3HftrMH8hLa64KSSkYndCnaYEAwvD4aN34+o7KxjaY4Uir0Y9YfBnP3qOc+YXG25V8zmUCVRCs79sWoVyMYVEIkm4KmJ9cg633X8YN28uoPdgC7xZDzSOCnQSPUGwJLp1hV4urqKLeDJwLy6hhdcc4s+NjhroCXTCUmVhT4teZ0MmtIaS0OxLykyIeeiMZZwDK2KZNO4+/gAmLo3BZqZ1KASZ3xbx0enhAwOQ/PnnHqjqzCQraQ/amhkwtTYmM6uJsYQpEtD05BXSdRCzmxRWG6mWdCqtqtAgnLRSUkDCCxKaxswtcWBZGeISKaReVhJJipOlp4hnWKEl6NrXgclLkyRJKcwGEqYVYj8Mt5cXvkmiBAVMa6XIMavKChgcWthIWf3tbbCarTh75QZ6G5pQq3ZC366gjdqBZvMxkliaYliEdyUmnr6eKAVxi0IUdAfw0IET+Ppvfoy5m9eJCMJaaEHMu5jIUvEEdlTLyJPuYiQwi81MIhQOcNbCYjKxUipZjQkq/D2BQnKZDJNLwbcR2oGWsMYKKslVSIpRZKQFjF+9Cb1ChpJEWNPMakbLJ+zqU5LelRRZKRNTynsvC49oJDLxz7TQPc1pR0Wq4D2zsBSynKRaFuI8rl+h8FLo+3s7xZNchLYDK8Eg4qEoDCSSCItXOllg0CvFL6FNJroNFQWDNr2QUsDK9+1u6oVUa8b5N3+DWqsBzW2H0NzTgZ///H8xNb8EWaSAZ5/9Ceo7hiB094xRxMNBL069/m3cuLKMrt5WDHcehNZpw61bU+jqaMGiLwCLXYOBhm5Y6lpR5bVsbq4js7mFjbV5OEm5HUPbOXBMfHkJYyT9QDgPZ40Tkmwedz58D+l/HHVOJyL+IPRmDSQliXhg9LYH7sOlN09i5/ZtmLwxTscj2HsjPJsRzI7OIaUtQTdwJ1YWtrB97wEKqA6LqwxorRzdjMHFd8+jo0GLWLKMmSunsTB5FSpVETJNge+lZ+Iq0DfcBweFT2euQWPXAOobu+GlnV2fWsYbZy7RKidw4Og2qOUa8aR/q4UOSavB2KVLKDMZJcUsrMLhHASEv/2XL2Bskq6wkML0rZuYv3QFqaIcvYNdGBnchjO8nvqmBjg1MjgUSUjstbg+E8D+3ftYKA345y/9H6z9Tbhj9046nBL++Wvfw2371Di8x8XYMyLG3BKWp/oyCdx+4IM4eOJ9TOA0rr/xIt459SKcfY1o2XEffvvL7+KBBx7EzOQF1BJuvOtesWmbkrkiFXoOBRJwb80zxjR0EVIU6Satlkax2dUD9zzGn1WwuLJOQjfDs7JE4KggtpnCnPs6MhzLNn5OU80enHnnNYzcNogDO/cgGSlja8sLLUVIaFsc9oSQr1SQkxdR6+ymkGawtjIKrZX0L/S2YcFrNNVBZ6mnvlQIKCZ4vfP43fdfRCK4ibWIFxdmn8PmfAYdwwfgXXQzD9P4m/d/Hav6KTz2yGO49PoUzl6+Ar1NRYgK485jB5GtqDBxbRow5mCSmumeC1hYC9KdGqGQmvi5CURCCbqiIv7xM9/CZ//xK9i724ag30c3SXd+oI+EfoAaswNv/eY0rm9cQIY5tO9QDxbprquElPQUixDzTqHWoK7VhaX5Dbq2KvaMuGCU6BBTBtDUdg8ypRUYBq1Ipdzwh8Licl+JXI0cqbqY4BgEyzC5lNDXNMPZ3cN01aIQIWRmsgTbWiyt+yCvbCHNe9/i9bV1NNPlqdDRToh0UnslWmyeC6BGlmDBdmNo5z7q7iqqJH3ZX37u8afLVdJ4OorZCdqwm1OYnpoRH3Fcvfou4lt5VKithWoWeZWU9KhETlKAjGIviFOMpFgV+pqQtDQFCpX4ZSGFjMlZlWah05sgq0qZjD5otErxy0ph8041J0XcHxPFUyVTQabU0f6lSGVGpKtpyEmlwhcnrYo2xEi9h+65jfZXigptfiqTQ12vkFRqGlAF1mdnUUMhpiZDraRlNJiQLkrw22d/hK995X/xje//gO+lZwDYRBoT+qkIhzUvrK2KzerzqTx0FMS1tWUI/cS9YdI1aVCm0UBB8Q5R3LRqhbD/Be31DuTyKTiZlEODpLrkBq68+y48nDRhp1mmVCGpSpkkFQZZVTy/M0vBDzKZPMEIISQHry8tCoaCtM2yjgjJd23DT+EXdgMWoBK+lCGVWJwOKI014jPUDOlsZYUJmmNQlAtYcsfExlb8OPERRSgeg9+XEDfhFCskj1SE1DFBKl1Ba1sdC48HanUR4cgCWkhuTzz0GIr5Kt564Rzu/9AHEOb13jx5Gm3DHfjmv/4HIr4SfvabH4GmCCHh0GDa1dWNVcxThA0kLoPJipJagud//1u8+dzz6Nk+IC7NdNbVYnp6HtJKHm/94vfYeXAHNJxboXVtiaLiW1mFzWZHnuIkPNe20U14IlucNwWJXVh/X0A0sIVsLI7mrlYSaQr+SAQDh7djcuImlCz0zd3DtMIanH/jNEb6m1GJbiDnWaQAkbCMCmysXMGuO49gx50nILE4xU52DSRTNcdqfmwWE6MTmOM/41dPY+LyKayvjaGmQYmuoXY88acPY8f2XhZfjbjTWNhJUN9g4XimSMoVEvcBFqgKamod+NUPfobNFQ/fa57zG8TgjlbsHtzBwi7H1Vs30FzfRAeXxWzQQ2cgo6ALyxyteOGlk6SuFfzZ3/0DBlv6EKWz26LD+sdv/jPHOIgwAWBt0w2ZlUU+FMPHPv0N9IwcRo6C9+tvfxXz06No6DeLX9YKS1mH21ooEjN0kUL70y1oKxk46upgJuExiDG4/QCmrp4nKadhUehQFE4nossbHOkWEhVvvvoKmukUhEUBGsKaRBcmQOxGd0c3duzdQ9FKQmbMYs+BvfD5PIw1N2YXV+n2mqEjVfoiIfFs07PnzwPaCG6OXUQ24IGJ169QcgQFoIMATAU6Gca2UoUWXqsvkMXhBw7gfZ/4LN1ehu5NL3YFNde3oJqmw9BUEVmigBpKqBtsw6lfvEuosGJzY4s6QhBUWUXw8ARj0EqUUJkqvK8KyvE8/AmCpEHY2Eb9ossQnlY9/tSDMFb0GJ2bF/dj6OiQxsc2qDVZsXe7Vq9Gp5X3WxQOv95CYNXHullAOJ6EWatDKFGg3iUIvM0U6CqsLChKDSmNca3WpRFwq8SGaaUND4yaIlTUmmpKjWha+P49Ln4P4ZlPYOHyFFQWBcLrfhEOG9o7ESccmhW1YtvsLF3YQKeDc5nEXcf349Y7a4j5Q2iusdKZR5CRC10dlbCbLIjHvDD0NtIwbVt5+sKPZ1GktWnRt8C6zYnNxSDULaSc2lZks7RN+Qw0tXp4Apviio0yRVqwYOWMcGJGCUOd2zDlnqIproAAxP/PjKEFlUtJ6OkQShRVh1OPLAk4JxyLpRRa4vImWRCqZYo430vC5MilSE9UjES6SgvOZMnXQuFUotZMa6h2oNW1HfU9nVDT4s8uLUJFC+M0dNFiK0lEkxTSPBLhTSpblkJrQkYjx/UX3sJ//+THeOHkq7QyFhYMKRM7Dq8nTOpSIZ9kiJWr4hZ5QRTzpNxcugyPx4vVpXVssAAJJ/JXaXFq6CAWF1fgCyeQYRUNkMoNxgbo65pRU9/OwHLCbG2HUW2Dw9UCo8mJFAtdOSejAMmYWEY4DGbacDWamupI35ysuAdkaga6kiJeJXkLvRt4/0yxqkKNcoHXRZejYMnSaGXi83gJC59OpxULbLHCwGEBZVzB4TDRxjZDTZHT895llJ5oMotYIo564Xg2kmMwGhN3nhY4hU98+BPYcWinuOvUH1gUH8+MLy2gmDHgz/7i8yTz05i8fAtSEujunbvQx8T+7D/9JbYf2oblmXHxbNCrFP86Wy3ck/N46JF7ce7sebTQ2jc1NKBhwMVEypGS6MCEeGGlrcqBbDgGo9GICMUv5N+EizSSSRAUCAtSBmo87IVMqyXVsBgteBGLRVEmHYX9W0zcdZK4A6MXrosnD0WvnKQVZkKx8ArLFYMUkJWlNdy48BrMNg3OvnpW7Jtz//s+gNahfl6HDvvvOsG5MQN0mlIKmo/zuDAxgdHrF/H2yy+S/t9GMCYcTXcSaqMK3/rGV9HY1Iy9e+9CJlDAj/77twiwQB9/z124/7EHkIoITRdyQEaGuo56jiVhhoPp5LjoSWmFghodrZ1IKOxo7RrB0dsP4vN/+T/4/S+/h73HjyLmmaRoNsFmb8bUlXcgzwWZL2YWpyQ+/MVv0CW3IuVfx9f+8fMoOLZg2dmAAnNMrrMwXoy0/n5ItA5EtzZJwyr4/XHE4lEMHniExX0Lo1f+wMCmlTeqSehavPfDH8O+3Ucwc5WUzqxtG6GDkodxYewl5mSRBN0Et88PJaHNT9I22S3IlXKYWZ7BtpE9aG5qh16txrpvDum0l66UZEk46+jqpOsqYPu2fdix4ziLx2VE3MuEuw0W8HE64iwnXzgc2cL8ixKa5jFz4xq2QjNwMgZUQltqpRNGuw25GIXQVMXKfBwafRxx5pGwaenSxRsos9hbrFbUNgmtISqYn/PAWq/C3HwI5WqR8Vgn7h8pMkHUvC4ZpCiVytg/chfWN1Kw1ZQxfXOBLs2EqRm3+DShxpEjcedR127FXcfuw6vPjqK9ywQPISbDYpwTGmJJsmhscTJWQogk/vhIqKmpDS+/MsrfU2C455B4QlLD7h7mXIHFvyK251DQkUgrGmxsRVBJFWDvaqJuMDYsFmg554piiPPJ3FfVcDoSGHttClrDH7+zm52bg0Zew/fys0hF4BP6OxnsaLM5cOa3N1DhGA3s2wVZk7Hp6T33HcbGlAfXR29BptMw6DpgapVi7IUbHMQSvP4IkzZPKq+iyEEUnkVxXMXnu4ZKLe46dBBXL13loBZQpCUUzk8s8PXCSeUSlQQlEqSwqUKr14sBrmBFUalkMNmsFPQqJCQ7oUOeXs3qLaFFMttgkhlQV1PDwGxFC2280mSkiBlhczjxyht/wPaOdg6CBoaaelZuM2po1YO0P8uzixTypHjG4HPPv4QkqbcxT0s00IGZORYbvZYip4HTRSHl50OqRl1zo/hFYVVaRX19HVpam1DncqJ/uB9anZkBpMcGiXmO760gQTfVtqG1uRVOVmbhMOHGxhbUtrSi3lGLgf5O7CaF1rvq0dnXh+N3Hsfhw/uxd89u7DhwGL0jI2iisNjrWxk4Ko6p8HinCjsn227VQWcQnudISKtSBiAnl5QkVDp/MkLVphoKldtpw/Kyl7THUi+Xos5hZ6FTiu8lNJBKJ2O0tiSEUFx8jl2hI8pn4gyEvPjNe4n05PFsYu7Cc3jx1Em89uYfsLa8grdO3cLVi1exMbaGv/ny32JydkE8Iu3lZ17GQyfuh62zDlPjcyJVTS0sYHN0BceO3UErPIz73/sISWkd7oU1HOHPNsJB/Panz8IlrIve3BCPLxPW0wtbixtsxCnOeSjgp8XWi0vuhO8nIhub2HKHUdVbxC8sk4k0409P29qJpo5Gzt8EydMD/9oiYSKJuZd+h2P3n2CaksZUavEg4ySdjpC09Sys16/dRP+QE/WWGnjXppEnvclkUlEEZCTVxWuX0O5ogI3XYNZa0bFtGDOhMtZWwpgcnYabLub6hcssLEXsHLRgZvIadOYi3vfUfXjoibth1TswcX2GRdyJ15+/hCTjfGszgE3BfbIozi9Mo8uuQIKC177nHkQWFmHr7sXlU2fwkScfw207+hi7ChaxDWytnsPi1BuwW0h6dh2kOT0+9rdfh5yxurUwhn/7y0+h/aCSr9fyHweLopRiFROfweqlNsRZ9KIJwZXFscyxF1ZbBVfmYdcZMD9F+y3JU/CV2HvkAbjomoS2D019PYBKT7e3iqtTp+CssaCuthEbqwtYuTGDhoYO9A1tY72bho3zqC3oMTt1BSanifGUgUFuZoQq4BIcQdoP9/qGuHx0no5+aWUaTXQ0ZBiKHqGH/6ytrFEbCugaaEN9XQvdBCEpHUOW8VovnISlKsNhqYfRQudcVOL/ffML2H/0XkKTGy+9OYr3fe0TmJjcwFf+36exdXUBG243pGUJIklhd6oMlWxVXHYr7FGJkPbVZgILAUdovyyQ7+Pv/RTstlb853f/G8Y6IwZ5DUtrPuGIYASFHvjyoLjaSeitdPjgPXj9uYsw1yqoeXTNiSh0KjnIEnwv3rtJg0bq5PVx5oE/jOY+F4IsHn293VhfDPH91SyRLCIyNbypBAp0heWElKDL+GvSQ0U4KubL0Bg1KFAbI8zbYraI6TfP4J77dvG1dNWRDHraW1k8ajC3GKNr9opH5FlqWOQDfD3xQULADBOGZE//z5efpnlFd7cFjbuHifgJXHptFLuO0hLDhBa7VbS2Qu/pYipNeivTJrA6JauQ0Rqrtwy47+EH8MKVl2BVGEiHAmnT3vCChUZKUWEHGklJaK4U3KQFo30WGhQJrTGFTTf5aomWq8gJoBAx+uJhjqrwHFmnQK3aCBNtls1iR129Xew2GPUmsO+OY3j1xy/D2ajBSvE0A3oTdZYecdOL0t4g9uLIpzJIsOiks2FxC/hffOKLDIbfoZRPIEkCjUXi4u4zFe+hgfY+VymwaDigIrVoNSp00bIL7sFuNaK+1oqhwR70D/SjkbQp7P508HqKlQonLwGvsJ6W1Cs8S/XHYkzMFMVfR0FNiRs8hC82BSKl6tJWyqEx6MRdZ3pSobC9297UKj5KKWRynFy6HDlZWkoZp0PQGgwIMWHtLDrhqJ+EL/ToKIltXH3eIEp0H8KXiDJFhUSqJfkLO0QrcNnNokMSurcIYqEkyfMHsPJ+qiR8Awu2i3OrMFuhI10Z9Cp0uqyc1xh2jvRgdHkBB2+7A/QEOHyoHxInA5IU5d/0k2C9cFIg3KEEryeOHEXl5tmz6Nu/Xby/6+NTTKRldDS3QF/jRJSvsxutdClWaFjA/VsexgkoJixgzlqU5BK4Wlxo6xtApkT3oVJQmJgMNSY0drRic5lugbfi9XlpwYUv2YqIu9ew/8hhqEil7a2tvFO6EsaoAA5SUn+c97G2vomgLyiYR7R0NHAMZLCygIejOdy8NY4KC2GariLEudsMhBCiJbe1tqCVkHB9bBbvefJJWtvbodcKB+j64A9mMXr5Mm6Smi+8+QLWJs5yrihCzWY8+bEHcfd9J2i7uzk3zZi9tQSdTIGHPvZB/OSbP8WOY8dgYsEV4sDRWIfx8UnebxeyW2MwkoajwZTYYkE4yUqpqMETf/FvtLZVXHr19/j5d76KEx8+hHAkBYu5DdGwFmUWdqHXBypaEluFcd8EiVLFv9uCjR9y28guDPXfwSLfijuOnyAZh9FzaAf23n67+MxYqyY0qBXQMs5OvvqCuPu5vt4Kt9sDg0WG7uEO1Nb2YHZ5Aiq5HBVVCP29+5jDcRa4dXgXlyHVCy2Ciwjx/a7deANdne0s5l7GdBdzgTqQlaFcSYodAetqGhEPpMW9Flmh7xaLvlZbRR/nXLjvqWvjLCghDAyOcN6FgyTyjL8D1APhkaQXYeZAMe3DqWfexjtvvo6ho0cR9YVh0VuRoiAKrs1oVhNk8ohmU9QWcFxk/Nkf/e6Pf/4rnHl7DN/98b9RXON0CQUE6Cb27RmhkwmAkkVQ2IRKE0UNoVFlkqB3cDuW6AjjuQgyOcpyrkKQK/OeSti3fwAz4yzMVgPyJSXn3UxaTqO+EyhFXMxxQq2BF8FPj22WWLDSyNNlVIQDtDlfRTpmZ0O7+L1NPBFGfXsXInRgNS1y5tJFfPSxz9FZV7Aa5bWWIihkzXC2GBFKhmFiMV+a8KOoyMFOMG4Y6oTs2M7up0spVgq9BA32VrGBlMSuBOskcu4YYv4cdtDKuZkUsiYLpKyoMdqDooDktC0VI3Cw9VG8Of46hLapgmgXY8IKDQnyuTyUZaX4XFcmnEXIhFUQVTKsoNmocIJHBslYnhVTxcHJQy7XwKjXIE0bIywlSDK4xWZISg0HXgWLrYa0XiN+q73v+BHMXj6DFEVTSVskl5ah5uxphOffLCg5qbCb04KAf46DSIJ8/RL+6b++hlvXTok9qBUUvHw2y8CPYmlmFWFaycnJSYQiAd5fQlxSZjapaR3DSBTTcDpsUKto0coZdLQ3QcYqXWJBqLD4CEsJhRPLhbMjhaPlguGIWCAsFM18Kc9ikmPVz4ptNwXBzJKGqKa0xiaKGQOjmONkldDGat67bQ+rtA6dzZ20tGbSSAxxFtJYWtj+z7CoapAkWYdiKYqIFI2kzQYniw2FUDiKqphnsOmVwhnaEI4wU9L+pdNFCmSV4axCIp0hxch5DXkEkrx+Ent3hwOlTBamGpJdLA6VpAyTXsekXaHFXsK3vv4/2LgaxEj/EIb27MDzP3sGSpuJ1EfrKuxAI907W+v4u1lYas248+77cfnta+hp7EacCXLs/nuZ3MOocn5WF73Yc+cxZPIZdO/YDbnRSOfgwQ+//TN09o5gZn4eHd0dmB6bwer8EgWClpxF8fL1KzBbtYh4OR9BimdtHXYduh0mE2Oi1k6a08BDEcoyXgqFLFKcQ2F9sbGmFvc89jiNV634BVfMuyXSX3QjwNgSRkSIBSXSVP8qx3L21hRFMgu9yoRiPIaxySVMrq8gn8zx+rYTPEzQ2+0wq12YWQrxc/U4/cLrOPvaszj31ssU5BnYnBU8+KH7cQcBx0oH2T+wDyvzm6hv6sGp117E//vhDwkEBlF0Y/wnImzIsph4fVXS1zY89Gd/jVzUhz8881M888y38cRff4ZiwMRNxVmAO6HPbWHApsOhXTvhMnNMmEu+zTWkkl7OBxgPFNQVH3p3HGDR2mLx5ZxqZbhy4Qp+8K2vYXF5FGqdkoXFiQyt/57Dh1AQnoOzgJ47fRV93SMIrgcxNTOKZfcYQrT1pkoNXjv/qri3pL2lHXXCYdnUgK6hPhiUFgpcHgazA9FYCFsbq6gxWDE9M4OO/nZkkEdXxwgKdAWd7ds4P0kEoixeST9ef+kNvHvuIiamp+h+CYLRFNoo5hlfFApTGVZbE1+bxPrWOra23PCvhkXHFXKvIFfIwErH7d6KcxYJA7U1WPfRuRIshF5HwmYju0M4dF2DB+/+CP7uL/+c70UXyLwmjiITqsAbDhAGZGhuq0UkWMGNq27mVRZJzr3ZaWb+GJEV2kB7I3wfGhgt0UgjwfS4D0PbW7C5GkIttUFoIpgR6DjhFr9o9c5UYbDq4Vlfg0RTRa6UocsoMy6LcNZasDS9wuK0iG2D+xDLVNDKIj9D5+SZvIx/+MKnMXH1HK5NLRJOirDozMhWCwh748xTKQKrG+jb0Yh6FmKomNcswrIH79n+9LCrFh5askzBh3K2zGpRgr1OODhADq3DirngGrbffhiFGmDl1jyFlvacWiT0GsmVKohNReA6ZMDqkhvleJEExPeQQnydsLxPzRvfpLgraad1RifJuyBusZawysVDrJ6sUsKXElLRLFT4nnxfUhLAKiHhn35hN1YjTA02ZBk8EgoWow4N3QMYbOjHW6zQqgYWHrmHdi0Jh87F4kG7QrovUuyItUjJy9hX34fzS4viZgUFadxh1/IfIxwNTga1TewVnmEBSTNpIxQl4XmXjwLq5p9nzl3F2Xcv4vKtW5idnWBVr0CvEzqiWVCSlFDmNZU4UdQEqEm4OYr3wuIi741/JxQYWn9hLbrNLKxxzpHGheCXkUJSSMXCJFPSsUxGwqVAS1nwSNdXL12ncxDOgRzB6oaPifzHhvaHDmwnBWfgcjBw3VuoyORIUpSzhZy4hFHYwqyTsZDRTgoHXcwsr4vFsUzxpKpjv3BKEJ2Cy66Hic5AGH+xIyOv5di+bRRELy22nmSix/3vfRS37d2B/oPDCJB6hP7r3Xv3wLe8io7GWhJInbiqp6ulg2P0Fk795iW8c/JFfPjDH8K+R46TjBP40Q+/j5sT43jw0cdI1VHxsdEb77wDuUWBr/7jvyC57EFHRwtOvO8R/PqZ5zleUSxOL+NPvvBZ9O4aFD8zEfEx4BLiIQ1WkxUdnUNwOBtE2svEhbMfoxQnFQVsjQUsTXcmbPbKY9fOIcyev4nvfvOrOHbvCdy8Oom6Js57bTO6hnuxTAHZdfxOSI1NCG6FxTYTD37oXuzZe1ik8jOnzyPgieDDH/0U5uYW0NXbi1uTE7AwZnpH6EBsDvFQZj0pbvftJ2AxtuHyG9fw2s+ew5tvvYCrV09RAMLYdecutNNdbN91AGYWg7TXB3mO9xOnw6CAZhln9z72CRx46FEklibw/a89jdWtNbg66lkcNkl/0wiEM3SDC2hpG8BzZ87j7etjuDyxjLruRmgtwnPtRZgddL8sxnKVDovXp+hQgDxJvkI3cvHyOQi9+sMseI3twuEaevgDazhz9hKmZi+Q+P0Y2TYsOr88qVVVpYgJ3Tp1Utx96GG88/pFukM3jh8+iLMvn8fN8avM+UkUq8wzxl//0Ij4fUg6HRcfcwqPPGbGZ7DG+BPOdN1cXWGhd+LCyXPUm2W4PSFqSFU8CGRrbgvJQgSf/LNPU3taUIzyc7UEQbkVl16/CW8+it88dwpPfuR+eGY3WTS0hDQSvokujP8LxQiH6SSSwheLTHmSEd2NFBaHHF/99+/h4498Bsa6oijCwiMYwQ0Ku1EFrSkRfjY3w7DV6XB41zZcujJHYaYWlYIsVLUYHt4Du87OvN9AjHNmtNawcIbgaqcbiGnROWxlAa3F8gYLviYFfyaAnd17WShymN/YIlhSi2IJOnUJwSGDpkEnFDYj2gkGdS19KOQJddKi6ApstWkKdRKbdICCztnNLPCJBPWsLAJcPB1h7qpgVWjhXtmitvEaCCyy47uGnhZ2ByVlWQ5GEa0NJiRzKZSSVdTo6yFvMCO0xRdy4OYuX4A8phcbBkmEfim08NJCgZUoTfktIpUpIkvbYXToSJ8VpGhFUvxw4au6oiQnfgGQYAUsZCSkW1rgiowJIHwRJoHVaUKZoluKZlEiqQtfmAo2XVH9Y1FQkeTzybjYWEmlqaHrLNH2q8XOcq5aVuXNVaS1MVwjQTXX10JZUWGRFBOOh1HWaCDX6LCyuIavPv0vuLo4hb6BfvGLCqGvM3VFJGe10GLVqYeG7qSm1khR1NH+6cXmRzqStFptgNqsQ7qiwOr6Os5duop33n0XV69dx7XR6xibmGSyL6NSrFLoZZDIScAUk3gqC3fAhyitl0DEws+9QT9iIR8MajqWfI5Wl5RMAaryvo16C4Q+KI7mZtQ2tqCmxoEd+3ajrbUDnT1dtI9xTl5GfNatpLXac+QwFFJ+pqSKWDQGE0lf6GfuJ52k6Iq0FFpXjUVcR642qBHIkjDoGrZodYMU9ng8RVckoyNSwh0KMDl0DPICxmZm8dpvnsPaxiKL2ToLRQx+0qMqL9DuCuZ9HnzvS/8Js6FKWlqGjXP58ONP4p677+bvzONXP/8lxqdvYtPNIuQvY/zyJO798Htw7cINjF8Yx8KVSfzLV/4FKrsVU+te/OZHP8f7H30Il969hc7tHWjr7sSVN98kyRew5XaLj9akBAehJXGTqxG2+mZIKATCrj7BHaytLiEXSiJCq5omOJgMcmzbNYSm4VbScBPklSJ2HtqPSkIDd8SLlu5B0pwXrTt24OyVS+higRrZsRMLcytwddkRCyawm7R65LaDiFToqBjJPUO94nidPfkuZicXWGQHka/Icfqtq5i8PA5LWxvMFjV01jqozM0oFwzi9wYLF+bws2//t3hCj8ouwZ57b8edjz+GnQfvJtCYcNd7PoTWrn54Ji7j77/4N2jua4PGrBG3rOdZDItFxrosTaFuhF9ooCTwicrM+5bCG/eQTM18bUn8glxjNDN+NKTmbly6dJlQEcOFmxcIAcIKVWEXchXemF8k8R995/skwZtQmouoqXNgfHQCmyzSegOLJ/PVRMDwByLYDM1gmA4qRHC4cIWFrM2OFmsnZjdmsbS8wNeECCh5vPvOW8ikKggEArwvumrSs5qfl85RKEnsCzfnoFSk0d7Zh7VNL4ttEu7VVUSYJ1o67w899Tis9nbENz3Q2IQt9rV457fvYDpwDVsLEZx4hG5OVQACGbpVxnsmRT1QoEoxzlPEaZFpWyUwKJR0Z2U6iHoM1RzFxfGXYeCYbK7HUSxJRDerM1NW0wXCoxTqqhRZofc/NaK+3sL84Ws9W3RcYahIvRWlEnalEzenlxCKh8Sx7B1q4ti5UVELlO3i73qh0hM0yyxmUeFcUSecHNNJAoDwgCcjNNzKkkF1FWisZnEF4PzMIlxOusUAP0eRgzGbQcqXEw/eUckymJwS2ilExC/yc8UUjh7sZaUSNhLKUFRoUMP3EQ7Fl915cPfTwq68QHSTQjQKbdXFyr8MnbC9Xi50+tLhzkePsUr7sPfI3RSiMPLqHGQZ0iEtS15egHCYg3D8UY4VUehTIiSRXHj0QGuTJwkWMmkKJQeYilwihStJkGWKjp0WREO7LLSGFR78G8o6XjwrJotDXiU01JIhJvRkkbOi8UYVFK0i389st8FLy7hAi+gTjlmK6lEylDE9u4ilxQjGb8yRIo+wgv8GhtpOqEkJ/HTkFUVIN9axbVsfpk5dhpmVcnVlATFfEU1dfWhoahS3NkfDMWws0vaGhE5rMXG5Yk2NBk2NDaRAEhiLivActs5p40TVseKSCnhPwvNe4Vm+Uk/rVq7CSVrXMMiE9evCKSw50r6wHDFFIhe+DyhXJCQeErjRwnvVQzhAupAXqncERQahcARFIhwXW+8m+XdNTU4YbQwAFrPuoX40kx51NuG7gxTFJIcUnYbwpYzQ3IrggQZer4wF1UJSFQJW6B+SShbE5aBVFqdsUtjEIUF9XQ2TX4UVkppaq2FibqCmpZmCFRW/w3DW6JHnvK6urpGGJrC65kbSv4FDR47BpDShde8AJDYXLl+4hCMH9mL03EmkSrTyFydx7OAdeODYQewabsfwwZ2ob26DSpICDFI89shD4vcAkUwWlkoSNrsTPt7vgx96HBs3x1BvqaBzcAivkeAiFPL29gYWxThMajNGDt2BlPCslyQsJZEJp7YIJzUJ63xbe/tx7cYV3HZkP6ZvjiPIOU+mCmhrrod/M4I19yLu42ef+s0rsJLEb07cgI1JlAgXkKNwBjw+3HzpNdz1gYexsuSHraYBo3RjZoucTrQIM+ero7kJH/r4+0l2Eng3N/Gd7/4HGlv76BjDoqB1DAyDTMMYMXKOhJNcMnjq4/chukW4CPsxdu4ci+Qvcf7kK5Boc/ydqPidQDomRT2LlEJjgXcjSREm2NDlFUlncSasilCSIURVCUJadQ2szVVoFHSS6SikMcYzrXxtYx12bRvBqTev4OCBYYqEH+++dYW5G0KMTrhKGs0wpq69+w6cHU7cdvc+tLS2UCi9cNJppEizJj0dW32TuCGwmuXcc/xnZsZQY2mGb32Dws18VJUR8/MaeT0lwqBvw4O1tQA2NlYJCnGkCXhWtQ56q4Qx1EFHKYXBpUFn33ZcuXydelSgswsz3/Kic5UT3B597AQBqhtJ5nWu4CGRa7FAZ1Q1JFgQ6bjLWQRvLSBBffnAIw8jtO6HlETr8dFlM6ayQitRQoywgUfDYvfGuXH8z1f+hoV7k6CYZcwLh0gLwk+/T2BLZagz1CJhOaBGK6dzFXr3FBgDIQJtCZksnbeqBJtThyP33I4HDj2OV349ypyNEBL6MDG2hbo6A2prXJhc9EDvLDGGpMhLS+hkscsFlQgJX/aG/MhGi4S8PDKMC2VVwuszI6cocG4VkDOuousBxJnDQtOyq9dvIqkDsrwJc42CBbtKTSnCsxKHzQbMz1L4qTN+P4s4IVty/dTvq4uedeRoC47dvQ3hZT9CUhXWpG4EWUGEZ136Bgvtro5JMYqyT4nNjWvIh2LioGapaAZasMmxGYo4BYJBV2GgKFjFLGYz/OGEKOAVYYMIxUUQd2HzCbOP1odiLyWxc1KEvs0WgxZmEmo2n4Wfk6Pka/QKYckahZCFpamhmRTVSfGX/X8svQWYndd1LvweZoY5wwyakUbMsixZkpljOw5jk7Rp2qRwS39bl5vb3tuGCmmSJk3ixEmMMZMsixlGMxpmOHOYGf53fb7N41oezZz5vr3XemHDWjhx/F0UYnV4XFTqHKCv/f6juDR7GsmSGgvXEvjM48fwszcm0bVru9JBR4halnbWZqeQvjiOnY9+GKZGD9K1HNJhKXPpofIuUImYYaXqlnPEslaaJwm1tzmwyveNUFGXcwV4SSQGgmOUdl6aQ9gtdj6jXqnCViQ46rVGpRZJXHaWCVAZKmgTVbjBblUaVwzTnqeSSarERsRiYYJQkgBqhIHjoKdqlsYIckvWojFgkBZ4dG6Rz6+B3+mh3TSQBPJKG7MECdhAW54j8VVjKY5HGPFiBLFwFj4ydViu0nPMdToDLbUKxVKBc2JCQlxSneNBRSDdzOsc+0qN5FszKptDiWRROTcLZAieXVhaC8NksCsBX6LyifHvNQQSEyd70+Yt/Ew/3n7rbWX/5ODeA1jg9zudViorWnOqie6uNtTNVPjnLjEeCnC2D/Gjs9i3fxinboxifnaOIOlGaGUBzbSS1VwJf/rtr+O/v/Ed5djnm8dPElA6kM2H+MwaPPqJL5JkU0pRpFg4zvGqwM33vTl6E4liAhkqd4/bj+4mL/JMovXlJZi8BFSTGYGACUaLCWqLCx5aeqezGWX68bd//Rx23nEQ1SSVN+O2p6tVKWp2/PV3sfvYUXzn/36DY0Kn1tyE/fccxdS1ZYTDMbqeKSCbwbee+S6+85ffwfOvP4+e3ial4FKZwoa4i2BwgbaZuo9xWJB7FrSAnrZuNPlasJGg9voL7/PZGc+lKF2fHjsP3Yah3bfBYuigHV/FynKQKnmMNn0cUNERV+Iw+t38HKkiGkNsTm6W0r1SocqtxZyNscX3M1ntaGlopist4Zn/+AlW1iMwO+UIq4H5VkVTgPm5FkVJpSdYaNDX24d0KQWTy4oqiXFtiSAbKcPhkWbVeSWHtIxtTjTjop3gy9whMAaX4iQ02ecB6nRIUmVA/k9Ff0kbA434a8ZhY1cTY1yLVf5OAyVtKkXxR3Gj4RyX5QScQ4/3Tv0M7V3HELx6E44OAkXVhxtvnMcX/uKruPeuHfjRL9/E/p17MDE1SnLOKEuSd9x+hE6+ijffeRcrdC/qSgVWsxpH738Uy2N5vmcYZ66OQisXyuhOs4y94FqdbpzPslKCiqqnudGK9Swxij+rZTxJeWizTdoEVhFoV+HDTxzAbYePMa+2IHjZiI9+7vNwNBJ4ixo0Nluwa/tO/Pz1ayTtCJU/hRzdiN5SxSMHPoHwKvCjZ58niIdh9lmQWsniy3/+KF7+1TjFow4Fsw1tje3Mfauyyapnfk7dnEJkhDh13zZcvThKjCE2WtQYu5XBQJtTuUtjMFWoyH0IhqPQfO5rDz2ly+nQsacHx0+eQZN5AHv5wH3928ksi7SueYxeu0pG7UBq1IZP/unHUXdKzWkV9kiT2lsTBMAiXM0eWKwEISa6qsDJlFMpak5hnQNFNa5SU2nLrq9BoySgSOQaVaHeTHYkyPCLUJMhs7Rz+27rRxwMHNoRnY5fJ2PJSQWz3sJkzmCBNr6/dRA1bYaMWaLy9WHp+i20u424cWZJataj0deHzk2bUTW6qXbSDBy1ctzP5XXj3u370XNoLxNskco3DWnOaydZ6B2y6x1FlOBTEPDn1w1yg1UsjIcKJeAhufCZNGTqTAqZYgoR/jsdl2UpPi9tZI3WSE608NXJ8EwY/l4fKdRCYFdptcqNvqq6ppyDl+v+0XBESYBCmiqdanxB1G4ixwAWEiEoM1il4kU1n8bY0iIWZqfpIhZIEEV4mMwWT4NSEEk2Ok0NVui9ftrHNT5fkdZO5qEOMx1Els9ltBiR4/vZXXQ+ZEmVgc9SLSIWIYDQOhqNOqUMqMFghrSzSlLh0iLxZwpM2jLk0m1nby8iJP5ygcTBd9dw/EYnb8BHl2AhCfVt34qGLj9Ca+PwmYwYPnwUozHOZtEOV2cfk8PFFFejs6MVI5MC4A3Yvfuw4uBsHJ9HHz6MeZJcirFy6s3z2LF/N5xEw2MP3sPYSGJ46x6lTLCOgGA2mKDic4eX+L6cY9ksXouvc+7q2EFFevHieWy94w6OYZ6ioUxl6MB6rIKSzo6VqQXMzixjfnIZo2PjVFydsFqc+NdvfBsffuwI/tfHv4zD9xzkPHBOqYp2U93LmeCT750lNlVx9M5DnJ+8cnrr+oUzeOLjj2OFc3OZZOWg0KjUmKAcm/XVKYKsC9ksnZioRCpd6dp///0fw7adu5Gevowrk+NK7XVvfxOGN9M6F9fx3Hd/grNnTuDildOwUN1t2n0Adxx9FDazF7moigLCgiBJ2O1spLgAJpn0W7d0Yc/WAUzNJ9HV0gGfn7ERzmF8dgnvv38eacZCisD0uU98Eqsz0wSDOsjlhFsNwU+F5ckg1leSWJxcwewc3WimwKmqKs09SnK0uFCF9EzNFYuMsXXEOR7hcIo5JHthzOtaiQKHrkXSmf9oKFrAz6/IKjYdWoaCKcrPqjNnU/GSsmmpZ26rKSRK/HmDpoRPff5RCoMe5GIxmJw6GIx+RBYjJMhXcNv9wxg/N4v7PnoEJ1+/yHxlbFIkXrs8jsnZEX6vSrmDUeMbVTjW//J/foC//vqfo8kvpY5TVK9Vqn2qZeabFPKTGvB5qm55RjIKdHSf0s/AwP+Op/n1Wl1ZVtWo6Y7oQJ3EvSpFZssGH+P0k/jZj85Q5VfQ3GxAwNqICzen6XCJAySyApV9luRUyC9iqLMf0TktFteWONhF+EkgCxNBjn0asXWpCS8Vzvjr4mG8/cxbmLh2EWpPBY2DLYjNxrBKoqzYKfZMWmgJ8nIZyUaxUcio+NgxusN+aFqbnU9t2r2JoGoiK9Oqu5pgJGjllyJg7GFD1wZ0t2/gC6jQ3u3Ciy+/TJDsQPz0LLbfNYyz56/B7/co4OS2yxoyR4EsnBEAEnajJVeuBZJc6cCgq2o5WHLSgyDOKFJTQUuZ1Ra3FynaSNlp9uv9SrMHWQcuEQwrhQIstPcpVQr5Kv8cUGOVgaRl0MzNBKGiPblyaQ5HD9+GV87OoX/nMZhsfngbmxAvp6huqd50VCJaNVy0Tykm0iOH7sXJC2dhs+iUdUjZ7MvkErQ7Blo8I6Rtl5rkY9A6CDIFPq9MepHfT5Aj4MlZXBoiOPUGOG0GfnZJ2bHXlopUMXGCSYZBm0IpEgGjEu1+B9o7mhT1KD0OmzjGTa0OWtwQnYiRSlv6BSaYgD74DFRtzM7V0IpyEqOQykHPSfRYTdAxQJsaPMp16DRdgmzyqWnnMwTd9cVFxPhPOZGElZbWQAVap/1RM6Hau7qxsrhE61miFSdhURW5vR5lE8YmpQcI6k67E2qxQdUSg6xCRWHH7PgSSaMKO4HaTqeysDyPCoM9Ei+itakHrb2bFSUuNwmNXi/OX3sfE+M3mcxVBOkSFuZnsbw0jxPvnsLZC1eU22otfMfR6UnUijn87OmX8Btf/iKKy1dwcWIM75wdhZUWe3psBWsri7jrQw+gubMXp996H20d7QTFRo5zhlRAIqJ6lY1THccvRvej4Vyuz4Zx9PZ7kcyvQUv166EqShAkE+mcsiE9MsrfS6dpMJpIumls3N6P2alFhNajaGzrYD6VUSAp3//Yw0ovzgkC/uvPvYHxsRHsv/Mw3n79fSxLSdKeXoxdGcdqMoPHn7wDP/3u9zC/fgv+Vg9dB1UuiW5hdhl5ipQCf28mQ5Xop9VOqfAHf/pXyk3i8eOv4b9/+hyKtgJaNrfC6W+D1TWAE+9dQdfOIeXyVGuzC7dW1jF++RpOvfc232UcR45twT33PIhD+49g7mIY0fkgMusZzC2EsamrATu6W/DeC29icMtOsb3KNfCx67PK5llfbwNiFA1SzbTGeXfaTSRXOctONmBuFIqce4qPqjQTV6uVuZaN/bqG40zXqdIwVol7VQEpOUrH9NbSqcjSKFENNWOdv6eGAnNMAKf2/1BdlvC0HAvZiFQLeVDI6UTcyblSfk2We0TYff7zj8Csa0R4bl45w63RM9ZjObxw4j2Mjl/Axx96GOdujWLvxq2YXV5DM3PI6rIjvBJDoNur1G+3mE149a13cN+e+9HQoebnqeCwNsPqMdFBJcgsjP9oRjnplGUsyA3yAkmlXKDLpDqPJqrkbzWJRcSfhuOXQ5IYFGXOGDXSHzeEtr4GfOrDn8Avvz8CuArYs02U86Jynl5LnKuS7MjkWJ2MYRdFcoO3mVh5k269gmqE4mk9BxedfkFfQ5b/3dTSiSUK1JaeZuiZ+1KiWXqVpuqr0LrltAxjKF5Dg91PN0mHU7RhZmaW4sOIyNo6NL/1+3c9Nf7+EgxNOQQ6tbh07Q3lWNDpV97B9j27cGn6OCeSLOWQZZJr6COor41cw5679uO9468gLmu8VB+qTFk5zqUlyxWpZj02G/+upKxFaQnYBtlR5IDJnUUV1aqBzl26fMjPVKh6ctkC4qkqslQJtrIKM2tUmeky0skC8skKVTLV7xoV7HIS87fCCMaTCK4yGBlAVVUFdYK/29GEsstJINZjaGgbNAzSWbKgUy6dEHDNOq3SiadmNmP16hj23X2YauUWA43grfnAGcixrFKZCo7PqWHwSaGrbD4Fn5xRTWapJGIERy1mGERy1NDldCiqt5QvK+fHawT7+aV1ZMno6XAWyTBdQzGDbGIdY5dHEJpZVKrvBamq65kwbXkRa5Nj0PDnahy38dFbtLQxpcWbqqyFhonkqhcQW12DW1ugJVzC2q1pWAkUJarrclhqQkeocmQ9NQdVrqiMsZS4zdHF1HNVdHd2Y0I6llAh+3xeOH0ObNm5BROT04rj0YlTcEjrtBzctOMljkMomqXbyaKFhKNhIsytrkJfNaDJ3aKo8sNSQVKA+/I5WAN+fv44gitTCM0z8KggGa4Eryw2bxrA9MJN+F0+2FxmNDbZsZlx9a9//i3oSOZPPHIYm4d9+OHTz+H2Ox/A45/+HN58/TzufOQhOiwnigSLyzdvoWNoE+eiQkC6jtaWtv+ncrNKwmg4H+V6DqdeOY2Pf/LzaGj34K3XjlMxJ0lmLqVededAj1Ke1Gq2o62rGR1dQ1TmKvzDn/w59tx+AC0djOvgOnIr0+ji9/dsPYjv/su3MXJ9VCmc9O5br+LsiZPYv2ePcvTx63/9t9ix7wBQqtEhXUWmnoSd4ypLZDaXDXv2b6byasFiJEzl6CZImREw+/Hnf/ePiM/N4uTzP8a3vvdDbLj/DuXymkVHV5etYNeunXj0yfuo5FMEFKreXBodbXR0OjMsrc18Ty1uXp/Eu688i9Nv/AQWksBnfuMJfPw3voIdQ7tJMDswcvocPL19eOfVtygWfLh2+jIOHrhTOfkjex7T0/ME9GZMLgUVwJbuOgx+5ZSHiqAtZ8wFYLUEMenkpaI7U4nF5JzKErSKcVUQ4NZo+DxSkkKW6QjmJTpHglidSlZvIBCK66MbF2KQQmCyrGjQalCkypfKmcrnUlxRN1BIkDSYT8ce4Pg2bKA6TVEUEk+MjSTeMo6/cxKeQBs693uwOhWBx6fHvj07OT83sTYeQpSCMU1RYqd7+uKX/xB/90f/hmR1ETbi1pYNnczzRZLxCglWRedfpYuVLc4an1kuvdLt0+HFqc6lbSENBLmH+Uu1X2L+qAno+USd4glYJeGbOS6FYhxukuwf/eVXcPx/FjC424O3X7xFwVNSnFqeBFbO6vhMVcwtjuOOY4dh0XgxNTUBE981T23b1ztIRx1QjiYG2rtIXnmU0osohmIK6Q3scOPquwtI0KEbVSas3Ewh4HVSMDuYu3McGyglIHp6PND85meffEqSLh4W+17CcPswygYy+217yV7LVHYOBFoamJjrWBmjGivlYfNYcf7ka7AQANU1PYMtxgnkRFvUMBGlZY05GIpCy7/L1IVuhd3NTCpOGkFDw2C3G6z8rRWqAhsnVCZVAw3/XopSSU2TOl+2RMVr5AtJIPBbCPz8M3/O5JLbj2KNDPwsDxz2RjQ3tELntFElUrU1+tHbEUAsl6Jf4aSVmezlmpJkaoN0GafCYBLv27hDOcHiNMoZcPC9XFRpUuXNSGzXK8sTKQLt+noMi7R6MbK41E2pULWIpY8T2Bn/VIVmXB+ZwHVaq5VgDE6r7HpX+fRyokKLLC0o8gyYLJWr16KcqffadUysJNWDEVGOezbHdzXQLmX1CNi7MNg9gI7GVtx/32M4eNdjMNp8OH6a7C+bxhyPGJ/BwOe0UPVk+TUjn1fLd5MgFCeTJBlJKTLOKiLpGLKFMixON0KpJN8rjis3xmnNOMJUIlk6kkycc1HTKKd/MiRVu8PGJGakEPzVeVkr78bOfbtw98cexU9/8iPMzY3j/JVraA7YUShEUK3lYDHZlN9Yk/PuJM4kHcMciUfIr5KJQENiKBXSOPfGm/jt//UpOD12pElACwtL2NDbhX/423/BqVNnFEJbmlzEV/7st3Huwjm8THV17p3TaO12I0/laCN5ir232i2IBkPKZnAtq8KTn/mI0qHeSiBdXFkmQBSVUgrJdBYOjk9KLqKRnOvZOkLhFIXIKfzF3z+FTIrJ0N+O1ZER2JkkmfUp2uIEbA1etA8M4LIQcHwNdjq1LQcO4/K50/BS3QUa3bTqVKkVusdilqBQoqioopHOaY4kmaZzCDRYYWXsb+3dhC/9zu9i7uxJvPfST/H++ZPov2MPXaMbbS0VqI2cC6n/s3gDFy4cp7Jb45zbYKWIGmoJkETzmFpYUzbNysyJFN8/r3fD5PZDy3n8+X/+AMdPvaLMxd2P3Q9/Qw8sRh8W6KhWpoI49NARnH7/DHZtbEdrWx/TooKAz4UEiSITyVEp6+Bp0CsqWzbk9ExCaUgsR4z1jHXpGKTRGKiw5d9MRj6rLImYzB8IgSJJWZqiyBHaMoHcLgcCSAhaOh/Zm5GvqXRy5I/ATjDV1gij/HmlnLORgK4zoJAsYsuubmwbPozk3CpU9izHhNiTL+C9E6/xzyrMLk7i8MZh5cTJ2RMXsW//FrTSDe7pC2Dzxm509W7H7MgaCUzN3LNg3/YBrK6VMDIzo+zFVXR8E9nAtOmVAxoqjq80TvbR8SeTJWVpxuWhqEnXmFsUCII5jOoCcUxO2CUiFYxzPD2eKud9hcJPi8/9wRdw8ZUlnDlznXMS/OBoY4nijvluMUhzdcZEu4pO04nZMeaAJg2le1FoiTHmpKPUob2pF4ND7fzeEOpGCrlojsK1gIqniL6NDTCRqFIRWdIoIx6Tgh5aEmNRKYe8TMem2XbI+VR0rsCHN2D+VBjOfqvSSdzVaCcrl7CyPoq56XGs3Iri0O57laWSi2+dgtW0HQcefhSj107AQWuTpvqWW0uyVmunBSswgVaWiF5VDSerRravEQip+JjgYtcyVDLScUNPJhRqsehNHHgDpM1aXcPApnqXa7pq/pzUy1aR3StMJEH5WtkJi9VL5m6lAumCyx/Ahg2D2LZvG+1xAE0dTAAtrTPjLZmj1bLbYeDPWYxWmKnIpGiP3mRFZHoW23bfhhWqTQk6sXd6BlSdyW7g/7T8syz/6AxyM1NN8mHQUW0aqVLqDHaX065YoBOnTiOylKIt09KyiXNIksHlLFQdkdV1eAk8DitVSSmrsH+U4CUFx2IVqeFCYKlYgZgFTzz8KXzhy1+hMj2G/s3DtIWtMFk+OOctRZoefPBx9G7oxYVz59Hf5IIUO7N5WpFOM+HIlYshEheTSTr7t7RLT9MMdu/fhViCatFqRKaQhYkJKGBvsRiU408qPr/e4vwgSKmCAgQvaVRczGY4bypEojGqcifShRIDeIIJ9S6TTjZOGUycF5tZ/8EaalEKqlVho9e2StlfqS9BlyNFhWxMZk8rlQeTw+6zIycXdqgCpRzo5PgEFlZDHLN5pTNMMhjE3Q/cDzMDdGl5HmeuXMLk1Vt48NH7qX5pfxdmsHXjAMNA1kbPQ8v3aOlupbHJYnl1Abfdeyei4QRysQjSVIrbtu8gYOgwPrmKpqYOdFCUyGUWq8eIVqq6+dGTVI953Dh/Bt6+VpJ+GrZGB57+8XPIq/XIkoQ6pFlGrYwNPU3IU4l5mbw9HN8UE3JteUbkiLK5FeB7C2GIy5Szxk6vj+rJjtu3H8HR++/HjRdfxIu//CEWChk4tvSip7MfDa1NVGg+XL4wx7ikGiaxykkvJ8dPVTPCrBGSV+NXr59Fme8s9yiqHOdqjSJKU0SETvWOg/dh1+0H4aGoEbfwP9/5Nl558XlozWncduw2EuIfY3JsCj5jACOjIxxnk1LG4sbkDGz8X55zLW34dMy/xBoFgE6DoV39MJOYIyR9OdpXLwjAM8j0deoIgwKCasaRUuGTKrteoUjjONhJrjWRuRR5lRKBRyunNKoEHCNzhp8j5Vb4HoqYYoIWixXGA7+WqhBTgDvvO4Id246iEEpiIXSJTmkTXv6v57EcmUSQjjc8W8AT9+/BxNICCuE08tocNg7sxkJ0RSng1d+4DcHsZURCGRKNtHmbIVb4sL6yhiodnYFCs8z3KFP8iANQirmRGD0ck2wyT6GpITk7lFzPVuQOCFW7mA/mglzmK9eJbXTbNydXYLJmiRIFBZhvO3oUvT3b8cwzZ/h5ceXAh2COHK0WHTsyOo877xqm++zHpUuTSps7PQlEqkPu33OYpFnAq6+eINbepOYldXikPpUdi9frSC1wfqpG4jIxiRAeZ45I9yFKP4rOOlqanVTkn3r0qY6mATTZGgjeTiQL80hmFnH2vTPwM6DNPgJOLk5AqeLrf/At3PexR5AzFjBPS78SXkE8tI4YmULHgbHyodV1Kj8+oIlMlkqLtObcE9Ju27ID9959FLu2DtIeUJ1T7ckpiB5a7c72NsQTccSY0BmCSCUja+o1pOjT5Fy6hoBfJdB7qLRMllYmmouA04Amrx8euw0HjwxDXzYT7Azwttng0fs5SVqqvTyVoU5Zj6yTjbUEIJvNTWegU04u6Oxm7OrehIX4OjxSDc1sgcFIlc8AtTEgXUxEWVeUlmd66aRPe6mT7+Fn2hh1uXwRPrsTzS3t2Lizn4BbRClZ4GfTYfB79JysJk6GkJFRSs3aTQzuGjwEH6kzXmMAF+I2fO7DX8Znf//L8LU2IEd1LIMmgeZw+KhCLHBQdckGWZbqyWp244EPfRhvv3sSi2txxQ5KI9syFYORCSgFzuQ6M2dCaTIdjkZg53tL0R+H1UY18sFpD1mYlGYFOgK/FJyS441CLrJ4aTFKPRygvcVPkOEfSmoq4AIDPQO/1a20npNlGHFnUoLTbrXTKVCp8Z0TStU6i1LQP10gKKh0yFKZ0GBhx84tiCsOh/aRn0UExHJYzhKnSNzSTCOF/v5WEkmE7qCOW6OTKK6H0T84iJqphNaufvhyK2h3GOAioaoSS1S+13Hqrdfx7gkq3TfewitPP40Tr7+Aw7u2IZe1weExQ2ep475DbbgsNnxO2szdJGGMEwQnmYhS6yZBBanjmCcJLIx1pxndG1qQp4swOdyw+Cz45Bc+jXi6gEwyhYZGkl61gFYmf6Pbgk6SlJlj6fX5lbPvUcZxURKVLvW+O59E7+AGnP75j/GfP/g2Dt27i59pgd/TjM1bDiExsYQrI2O4847bMTURpIiQi2VlOJ0tCFL4yFl26dXupnsx6W3MD84qc8vlY87IRRASh4mk2tbcy3xtV/Jvy+69uHz6EuZXI2i2NeLNHz2DmfGr6NnrxVf/v9/B4X334ObJOSRW8lTKFVhcZZKwTdngzNPzRygMpkbXEFuPU5BwkhgjJYq7fIYCiw6wrpU9Lo2yuViiy5G9MNm4lNvK0ZhskEttnxKk2Fu1UuY4qBlfVeRSdQomghfNuyyzGG38XGK9iZ9ttDO3NFrc+cgR9LVtRInxmK2vwt+8BZ0UL9//5rNU4Xq4Aq1oDFAUhtQwB2y4MppEJJuAgb//sSOfxImxkxy7Op1+CgN+AwZIvlWDDjuHNyC7GlOWhfIcL3Khsqwjp1PkTH6eMWrl2A9v6ITLZMd6KESYBEmooqws5KQAl8VMx80x4e+i+cLichq6WoaflUULHcGefQfx+D2P44f/9TYFbZSkAOWkj/y/IscpWVimC2pFJanCWjwo7IDQYowkWkJjgw2rUyvK5zi6mjDQ3I1rZ26htZ0iaj3BvGjCykKW6tzBXHdQvKXprDNKfSi5Y6P54y//41OOxhqe+fGPKNkTZEIQLFqw+/AhrEzOK9dkp26twhRQob3Xg//6ve/jrvsPUNW4cO31d9FmaUA0HsLmjg1wEB/EgpcSKsRqaczOpgkcObJPGbNLy7hMdXXm4g2MTs9hejWonIgJ037fmp9XCsJTCnAydaibTEodaAf/7bBaYaCqafU38GsWNASo3qnW6vz+VtqrABNu5PQ8Pv2ZY5gJjkIfkhoGbQhnqIoJrLIpVqISrpMUzARxn5+gSKaUI0hyJri0HIenqwXh9RWCplE5JmUiaMuZVglCDSeiUswoSz5yUkIYmvMNqSeurmtRYMJqdCbUGRzdzX4Mb+vC1r0bsTw6hQ2DHQhRncvGT7ZYVi5AuLwEPf6eFb5uPqbDN/7vdxHobWMSyG67CpOj01SOzVSJRuU8u2zCZVJJOGwOLCysKBuSZAnsOXgAF69dJyk6YMqu4vZNPjS2Am1NWjQS6Ax6WVoh0ObV2LRxBx7+0D10LLvw9slzyu3dKsHbbvEgRWavkTy0DGqbw8znpQKjlfW3+FBSlVGlRcxmC2imAvX67SSHOl3MPpL4GsHFT9upVdY9E1QzU7NLnB8PHc4ywqthFEWJ8TNtdoeyaZvjGCxPzZLYCD4kwngsw/dxIRYOKWdx5aKP1+OF1e3G6MXTCK9NoHt4EEuLy3j55Rdx4Y3jGAhYUSU5jU1PK2e+21xeJiMzUUo5WDRUX1r46RLiK0n8f//5r7Cbqa7/658RWxiBRpOgi2Hykswy9QqOPfA4QqEI57OqHCetUXlqZa00GqUdp4sh2A4ObsL4xDSe++6vcGjvQf73ME69ehxeG+PBTvVNZSrlJZxmK2M9SWGTZLxSBFRM+Pzv/wXf04xnv/ktfO/Fn+Dux44gRepwu0kadA2qGkmO6nVr92aMXR3FvgNH6fIGlaWS9VSRwoiuMZ6Gi+/lNHJc1FVsGdwCnRw1Jcw46gZ87GOPopF50LX9AAHMhDdefIFz0I5sKoLb9h2Bk7E0vhzE7iPHMPrOWVy5eAHvvP40Wja4cfTRe7GTJLmyMI0iBZSaZCRLHp3tNnzmk4/Ar7OjmJGOQVnIZb8CybWYk6YsVOFU4EWq61xZ9rwI6gZGAl10kflR4NfqHGe5D1JjHkm5Yg3BXJYZpLrnOtW9x6ZTwNBApyon2Qyc+x4S0d79XRgePoZKPMd4v4z2vu1QEWknr4yjbChQTFEIRLLY2eaGho4qFo6io7MRDx36KJ7+1a+QZK6urmZhpkrQqV2IQIdbk0HcWFhSbkaKiNu/fQh793Wji0Kts9ENk1GDXZsGEE4nMbMQQTwVo9NUKW3dXMzDEONf7o/WQHLie8iSEimNDoJ/RxFbUxXhtvE7mHOdQ7347S//Fr79r2/AapQTZ3xJkobkdiKax9YDLejtHMLpM9PUTHwf4k10JoS5G7fwm7+9F4e2bsHdW6jaT91CvY1/qc4rJ/O62/0UUiU6wCBJiiRo0iCerBFP9PDafdD89u9+9Kl6psqUN2JhIsxftBGZ0jTSk1HMzU+he7AXVpsVwcg6hrf3oeLV4iUO2NaOAapfLZavz8CkciOZWqd1z2Nsagnji6vIUg1H8jXaNTOZzEKMJgBTiWg4MHWNgQNl41AQuE0OPqxWsb9i0YxSu5rKUcd/vFTbZp+Ng1BX1t6baek+e98efOSB26Cmytq/fTPBxo5jd+/B9VvnYFfZ0NkxjMsTIxi9MYH2Nh9ZUawqVQwVeZFq0ep0KsfsquWssqMu6917d+7H9elRGGUjVGwrAeeDTc8CgzLLBLEwIbXI5XIw0W6WmfglvqvFQMBk8IoSlqUfK5WsnZ8/s7iOUiWLZCwK6SJSo+ppcNEx0AEIQRdTJdhLRnzxN7/EIOezEOhtJKszp85j576dVF2y0Si13E1YmJlHe2c3dEYjbXMAUsWtShCqEkBuP3gY10bOo3u7Gt/671MwUh1GCnFEGDDLBIpSjsDY4KIlTeH426fwzpuvo5GqUV2S96bSKiZg45gHmvzI8GdsBIJqOYWmDjfWCZa1DOfDbIbH52CwUu0TOEWBpdJBhJalYFcWiVQavVQLrW1+tDf6adTpzKx0LHQuFosOfS1NCMkmlM+tXIcuqSqw0SHIKZsjd91Lh2MiqBb5zFRgnKcU3z28NA8fx7+u12N5LUR3V0Vbowcb+1phZPyUEmnGjIG2u5nz5KCKzCFSSjKCxeXIvYSyslHVvf1+nD19Gg/cuZvz46HN92AttgYDHVZTYwNmxyel+CzHlD9HB6jj/DW0teDAgYPYffsePksZr75yCqHZVfzZU39Fq9tM0taif/MuuLV0acYikz+rOLYY59TXGCDJauAxBvCpP/lHlGNB/PJb/wcnrt3EFHPi/RM3MH9zHbOTdfzPD17AxsF2XD19Bi8/9zQe/fgjePrffwWv14nFW5N47IH7UOdY79+0V2necvieR7B93wN49umX8KFPfZbZn8Pjn3kM6jTdHpX65JVruPT2Wzh1/hZ279+B3pYeeDq68YN/+Xc6gm4sL8xAzXxyOalQ6xa89to7zIk8Tly4BDsdcp3iIuDRoY1EKtgTXFvEKkmupz2AtgYT9m8e5M/q0c4xqHHuYgT+bKWugHGlUEOSz5FOV8SAo1wksRL0RRVJlyc5+SEOK63IU41y0sLhk25WcnHQDOmZ2uR2QGNP4f6776Ro2ApNUYer11/Ahs37IHX6z79zBWcmLkJTKSg10e+6fyPeP3+DTsqLz3zkS7h4+iRFpx6heBxON8XnSATrFFpSfVDKY/gbGtHY3IjAQBPKdjWi6Qw6ehy4NRLFzOQyxudXEJfuY8QitaasHNpo8DuwvpIgoBOp+HURJlW+h2wK1wSa+f5OhxUbNu3E0miOwm8Edbo6X8CNv3jqT/G9fz2FSG6JoF9WlodlXXt0cgq7dw+hu20IN0Ym+Td0lhqKOH0dk9E1nLuyhvM3lpHRkap9XjhIpq6KG3ltAol5OiDiysoanRjJ06QuMVcbGfVmaD796L6nfvX0s9jQvQWBPguu3jgLp8eGyy+s4PDnHkRuvUoWBVztdXz373+NQ3fupRr34+TbJ7Fn7waUonqMzjBAwzlaDlopKpuqVg+9z04LTnDmS5tdGthM0uGCCZyW3WLZ9a1C3JhskMgalFFvpsKzUVHaCWBq+Ah8FSncRdr38mXkMkDfNjfCBNEqMWioYwtsrZ0EpAXcuPA+lZkFAx2bMTI3hesLs1hejOD4G+/BRKBV81U1tO4UNLSSNUxOTMBNpV+nvctUqXwYgOuFCNKZONUlAZzgrth9ObpXp6XMynogWZAJzx+DjurVbpPa5nrlPKpG1oKpPMoM40g4jka+h9HNv6dKD1OpZkkgwWQaS8EokokSsjEV/uGf/prqswkmm49gmFDqhEulRLk+LSVli+UKrWgWPX09JDYTInKFl0BT43MkqPpcXg9VcBJ3HLkXZ84uom/DVly5NM/nq2OZoBywdiJT1jEwGXJU1W3tTWjze5XPsPudCMbC/F4zrWsjLXSUakvOvqaplKj87B4MDksp3gCCq0t8XxPsJJLllRVUsgw6PpuOqkQqGWrVRuSoFCRxPY1OrCek4FCKDoRKTa/DwnIEwZUItFWNcsTN5tB+cHPQG8DN2QUUxCLSGh/cvxe9AxuowueUm3E2r5vJT4VNEfHQw/fjzLlzMBBk1NKkIBWnQzEom3CyVminYp1mAus4fu6GdpQrVvQdvAeTiysYv/AyLKoSxkcX4e1qRCrP5FbnqCol8YokKgtjoswkpd3m8/a3N+Lt909h9PotjN1cw9LSCmN+N5+/hEycEpTgpDaS3Nr6YLNJDW0zf3YZh+74HILXQ+jp2oL7PvtFOrIz+MW/fROvvX8Vq7korfEmPPnpj+O3/uB38Ynf+BS+/LXfQu/QJuw59ihGLs/gB//2Exx97A6oKaoau4dw+eQFDPf1iT3G9JUr+MPf+Wvcccc+jF65gZWVBXitTlw6fQI77jmGF557BZ/6nS/i+omruO9DdyMTSeLizTGOe5Au+Bq27d+O0ydOwNXSjh/++Be08nVUchXGewE3boyhv6OV4mOezjr9QQNtxpbdwPfKk3RtQKunFZ1NDVTCGQwMNSnlpb/00Y8hmopiT1+HEv9+lxU+j1HpA9DY5EB/W6PSYrCBBNxIh0VwIPRxjAnleunUT5VpNhATiBE+txUDXe0wVLTYQIfd3DyI2OIage4tDO/aR3J0Ir0Swvz6FPJy0YaOZmJ6HC3GZjzw+GfxR//rD1E0VZCsrfOz7MhSYMgyZT5aoxBIoUyMsZpL6Gxo4u+owEJHEFlL4NzorLJkEcl90OMzVyjBaK3BIiUfUoRYAkatokGSyaEjsKuYI8p9GMa6KGw5e2Pm99vdfsVJnT5+Cn5fDmanDnZXAF/94y/TyY1QAC2gzs8q1vhPUUPsoJNsbuNchvj1hMJ5ckOYSY8630/qBLUPtWBtneRCLPvqY1/GhYujiFEYWhxG4pieOZeDyqQmYUu9pXVoHr9z71MBAo/UNp6bWcCHP/kZXL16Gk1dKsRmVhAiS8jV0Gb+gD6QRSpSQhtVy4aBDsxMBfH++1eQqdjQ4aX0L1Hulz4YiFyqgHxKjh5ZCAx2BoQONaoop8vGQbWihazVEbCj3WvHxu5GDHd40Ou3oMVLdiZabulrQT9/5z07O7F7ezsBqYJCLIdylgRQcMAa6KE1n0M1tYImTprL1k8Vuo58bZm2dZm214He7k7lLHyKwFIt0caY6shl0hy0EpaXV6nC6lTRRkRWwrjz3qNYpAORfprpQoqgbeLvlLyVyw5kaWFk2dBV6ZUKgdLj02zmNyiAJg6DrqPOIPugPxzVugmB1ibUTHoGzRrHxELycKGvrQvf/L/fhJpK1Gx2UsklqU7zfKYyFibn0d/bT5a3KSQTpyKSGuxFvoSrwUnrSuDUShlcE+SCjgTTxPiMshsuMqqztxGJghbTN+W0EZUOH8VKsPWRCDQq6R1oIvjnlGYBjQzqAlVJLBJBjkEkRey7OpuQpcJco4IPkyy2bN6AlaUwyrmsQsKeBjeJgOxPZdHUQRVPJpaTBM3NPo5lHvMLSQZ7lUFs4pjo0cwEbmSstDZ56NZSimNBrago30a6gFwsgUgmqSxJ5TIlbN+/C2MjUxx3KSNA18AxdhBJxsZHYOG4yqZRuZ6FmgTXQqCX4mRSrAoM7HyZCZAtk8TCCNOtrAXnMX7xfbqsMmaW1pTnkw0/aRbS1eojWMl46pDJF5RTFzWKEHE9U1MzRBqDUtnvyo1FOjiSHcXJynIMH/n8p+DrcMJPO26xibui2S7l0NlzQCnPMLzvIPrpqFJro/jJt7+BqbCQdxC3H9qHtp4mbNuxj8ThQJW/08A5lO4+t27dxNbdw3jis59AY0cbTB6TUimya2ATLpy/il133o7mtgE8/IlP4fLFq3jso48jl6iRQMoIBbOYPP8mHnziEfzkp9/HwWN3I7kaR0N7gwIurz/9Au574j68+/zzSFGwZDMJbNrQqSxvGflewXAMR+86hnPvnoOXc+Zx+7ChawDvn7ykuOL9h3ZSOXYpG9SxCIUF8ygRKqK9owGrkzPMXT+0KgN8jP8Dh7bh4snrSvG99fUE5peimF4MoUZguk4SFdiDjs6H4O2l0oySvHN05DYbMcKswmBji9JBy+ezYM+hh8C/xMXzL2Joax9znmKP7uTE5Gt0F33Ip+N44J4nsLl3J/76H/4JA9sHsLSwgn1D3VifWUPZR1DMmjAfm4GNrjrOHLOoTJimGAqmYxSQZfFuGGhzMwYpihwOZdOcyoP5LEBagb+V4ilYJMlTZFKE1gpEW7VaEXQ1xqbXpYeBStrEn2vw2dDqH8DVSxMYH7/IXM8xnkKwup346p99CW/9Yh7LcgOYUq/Kn11eCOHAkc04dOQuvP7WVahU9IX1utJMx+42YGBrAMkyxyeYQSFFxa5NQ50w4NbkAqqaPLZsbaVzNiAUShOr4jj84BFo7j74wFN8bcVeDW4cxCQDa/f+QwgvlhElM9jNdk5kkVZlBptaN+LKmTmlcJOBCrrT2sq5KeD6lWU6XT2KBD0rFa3fIScqtFTZOriYHAaqYdSNVOUWWiErVbcHAdoWo85LW+9Be38/CnqTUpy9rqElt7tgcRkRSqmwHquRIOr8mgcr4RQsuga0DQ5DS+U5euo9PksjrLZmNPna4Wj04dTbL0lnKSrGEm7f3A2zLY/FcBQ+EkadNiuXzX9wbp0To1yKoB0IpTI4vHEPLs1eJ3sWlHVUvVlupaqUTUZGEW1UFQXadllP1fN9HARbrbyXMDS/ryQbnZyIKhW/NHCQjcNknEqUoNVClVdKZpFjMvzlH/6lcvGpRKaPJTPKJpGRiVAkkPl9fgY8Gdtrg8Fqgc3no1KuQtrMydncgmxs8lmXqFaOnz6O//ir7ypHyVJFklMhRtCzw+OjfWx2k7joXPguWgJvmr+nSnUrt/GMtNftJEitLA+RLMoMXIfFjAYCa42/R4iurS0Au1WL8Mo6dJQhUf68S26FpvIw62poIOAXE1QEOhMaHFSMTNgcFTilGQG7hHymhg29ncjJMUt+dvemDSSlMBVwTTnOWS7rUY6tI5TOfXCEVVvHejiJiZtTMBPIWpuakKJSL/H7dXJSg0STo5XPcAxNVM9yMspCsyE1b+oEgwSf2W03YyWdgMFixxQdTXh+QVnyKlYzJKI8YvyeMAlAqtodu+sgbs2MkxQ18JCAhQD0VGStHd2Q2u9yY3Tk1hwVOMcvUcfth4/itnuPKC35lmZDeOO5N+H1u9BC1dk20EuX4SLna2Ewl7Fy/X387Ic/xgvPvImdm+/AwOBmBFqa0D20Ed09G2AjQBYIRJl0BNmwlFBlXtDd5Qk4zYEWuAnATBZq1xL6tw99oOBIWiqCSevGDaAuweDuzbAwVqShspUAePnGSUTnMujc3ITT790g+Vvxys+eRsdgD0698w6Gdm3G+NgN5iiB02jDUmgJfcy5BrqiyZEx7Ng4wM83UL2Pwcw5PHL0dgoTLdLxMJ578RxuO7wPO3ftoTjSYWlyDgGnA3eQIGLrERw4dgD3PXQvmj1O3H34MHZ196PZRGDje+wepijhs8TXYnRTApR16BnfQsoljpiZk6iuqpUTbps6mrGaWMeXvvIJuC3tmD5zDSdPvoR9h48orn5teRGvnTxJHZDB7/7m/8LYtRW8eebnGGjZgCSF2cYN23Dh8gj8DRRuc0mcm7hKYeNHZ6MXQy41XYQfJ89eV2oSweHEMtWt3BhfZ6729DfjyhUKVopFqatkYBZmGW965opGpYGZuCZVI6WyY4ouWy2nbUj8es6Sv5Vuood4qG3E+TMXOF95zEzPUVhmOFNRCpY2fOYrH8HJl1Ywuz4JE4VFnfGeTC2hK9BO19OJeHEUHXtdaN/cjoH+DVDHjbh68hZVGAUkheKld5eRrRD7iGtajYEuOUb3lEQT3Y7Na8Kx27ZDc++2rU+VfXzxMyPoa20lWxI8GLw9W7sQW6Ja6u7C7NQ0+skCZ944jV17t+Kld99nkNMacRIy11zY/6m7UQpXaUubYSSYBCxePP7oZ9Az3AEbH7qzMYDeDjc29fYQrAzKpZMWWTqhCjUwaRJJquMi1R3VWj5TR5rgWqD14zswaWsoq2uIUN3IOdAGXyfsARdia7dQJtEM9/cQ3AigJS2WI6PIxFaY/EUUVCksUl21qrPYf9seTM4VlfV5M626y2xAWyAAoxTsSqcwt7QMd6qIEQ70Ei3c6lKIQZxBOBLlQJdozepMcFGbnIBkXqknIVXbouurGJ+exsj1SczOLWBmbhbzczOIRSP82RjZsqhshskRwkBDC2xpO7YfOKAUoCc549rkBNZXVqhiQgQPG1KyCeSVCzhqBPm78zIOBOQbJ86jo68T7x+/hOA8Adtr5b9XmWC70L+jE9cvvYFwfI4BVkSzvwW5kgrOgA0rdDAJsraPylilpsuQvQoSk4oWLppKKxueuSyB2elBIh2GRgp1keykd6PeaJHrZJiigm1r7ERbHxV8pkyisMFMVxVNF5Qlo0RNh7sP3YX0unTnkVM1Giq2Fqq9LMGiB3Pzi7hw5hKsJKZitoAmvl9fbys0sqHMpJYzxE46Nk+DhyRhRYrgEV4JIkyQsNjcBHMQ6Bgj0Qy/t0xHmFLqrbQ66Q70euoqElaVCUgnmKN4SGTk5l1W2bz0eb10bSloGIOypihVFD/92H5UkyG+a5FETKUdScuFRuSqJSSCYUWl293SzmsdX/3aV/HH//BnCiH94N9/gXefeR4bd/Zg086N8DU1IE7yWVlewZV334SnuQEvfP+/8b3v/RgvvXEK/+uv/ojfKycuBjj3bTCqrchLM99SXtmULTGWnA1+1ElGqXwGZr0WOrobOR+f5T9ySCBChSoV76QsrI+OzM75czg8mKYaDq3Mw8lnbRvagOuXx3H77Qdx/hyFTe8O2EhqY9eu4+rMGLbtGcT//PTX8DS6cPTQnTh37hxFTp2OuFmpt39rbhqrHLMcHcf9D92F4Q1b8OZr76KztQPt3UMY3taH2ZFZvHv6HHFFB7fPg1NnL1OEZNHc7lRunI5dvg4N86qRgNa+YQjHPvQQHv7IR7F3615U4nEMM3btVS3VZR5qigV1Wc15IuHzvY0Ep63+ZjTSWS0G1/DoI3dwPnyYG5tAPDFHR3KI+G9n3FbQ39/NeZnjXBv4veuceTUObOtFwpjC2CiVLcFukerbZWvA/t425RTZcjIItT2AmsaOppZuxNdlw3AelEnKrWUbx/TCxSns2dP3wX2KdBW1fJkqnGJKdBqJv1IhoZN0dKYaXHQUaS1B3USHUdXAZNQq3b+0VS9GpQOZKcl3q+DWRAgtPjkwsUaX0YwPf+pBnH8tiKn1OdJ0EYlEAX3Dbegf9OP0qTCKyShiK2mKhSBWZ9YV959cLoJpCadTrWBDIUvX3Sld/DUcwwq6NjGmknX4hHB+/yu//dSbv3gNe+7dT6u2ikqsgkYCbiSxgg20YSurUbionKXw1NjcuLKuVWZCLb8QJCiqUWUQBMh8FYJtVZZkqzWCQhqh6BTGrl+Emmwr9tXlsaDKgJT1KvlzIVlg8lqVK77t/U3IEBxl/SnFQLdS7WvIgnJGNUm1aVSbaX/lkoGLAdmEuqGC6PXLaG22YinOF23oVhTN8VNv0WWbkYwSJKjMNHUzIjUqXascQTPx5whOVP52qqJUKUPi0HCQHAzqAO1bFA/dcxduTi0h0BqgSqQ2psXua29Bgu9gtejp9moIRqmmcinl6ntMHIKDAUzF3RzwIdDRCLeToOTyKdffu/v70NjsxLW3LqJF24Qv/N7vMxiMaGltlC0OuBnUtxiwUzfnqWxb4CKJfrD+RtVPJRBJxXD97Bns2raVijoHl5TctYidT9ClBAnGUmx/nAlp4me2MimMfEcjLCRSLQHZTHf0sY98BDemxpXjhfVMkaobyimalNS8yKY4h1TRTKoSXYfbaSKwy5GqAvIaE8Zp5Tx+D/wtjQTYHOejyASOYWpsDhZNBdvpeOJU5jOzY1TZJcJynZ9hQXNzI93IChXbMm1wFA18Luk3KJstQthy5Gx+OoIcE2b/7fsRpBXvafUhFlpD/5B0YOdzOZ38dh0q2hr/bYaHapCSkJ/dgHKlCItiby0oV1VMNA2JP4twLsPn1uLG1TEYSdaxSAIOlzTlVlOxG7Gpx0elFWNMCYjboPt/N451JsYGyWvn8CasrqeUY3xPfvSzuHz+BkZvXiGoZvDQo8fw6BefUPJhYXKRQHkNVrUBgwTqsy8/i8jiGH750juYXlvDjm2b0NjCuVDlaX9jjK0EirIrSDCrFrVKPaHSehJnT57B3Ow0rp8+g9mFRawRhM6++TbCsRheevaXmJy/gaa2JnisPszPLlGkhAhqNdCkYdOOXfC1dmFhYhIJio6BXcPIp8oYHBrEjTNnEYxnYSlG0b95AJfOX8NdR/fi5qVJdPcN4Oi9d1Cpn4XBrufYqtHnC+Chh+8B8ir0btlBd9ZIMH8Dycgyo5TxkidodLVhgsKoqa2VsVfgu1Vw8f0buOfBw4w7Oy5zzLdv24nRq5f4rnlcPnmKhHMFegedE+fya3//dzh67E48cPf9aDTSdXnVaKGT2dXbh5XpeeUkz+VbYXz2S4/TgTZg/NxlaIx0KW39uHV1ChE+yw//6wXsOHQYyWwY0UxK2bjNZ5dx4o0RisEYMUSFFcb0DMe0qbMd2mIJx3ZTxFH0qaUdpNEJjdmB1tYebN/QR0ypwkEx0NXZCj+lfC2vV0Sm1B6SQxJqk0UhnnpVT7dNV25WKeKjSAfnsFK3UwCo+bUhjnF4SYuz589B6uyIG6Z3x5Xri2hqNyK4Ns643oNPf+FJvPP8MtYoGFXMn4XFcTpqHzYN7selk9ewe78dxiY3f68D6WBOOe9uUqmUk1i1fI0CQKXcrzDR7WcpgqMkRqtJhW279kOzoTXwlI9JdOPKBO1GhCjfq9woLIVWME6AaWprQOdwI068/RaZvpsT4EExVcfohVFslSp++jquvHWBg5tXenta+dLNBLYkVZGUxqwzWTIqWuKqkcBHVUVLL4GSS5O5+D0mWoWl5SWKP5tyK05uijZ77LCQ9Rr5b7E0ckusTLa0WQJwNuowN3mRgFcj07WTJJiojLar81cQJ0AU0iokynXk41VOLMkgkafKLyO3voAtXR4mVQqRHBMrI4ShpT1Xo8lvQc2Zxzvf+JGyBmpzO2Ci5Y7lohgdW8I6EzFCZZFOJFCnyqZGp0KU6+sUrdoC4mRgg8kOfb0Mk8PGCdfxM51k/AlkFleVNVyb1o+r528RUPPK6Y0aSSvMZ5PWbMO7N5FpmzEw3KrUflmeWsWteSbo8io2b+6n7uCzMukKcviP1ixbDNEdmqhU7bBTEcj6u93uhoUEoqaKlmqIoUiQoEnqqSYxMzOtrDcvLJMAIlSuDHgppSnnf71Uw06XAxa3gcTagtVYHFadC6sELD/taCwYpxXWYGlpEVKxrkVuopGMZTnGK00MOA5anTTY8MJJsowmEySGPDw2FxpbzSRtJ1Wkla7KilrFgBa+p9wmlJuoRrqxUiGJEsdncXUVTQ0OCogkDARIIQ45a6+qylJKFSqdFrl4DFKjp0jV5KWgkPrVcuInR4EgF63SBOwaSWNxLcQkqCnr2NIsXJT7nfcfRUYuaTCRre5mTgkHQCW3jT0kGTXByIfDdz1CgvLh7dfeUzYCS5oaucMEs9WDl198FqNXxvDYY09wDHwY3jiI1s42jJ56A6O3xrAQXabDsWLn4cM4dvQwXn/9hHIBJk9SEkAsUgBUc2Gq0hRKWb4HQSDQ1I6mpi5spAp22Zpw9rWzeOJjT+L73/wBwTmC5YV5Ze9kaN9eeD0eJj+fkwrS6/cjxc8VlG2kY97IPJwdHYHN08QxTjPeE1ibHUfTQBeunD5LJTuAjVt209IbcOPcSSTCEaSYr3bGTUdTq9IHN043I7X133/3JboEqbHUj0Qsizvuux9J4oI4hIaAH3Mrqzh79Sa6+rrpuDrxrX/7Gcf2LsahE++98zam6MC6CM7/+q3/4DysoqWjFVdvkFjpfn747W/j9VdfwmvvvsO5cWH3kQN47qfHcfCOneho6SSpGHD4yB6ElhKIrqxhLTRDYhnk79qI5eklBINZnD03hudffBWjk9eRr0QJ6FE8es8jeI8YpA3QaZtd6GxrZI6l4Ql0Y3w0BDtMqFHgxNPLykXDMoF4LRzCCvFH76MwUGsxOjIDg0NHBbyOrsFm9HR3w2W3kMA6EXD7YW80UTg0U4TooSGIy+VBuQjh8rnQ19FJhdyGU+dPwN1Yo9Crw2asIU1BeeLCLDzuPKqFNaWe0le+/DG8+cIK1sMkZorgti7Z46liaTYPd59buXFe0pSwa3gr5m8uoMrYLxIXZYNI+hyodFUEF5N0Rjp4KEJl6XHkBN30//mXv3rKoZd2W5NwN7VgZnwSG7dvRI4vVKbtlqN/wUKQAefAmz97Axa7D23NXszdjCBezWJlQkpv2qDXl9Ez0EuLkFJULrUHX7YIjdqubArs3r+XyZlCB+1RlLY5J8nusEArl2QMVgLCOtxaC5U4UJaLKg4HXzaBAmW+FNOvaY1w0H7HSzkGaUQBTgEt2Qs3eSWpLQw8fr2UxJZuN9yWIvwWNY7s78MqwWUtASxHctCUJaH4H/kk5yHFoJ5FPrxMpZZW+uy1t7sRuzWKdDFDwmlHc4cPHm2ZzNoAi9lMkgqgwWtHd1cDnYCDqsAFV0cb54IAz/EWJS0kEEytY3F0EqkUmZWYYdF7sefoEaQI3l4q/lKuiEwqTFu7jhSkHnteKbKVjKXgDjio6g1oonKXs9VSv3xldQHJXJxqh7abQF1mgsvlqTxtVs1gIEMXMTm3gONvv4Hz77yF4PQEwDlcDqfRZNJha6cTH733dmwebsFQZxM66WZ0mipaqJ6z+Sq6WlqVio82KlVZk/RTqWu1JdSpRvVUq1Y+j7ZYR3NLH0oc6/llKVdgINjbcXNinmrBiEaOVyzIOTDoYCYJLMxHII2VxWbK3ke9mlYuMIxOLCu3USscM6fbq6jMRrdRuUQkdUSkuFdLS4NyoiREkixTaRvozrr75HcbqEpotZnATiaasrRSYy4Ua4irAQffY+TKTToqfp0TIkda7YwzWc8u8F0sdHOhVBXNUu3QHMDjn/tNHDh0F07+8l06NAs279+BQ3ce4bza0dHcjL6eXmwc7IHb5kEL8+OVX/wadxw5jMhSEC//97/h6WeewQWCwM69h/Cp3/gCfA4v+vpa0dnSgdBKHNeuzym1i6rJLBY5Nhqq5KRsugXXEI3nUU4IqMpVdKr7wY1MTD2OPfowhjsHYSCiuv0+/PvXv4kffP+/4WwmcZOcpH6Jgc5Oeq9Ojc/j7VMUNgYnx9+F078+ga6eAJX5sLLUN7R1G3OtgPffeY+2vw4TybtY1/YcookAAP/0SURBVBDYh7Fjz+04e22SzxHkmM/DrlUrhxOSqQI+8dnPkCzieOOll+hQPMyDXnz/mRfpEubxN3/+O/jR93+GQ4f34zNPfgSR+RX88o3XxHCgvaMZ0WCUY6vH1MIc52yIwmQcL/zyOYzweWSNOdAq/UWtuO+BJ3Hk4QMUdXW8/f5FLK1cxWd/+7NweXsxfvYaCuUg+rYM0DUG6DzjsJs9COXWsGvPJnQw56SZu15nhI+E29zdQmWfwebd29DXuhVGjY1zQOAtOtHcv4HvLYcEKEI51lIfPpskctRLdIUqpfGx02fExq4umAxlOOlmCWQUZgXo0llUDSVI9cpylUBKN2Fx25TlIakl5CCgbt60j6LJgUvn3genQdkYlS5ombyWAreKmzej6O2REhxSBamCr/7h5/Duy+sIR2eUTklCZI989CGcowMc6NhOp5zG1NoIBYcFmWAGNZWBREBnatIiFZNcpJPUmZjL7cSFFDR6PzR33L7pqdDoMnbsvQ1jZ0dpvVXoHPDi8sULqOqYBByA0YnrtDYRbCMDJ9VmmLNmpfPLth1bmIxW7Lp9GBRs2LJ7AC5rFQGq0eHNh6GzWBFcXYO0V1qeXYGNVjldTlAZFvDYhz9BBU1lQpaRWhdyq1KubYvd87R5cfHyDaoCP+goEKeCsHES6oUMEsEVdLV3wuxxw2d3wBbw0sJTKcs1yUoGnYEGXGFiyQWGDK3VSlTqpYAq28P/znEghdyKGAqYsbGVz+rQYIjAbyCoh9MROD0+5BfnUKFicdkYKAaCM5PT6rYSBKSTv1zj15NdrSgWygwmPRWjjsFY4Nd1yhEjWRyJh4OIrqVwP+1kvECopvJMZWKoGuWSkZxrl+vWVDkuF5xUC5VCGmtz02R9B0JUd1aqbWVduZylkqLaJEFFIuuI0RXIMlIynqRNtNIS6OiEIhi7NY6rZy8pJ3C6vU60UmntP9CNcCRDgu3AyPgixlfWMcWEkLPvB++lDb4+z+enfdSrcePWFNZnF5W12uZmN2xy0cjlZhI3wdXsx9JqCEaliUWJ1nUNHe0OkiLBvJRWbuq1NLdCQ5V8z6MP0UqGyZNppariOu2h9Do1G2p0dHxPom6aY7t52yCTJYcuv12plZKiQ0uvrsBNYu/q64XN6VWKgNVk3T5XQFtvEwM/CulkJOURKpkSXHwPUeRS8kG6ySfkiGCFCmVykXFV4jN203raaNNAi96OzRv3YGjLEdz70OPo6t+INqquBMfupZ+9jC//1e/xe6XEcpVJKyWeKiTyVoKIgcSkV+oNSRORO+6/HxfeeAOvPvc03jj7PsJVCzo37WSuyLFNM1apGN544R1MzM1zrl3o2DSIa1fnMB1bQ5AgUixkkWacxrMllPJhVNNRzC/OQC37FiHZZ0gqa+nerjbGeTN6ewdw9I67sWvn7fjZd57Gs796Fn4C9vjkDWXJZ/TaBFZDJAqC2eskmT/5x7/FqV+/wDmt4MKNJbR7G/DWSbppqwYNnL9QNoN/+OZ3MXlzES///Bd87iJu37ERizMrBPeNuPfhD+HK+XM4/e4bVH81HLvzTvzXj36B6xev4NOffBSRYBjS4vDLX/gMrlwawdWLl3Hi+hjzU6coYZ3eQ0C6gLXIPIHUj+OvH8daKoFNt20j0f0O1ilW4nTuWn0RV99/FTt2b8ff/8O/YMueXlTzWdz7+P0UEl4+3xgztYYAXb0GTlw9dwv+Zg2s3lYsUCAtjo+inA4plSrVZrVyoe+hhw6iQgdf5v+kCN/S2qyy4V3nn6U2kpxEq8rGOYnNpDbShenR4A4g4DPBQ2fqJk7FQhFIV7AmxkY/hUNTcwsyWbVS/I8Tht6uAGMmAVVJjiRa4KAr37fnCNZHa7g28i5jQJbQVMoSc5r4UJOj6YzR6zeW0dOhZazmkKlG8ad/8WWcO5HHDEVLJDJKQRnDgb5tJNM6pHGLx+bA2MlFFDkGstwqNcukPo40q5BOX1IG4sr5JbppFTxyG/1//93fP6Wx1BGZXsMdj9wJb6MVZ6ffxfm3b6DsyOPKazO4a88hrPOXx6gWHfk8RpZzePhBqdAWRWCTGwON/Xj13bcV+10sqqik48qOdlNXO3IE7gTBxO6k6q7nFUvS0NyAaxdPY7jFjcUEVWaOSlllRIag4LQ3YiUSxoG79uPG6jRaewdpUVLYvXUnllPS9ojfz89I0aJ6m6nuUzHoyaC3lqb5d2ls62vms6aoNonAdTPsUuSdaldbLyunZ3RUtzZdCTEm/OXLq5ieWcDY9QUmaxkbO/1o85tgsNYwv6r5YPlBykZq9agRTDhFnAg1tAxkeQ+5zVYgiKxR9UqhKQk8OXaYV87KM/kbeqgq5Mx0K8eVKpxBJIVuCpyEaqUAv9/Ln5HLUBrOvVq5zt5KmyY9PWVHfz3KZ5u+gVtjY8pOdZjjL4Ql9SNk7XU5uE6QuITRyxdQiMSwQZbBWjjRDpIMVW4hp8X+O3bAxGSVBhwt/MdGRbewEsNbr1/DeiJDK2dAdDGKjQPtaGvyEegjuHJ5nnZ4HosrK9hKIIolwmilYtYYrTjxxnlI13OQTDRUJwatE/7OHkBjwsytaSrCV+gO8vD5pVY6lTBJ4QZJWUZE/J1W41I2HWXDslCuYTktbeYqWF1cIykUmIJqLC6tIrQe4piS4Pm8Us6hyuReWlhCLhGlc+B3MUHcJs6LbIYXq8jUs1jjZwWptFRaWk4pbcB/ZCnC7bLiS7/7G+jbuJlWlUNO22e2mLCytAwjnZ2Xz3r94i1877vfxxOfeRynX32fc25iUhoU51PlXBeoBnzNbXj9h0/jtdd+gjMXxwieRfRu3YctO3bDpLUT1K4qzTRiWRUFiR+r62FMU4WWq3nMLa4gz3FZS0XpMspU/ykSdgZhkpW6WlA67uQIQqtrdGiyjLe6iHItj4W1GKTCrJGxduzh+/DJz3wBBrqw0HIcly5cxY2ro3jn1Cmlv+f0yE08cNcDuHnhjHKySIqWuXwOBJeD2LRlE87Q7Xz5C7+Bf/nTv4XTq6eoyuDa+VHcfd89GNy4HW+8/jK+/4OfwGCzYM/+PZgYGcHNsUkMbx1UBIeKxPnQ/XciQyD+9SvvYoT5bra6cPHmZbplLxotdqzG0rA6TZglkc0urMHTESD5y0kgD2ZvXMaNkfN0klEcOnIE27e14s23rkBvV+PW/Cpju4D7H70P2qoTszdvklS10Ds1mF/JYXl1HmXGR4bPnCIG5PjnZKyIRroUafO3oaMb69kUJievwUqnaaUIkXPwTXQ00jtYOl/F0wlo6XhEaomD1kojZR3zjzE3txLFUjSPDHQwOXzKkeKl5ShOXb5O1Z5CWUvR0dqJAudk97ZeDPR2oKCDcrT2vqMfocK+QfyaVC7I6eQ0ldxNyBMrtBQadOoV4uK1G4vo3yB7het0pKv4vT/6FBZGzDj1/hX0DltgYxyibEIunCXWBvHhJx/AxTOLVOR52C1qfPHTj2NsfJyOSW5clxlrZgpPN/IUAZon77//qUw0gqtkk8RIFEP7tuDamWtooo0s2AtIhVQYu7mAzzz+NSxkx2FSOWl9bLh2/KZSf6BlqB0uhwtGBxjM5E651EI7TeGO4OwUSkw6r1PWSlXobpJbSGRHqhMjB6Gprx/WSpYTkMPayhoaW5pQKZWgpW2YvziF9u52XHjnHLYPtUKXEkZzcFALaPI0KQqkzt8TcKuwwEleJnGoyMyjE0Fl8y6VU0FlNRKM6winKohSlWejcUh3nxu0I+EEkCirkCiakdF6SAR5Wl41rs0lkS3rlE1do8OIWFFqFWehpoVLUxFKJ5PQ6jJSJJdsuoRkOobmpnb+OQcj5XugIQAjwSdB5VEpFWF3+antpIONBw0EWTcnq6YpIxgNYm5Kztdq+XdOpaKfWl1HPBfG/PI8TtGmrUel2l2YAcxQY1AbaFezyZCy279Oa782Ow072dhPN7NvRz9cFtoXE0eYSsBCFbywGlF+3kMwe+XERQJkHjenqWKoEOTK74ZtLQRDNQJdXnisciRMKgvamZwm7Nq3B2mCTCS8DnWFSoiAQNaCkzabHIg9u4cRjSXR1duK0NIK5zmK7m4fOunagqEQIgSuS+cvYXo+htbWZkWtx9Ny65JJJdUx19aUkxNyikOt15HoXYhz3mrUX1ICVTb0CpKsiTQdwKJyPjpgp1JqbMBX//hraOrpxMLV6yQpuTVYUPoztm/dj3dPXYHOwOTheMnppfXoOtpam0iEqzh58hpmRqeUM/a/fvEVnL4yw+cL4etf/xZefeZF/MmffAE//9dfYevBbcqplIo4Lcam2+WBncn93Pf/G79+6Ve4TPXq7+9AeHUOoWAKly9cUzab9bT6yTjdV4WUr69jcX4ec7MXqfKk004YKgK6kY5VwEgqT0YYMymCu7irSIExW86jVEwp58s1lQSy8TBdXRiaUoKWOkzgimF8YUWp/2G1udA7sBG7d23DzqEhhBbXYbfq8MCjjyAbStNJmTF64go8dKg79u4hIJ3Hlo19GLt0Rbkcd3HkInqG+3H7bfvw6gu/xqkL5xgDFjz25Idw6eplLK2vU3XWsXPLZir+ED792U/i5LvS91MFo53xaLbhFoljObYOi96Ku+84iItXbzF2HHj93beoILV0k1S+Di2GendgLbSEFQoHaUReocJMx4u4ODGD1WQMbo+H7qOHsdOBAwf2wmHtwOosgV1TwNef+hG+8e0fIJ9ZRpC/q0whed+Dd0OqiwY6nYzjXgq/KLY09+HcxDhauzdA+rLEwwt0on1U31qOV5qiJQEDQcdgtaOckUuFjBu64hSFYDiaptgu8tmtyHH+pAVlNZuGkb+jq82qFJ6zy+EBixERYseZyzMo1KtYmA1yLKWv6314/r9PIK1fYuy6UVdJJUspsEctWaCjJJgT7pRjtyOXZ9HeqVduKodCM/joZ+5EOdmFk+ffpnRPYOPgPo7rFCZGJ5i7FDTRMPZu70R7Qyt+/tZxqPJVeFrdjI+6UvnQ59eiTKzT3HFg61PTF8dx24MHYGvxEGBV6BzcgPaONpz/+SUOqh/e1kYsnQ/jzk88jlo+BisTrcFYgrunHW5zATOTEwTnPLZspnojQFkNdSSCUWVHXIohrUeTMFm8mJlbRy5XQjqTU4r1hDloS6EsnA0eRd2lqazUxSzBxYyCqkZwX1WK+SQYxKvJHOKhDAY2DCKbKaKsKsNGlpXuLyoGywqVzsp8mINYo+qVG2QapaJYlSAoJxoMGrOyIba4sErAkmqGslFG+8OkSNDSVWs6TM6vIUYWX86DrB9Bb4MbkfUgmglCqkwQDWRps9RV4KSQIuC18t+c0Fx6DVUqtmJ8HVNTV3HzxgXoCSxG2rVwIkRiC2Fydgy3pkU1zRJIpVemKAK6BFrRlWgIl6+fwczSFCbJuLMjY1Qk41ibmYBVr0F8eRn7tu/HufdeZvAscIxKtIMW+HwBKhNZfihifGZZadt25eq8Ul6Xv4FAXEU6V8PKagjtzQGCmxF1gpg0iJ5bDFPZhwnsUdy8soBz16dx9sISSSStnPVvam9EbHmGY2xTCo+V6JguXJyGiYzdRoIF/9uq5nPIxrRLo9zO0zLx8pUYLawWlyaWlY7pfRs6sZaUkgYFZYnM29BMMV/A1M0ZBJqkgJkDK4wVuSkq3VikIJeUE5UjqOlcHk6qvNZGN+554BBue+QhRDnfITq19cgKkitB2KnWy1Qk1aoBvi1b8fzzb1EZpWBTgJzqvKLD4cP7FddWppvRUPW+fWocZ2jVJ6/dxCYSwh//ydfwG7/9Ccwyfu75xBMEnwaqxiwVuYNJQpdAs/VvX/8bHH/r19j/wL0kNcYr3aXeaENfdwNCyTLJg8reosF7x89ieXkRC5y7dDxIwJbSvXI5jm6KarBQqH/gILJ0ElSKeYK39K6UwwEZcZKlKNZJeHGSppyekD6dcgZeU5H65CkCUEpRa9lMhM8Y4vfJ0psKmzZtxKGjtyNEQSQq7fy5a7j3oUfp2qKYGiXhE1ik8UiRouTGxDQOHrof6XCI71ZFbG0BH37sARKNFj/7xfNokstNm4dRTCRx7xMf4mddxY/++2nccXQ/ySeDs+cu8LPWmAVAY2sAn37iMfpPPZYJbBemrsFsNiDFvDNSWKnrInwiyDJOTSYCHJ3UvfcfoQKfRnNDN3S2Et32AXh8LhQ5Blt39MFqbcbI+2fQ3tsIJ13rPQ/ej+Co9AydVJR51aTDsbvvR5I4ML2ySBfvQ3tfJ2bpgGIUHy6Hk66A7nJ8EnaqVlnbXl8fp7jxY2mR+VdIonuLH+M3gwhGktCQdA/vOYTxpVkqaBPdYJqukkKUuJAh4UyskZBXk/wnBHerF/WqGuPTU3A7NMynOg4d/BB+8eM3UbeuKaVJqpzTYklF7DMrJTVUdOUaPVNGRywqaHHx2hrFQVI5q5+kgn/so4dhTjfhxOnTGNq7GdcuLiDg1OHG1DTuuXsjJifSGJ2ZJWFSnBrp9G1aRAs5ubbBuK6illVDM+j3PNXU2YiR2VFcP30J5TQRnyqrEqnS+pvJUGZK9wIWl1fg0vqxsDCrXNMuE8jMVtrifBxr8RIBS9addGj1NWLz9g2498F7sHnndvgDPsjZ7YWpEUUptXV3wuJtUjrER1NyFtSIUrqgHH+Tl82nipiPpGgnVEqhKAGR1XgUKOlo1RtpdZOIza1QkWuVAW/s9WBGSqHOJZTNrbyAV5rgLmtiBC3Z6JJ+nLH1VWwnk+3Y2413z8yiSJuVZULJWWDpQq0nMLW0NZBQNNBWMkhnk7SuMwgvUdVS7aTjMY5BBNViFFXa3GIupRR8z+WkWoJcFScA2sAgNNBWFdHVTNasM8FVgI3ElgutwqXRwUabHwtOwazPIzxNBi8amXgOrFHdGXNxVOkyVLTamwZb0Ug7G6Tls/KD5yfHOZ476RLIHhTeZY5bhmqir72JKsOK4d5mOAg8NTqhAEG7mYq7xED0Op3YsWkQeVpCFb1kY0sbybBXOXI1vHkb3AYbPvGpL9KCNqK9qRlDrR/sA8jSQzDBOZHNr0yZNnMNO7YPon+wm0QwhwQV7padA7T+8yikSspzxkjMyYT0TeI4UP0E17NYoQ1OkqicJi2sDQ1Q0xLKLVt7o4ukFKIar9E28qFrGiqVNkSonPqYlK4mP7QE6b7BPjipjoNUtAtU5lIXZtO23eju78WV48fhk8YHdIJpWtcNdz2C8+9fJhGsokYAbQq0omOgl+LEqJQs9fm78Npzr6O5oxV//Xd/Rht/DHuPHFCOhJ586zQOHNxH9RmDjuNZZUISH7FE9f1//uYvMTJ6EdeWwniTQL1Kpb0yv0ynY0TvUBfeeOE9zEzfwDrneDG0zDmvkjRoj9NR5a6EkcDzpS98FOfev4osQZ0Bonxd9lNyjEGp98OooUOsIEPBUqFKlyO8earEEBM9KqdySmmle3syF1E2bXNlOsdiDMHlMT5nnfkTRyq5pPyuNH/eQwBMk7Q6WxroKMsUQbI3NY/5VBV/+qd/iCvnRjC0qR8NfqraoUG8/NKrVLlAM8WZizG2dddBLDDu/+PHPyegtlC5364cAR6hwAjxGYd3diu3fDcNbuLnruH1N95DkM9kslId1vU0hlTuzF9phNHTTzypZhhPeQwRqLsD/bDY9MxLK7z2Rsa0DWtraXR0daK7ywWnqxWpIJW+OY9nfv4MbnvgblgYOz6/B6vjK7h1YwLvvv0KlfmdOH9iDBu2DivxWEjp0NTdhfY2LxUWMURXwtr6GoJLi+ik4g8Fl+HzOBEiGa3FIvjaVz+PcTo0R8AKs8OAtcU4caZMkHUqR2RlCcZutCBNBy4NURbWU8pxTGkjR2CC1U18ZJw8es+n8d3vvISuLV6KtrRy0KOP71IhgRRI0lavDdKP2EhBKKsI4DjeuBIB0ZukV2Dom9A3LBuyATz78xexdXcnHckiHnyADvO1ixzvAmwkmyx/rdeho9svoEkOAzD2sxQRqXgGqld+/D/1oZ0B/Nd3v8EAzeO2XfvgQCOsngxa3RW89tY8tJYmzC7MERg4GWur2LZ1EE1ttCVUvnanAcEklQOxVvrstdmH0bhJh+npORgKKnja7Ehwor1+K5akKiJtTJ2JJZcZtFTejQNdWLq5DLNbbE6E6iVNprIjkpN1Lh8tToy/Q4eywYQmfTPitVVUokyAJJVxkwdaf4EKNkiWzEJvt2B2KclJqMJrs9DmWKny1GjxuLCh26YsM1S0AZjMDqr2DDweP5W5FmF+/dzFEQIj1VMyDadUWSMzS310VV3NvFMhHkuSUfWQDunSOipbrMDr8tJWbVM68Ut5Ar+jhkQ1zkRU8fcbUVWbmChaPgMtG1VWi7+fwboDI1MnCFxpmPh52YydE2/B+Ng4HBYVciSHXft3wx6wUdXNYWlpAfML69hJEI1GC9CZdTATuFZJdnYS5Dodg2zIrK6tELg8tGdaJq4WHv7+TIqsTSVW5zwlQ0lodWq5w8D/qysFgeR8NqcUy3ML2NxPm021aab1fOEXP4OF6nGVTsju9mB2Zhw+Jl5RrcKtWyvKBo6fSixOgN401I+rl24oJwH8JJxQKAongzZCAJLKeCUqpP5mOYtuRDRnQobPFpyeRbPHROIxoSaJ43aif2AjASEIP8nEQhWezctCTx1SH72xka7Q70c6Fec8hNHYPIyF6fN46ds/Qp+JL6TV016rYd9zlEppBJHFcSZUHofvPsjxycqRFqpfqeMxgEBrM91MEyLxCMJM7P7h7UrZCKlZX6EQeO/EBaxN3sKTH38CE5fO43WOxZtj07jrvkfwzNPfhcXqolqy4J77D/Od3FhfiaDN14kTZ97Csy+dUA4L6FR6Je7EW9fLWfzNU19TlJPcbv7an/wrKmUOOhHBL+0N+fcajkldFv0pWuQqu4lSi+lBENEhzz9IPXK7vkwF61WO2ko5CD2VoHTUlyU/qR4o9WbMjCe5P+BwuAnoBESbjQ5KR6D44OKKWdaJIwmsLobokrO090344be/h637N1NAZTGwaTOkWNzcagynTp2n24vgNz7+WSyN3ITZU8cyY6imcyllE8rM08YGByZvzXDsvLi+fAtqPr1GZ+AY2aAt5VFWy7hTzDDHEnQ4maqUkeiCM1MDfQSaAy5429v4PCSlQpT5pcYf/d7j6Ou8Exeff5U5kMaV8/P4j5cFtO+BqW5g7Bkxzue5cvo4qvoCXciDuHDlLN1DAV/9g9/E+5eXGAvjjOkVxl4SrkYvXGYrc4XkppeTSkW8SfAe6OvG2PU55AslmNxauE12aKiQ+/t2YXFqnSIkCr2N4FksosnhQIWfX6hQeBiNsjisHEaQpZNUfBVf/sTX8Tf/+E1U9EuokuSMbhW0BcY2YzOVJemmMnSpRphJbv4GxppLB0dZh6SnjA7OYXdLCzYMb8aOnXehGGzA1/7g/0NPhw0/fu5luq0UShW5TV7HFuZouVyky1ohkRiY21VI3RV1jeLvzf/4Zd25zYLFlcv4n399HpsHB2DPWWgJKujrtyklZd98ZwJuXzOt9Q0Mbh1AYSmFDXtbMDZ+BQ0bmtFh3oiytYxCcg3Gig0Vawzz01QRtNJmt40WwIIahUjFnEGT20+W0isNj6X6aHQtAgNZsjXg5ODNg38JH19iYSwMs9eHYjVNMC3B5/WgJdBBBUL7ki0z8TuoRGx47+rLqFWpygo1WhtpFUflZ1ErR/QsZFM5eWKxEfBr6+Bf0VpF+ZzSDcXGYDcwKf1YpOW00C6fPnkJqnSKql8FKVqVLtVhqxkIol1YzeUQCRWVizDSKFZqxfR1u6i6VGhodTDBCpi6dYsTVsf2rYeh8zbgwoUXYdSU6Eq6ybY1vocZVoL59etXmQxqhGKr6GwYgs5owtJ8kKpMSu4mcWt2nk7CjY3DPcpandvmw1oiRGXugq6oQUOHl7Z6Xano9uzLbxKgLWijAvfbXFSfTvgaWzBHsHRSMXicrVS6XUotENn4g4rPXy7RhdC90LKbDSTiUAiBRh8M/HOdQFGvShUXghD/VyYIGjRMIJJXLpJDeD1Ess3jwtkRAo0GWYL7xMINTm4ZrW1WEo0Bc3PrCC0n0eDVIBarktAEqGpU7DlI5UFp/OV3mmiJbbAZDWhu60JX7yb+fAcCbe38rTVUqSozJIE6PzdRiHMctcoShZRBnbo2gYFdd2N2YhnLtNtWRxvah4fw8vMvUEFfQakYRu/GRjz3zAnY7U588sNPoKVnGC6On9wgldobPp8TF989iZ6hbipjDX78i2excO49tDS58Kdf/2e89oOf4r13XoG9awg1jmEqsQQd50ZnVFOxNlF5NmDTlk5EVxexMDlJcs0rt35Pnr+J9XRcKY1gtZpw/31H0dXWRndhwdUrV3FzbBFXT19ATkOA02lhVHOcGU9mh53uLg8NnWmRoG+VHNGVyctUtqLg+d9SJ15PVWcy8c9mPZ2IjkmspfCQ2uAy9vS3dAlaCgcjY19FB9jSYOT3yn/TRVb4fcxnPQWU3amHhgIluhxVWtxdv76EBz/0UTz906cJwHTjfJ77ju7HxPlTWGOumi1+5Rz51NoyqomSErs7Ng9RhGjx4tvvo2vAQwUfVaqEmvT8nRQx+XqI4sSJVbpfq5quqGLAwX37MUX3P3HzIgL+DizRKXgahKgdSr/Nv/rrj6Gz4wHcepdz11zC+mwS33nmRSwszVL9D6K51Q+TStbftXj2f55HxRSn+Kpiz9G9MDEWja42Zb9pJUj3TCGxEpynqLFjPTaJJ45sx7VzFEeM7qXZBWTomvQGOn0rlbV0uDK4kQqLm69h6449mL20QHdT5HwzZqhUpVWkv0GPTl8rfvbWCajKBXQNNeMvP/Xf+OLvf4nOMQ5pQdfU1EilH1YEos5hhrfRgsxySlmSqRH9PZaUsrcRJCivS30VkuIjRwfR1tEPb2AQPstBvPLrc/jzP/zfaNowr9zbWFpJIMX4ENcky61aB4mepK3TmRENh6F58sEPPXVr4hxefekdDNFyN7nbac+N0JvNiM9FYfdZaHtiCC3O8wUtqKeMCGy1Y+16GHvv7KcSX8UCEyocDynH6+Sat3Tf1tYduO+TH8J6eB7N7mYObgApBsjcfAJFWn6bsYLltTDSBb5cpQCNKoPuZgekaNPEUlBZVmnf1IGCVLkrmVGRdXG6ErtObjZCOYuaLKRgJutNTN1CNFOicpZiBCp+HkGdtkpTy0BKyIoazaiTZK8y2ts9tHxkSybv0mIYl6/PwmXxYp5Oo5zXoJAuY8vGARw7uAm7tjTwvaKcTKr22Sw+8vG7sf/QPgWEXFQjDiozp89Ft7KAd05d4FjMYqOnQyl729vZg/auZn4PbTrf0aJPIZQ34cZNAjITcPOGzdi7Zz8mJ2/CQjeh4rjpCZZSv8TvdaO9oUnpBlShvT5/Wa64+1DK5AmOUpd8ibZbi6nxOf4uL0z8vAZXC+3jZrRyXJxGO1qbuuFnogwMDdDmWjjZSSzNLdE60i4S0IxMZumWJJHhdrsImCAJFgnk0kBDuqZIFxcCOb9fTpNIeVgTlZZKI3Xpe7D7yC5s2b+XgUtAfPs81Vwf5qcmlKYK6Yy0lbPw893KOwiR9PQNY3jjMAYGNmDbpo146NGHcfeDT+C2Ox9Eb/8AbG43pK53NLwGrYBbHSQRKg3On9XkhPTCSKdiKGaqTJ69iAbj+OXTz8Db1Q81xUEqFoXNwbEm6NXqRWiK1Ickzn4qL7vdg6GtW5VluiqdlKxLSunZVirqK+fPwq3J4Kf/+X14m234yKe/gr/6wz/C1bGLKBDM/vwb/4Wff/9pjIxegllVR4RE5m7egjAJ9fr1KcxO3aRwMJBsdGinrd+xdwt2bmVeMI5b2/sJGXSJi2uQCpI1arlLJ6/D5Hd90EYtV4K6IsRaVGrL1EhUFKUEXRPBtKJslMmmVpFivkplK42RpWREifki+yxSJkLW3NX8c46EW5JcUpH4Ehl+bwF2awkZzluF8yf3JGSjUUPFn6OzKacqVOdUnSRvf1sLNjLX9PUqLG6Tcm6+gULi4vsnYeT8Ggw23H7nEfzi+68gkQ1CY60rNyDlHPbSyhzqBjM/L4VDd2xDs9/H2G2Exp7nPNqwshJCbD2G1j5+ZksAZ0++qTQgdge8VJbz6Gzy011GSAJLzO8UHrz/INz+jUguM8b5Xl0k0kuXp7ASXUNjuxd6KtAFOqlOmVdLA+rhNEqqLKbGltDcYVH2wlIcV7vFgbGJcbrUTqyGFqleDYznGobbtmHXYD/ykSUkKEwsHOsQn6+W1dJdyWZsmgLFg/W5GAokW2oeKnVp7aFVLvqlsjriRBybNvRRHYMCxIlG2xZi3zU0uPVYJmBPU5TJhrXNbWHeayk8KUyKNaXUh5fCUmNwEK8KCFKkhSlA5XLgyuIMAb4CM0nE4TVSDG5DdK6Im+OTHL8gcpxzkUBKCV0CuaZOwuQ8qPleRhWd3LU33q3//PnvwdtRQ5tjC07fuABXpQsdcra6mMTFq1fQ3T2IhRujCGzuoFKSTYkKyiYCTyVNC6DBVCYJFcH2nkfuxvFX38DSakRZw1XJpRoCT7N/Ax761IepBIz4wY++iZErEwQzA4M5h2GCWYZgny1HwXdHhsHYIjcMM+vKzT25CeekuklRhQ9v3MwgjmM5vMKvNSJSzMLX6cCV985S2fiUY20lJr7P4+DLRgkKMbhcZNuymU6kSownk9HeeAhkyXCRScQMob2N0H43Ntrh8UqXILdyjrdYpBrixIvdm18Jw0gAiVFZHD68F75mF954/jn0tNNFJAGnnLt2aDF66xLavduUUwEDW3fh0tUXycI63MlJCWYjuHRhGrt67sadjz+O90+9g5XZCeipBmp8RyI2fG09mKDts1NRJGMZkoUP0xNzykWrXCalLHMcO3wvDFTzQU6829NMMMgoO/FKd36Ok2zs2Kl0pZhUjs+b5mc7nALcQl5lJh8Bku8t9UmkPyVxg6SQ57wSUEo5ZZ/B6qSrImhIl/FkPAGLxUQ1RaIk2dQYvVIQTI7xaUTZUQGePPkGJs4s023Y4HWY0LlxEJ7GBjoCFzQM0jIttXRgl0YdcqFJjqRU+LUIlaDHbVcSwuby8h2YLHKLjUpSCF1PpamhEpfjYXJTU0OSVi5BZQv43d/4fZL/GjraGunchjCwcx9OvvQu7B4zvzsHn4OKk8He2d1Li0230NoIB0k3G8sh0NWgdCqfHh+Brx5WnMO3nr2K0aUkpmdnCKhZgj0dJZ+9mtfB2sDkU9WwfXADXVEj52UQx0+8C1+TExmCURefwd/cqlzSsJkoJvQVZKJUcJxHb0M7lVsVv3zpNdy8egmDGzsxOymleqWXaAIOuh2p/qeu6QhgBCKOrZbq2k0iX5omgK2uoExWk0t1QrrS1Umr3A1n3Ok5tgQY6RspfWal272sw0o7MI9VDafNghzdkJfuU47jOuiWTA4mfUkDJ92Z1ALX6jn+Wpkffi4dar1Y5FwQvPkemYQeNvsHRaJee+E8ouLELl7G448dxsz4OPIkM4NZjmZWlGJectNYCufp6hrOg17pp2ql23a7/JyzOAle1phtJIs6RdSKUmI6lyrC76FTrJqxuDaFf/o/f4Cd+34Lk+8cx9jMe3j4E1/D7r79KJIYpBlMqSR9QvW48+huOhIrurs6EZtdw4UzL2NmJY6H73sAsxSCEf6uxz7+GM6enWa4JTG7PIOf/fgHOP3jX+F7z/yE6reT4Jin88khbfWiwBjMydo3cUZF91On5M2Q/IwGvn+B7spNvMqmSChRjpcOPruOhOvE8FYvAuWH8Kuz/06HO4uhoS0Ym5QbuTXOU4GCgc6EYshINZ4uxdHfO4D5uVm6J1KqnURu0tIVO7CldzsmTp/A5z5FMbDzAc7BdriMm/B7n/gvvHHqO7A1MV7WKIJlqVfHzzOolRNmmgKF7PwKNA/e+8BTnU02JNZTMBmNmFidpp2vYGViBen8Goxk2AQt8eDWvXj7/dNoanBjbimGux84iMVb13D7PdtpZd0g9+Pa6SvQkrXk1qJQmdNhQYg2MxQO4eLlM5i8fFZZb9YxcKQglMtrImPPkJ1CSrlUuVgjJW7nIzEkI3lsGxxCuhZFbC0nvYuVc7+NXS70DbTDLeeykSQO2zF5aw1Oao3dt21ncn3Q8UM6f2yh3W7ra8SNK1NKjY6bI6NKHeqZmXWodW4sLIcZUDHlMkQqnFLqKYhKiVG9yjqylTbRxuB2W3Vo9FTRRPtX0wOXr13H6NwiJheS2Dmwn583gV652JLToJEJneG/r599Fx2+FmxqbYfB5UNsbg2H990LZ6CJz3MZXoKgngm6c88x5Yzr9r0H0Ns7hC07dqF/eDOGd+6Bx+nDbbftRxut+fDW7RgaGFTOxEsnF6mnUmGwWF0ESyZxjUo5Gozh7V+9ia4N/VhfXYPXS7XO5JL/K9Aiyo1TFRm9KHWXCeyCBgLgUvO7SpA3S/9OKtUqgV4WV8R+uvj5UoskFgwzqQn8GjWWZ2aU3oceKq+VxUXYNCalxsTabAkf/sqn4JGCZHw/MKHljLycBJAckb0L6bUpa36gA7DZ3YBOSvCSbKlanF4SLDmtpGwI6ZEgmWXSFRJSTrkIlE4XSAoqNLc14bWX30B7UwDnTl+C10hytpWxbUsLFZabZCGbvLLlZEQXgTzA8Xvv1y/hzZdfV4K/SGX/2s9/QoDwIh0ehXnbx/FbX/tHxFaWsUoF+bnf+l3MzgURC62iShep3CGgy9i956ByB0L2DGYnrmN+4gY2DsgV7kascbwNdA5mOknZpNVraKelZWFZjeHde9Hs24DrI9cYg1cVZawikcgZY+IumviZDx/ZCenIaA30cgxyCIbXmTdye5bqm6yZ5z/SGpGfSIVNLiSxqCocSxlXGS85uVMSEKU6r2Sp0PlzdB/hZAF5Pr8Qc5BORFVLE3TziuBZj6QRTcRh1lVIAgTjAomccaBTmxBPEHT5+3QUXHL0tb27DRu3SGPkQcyMLqM50Kw4hVAiQadjgNRJknrZdrcPR/btR5DOrFxQ0c2vwG6QU0/SatADHcHb7+uCmZ+rIZGEY+IyKhjsauL3V7D7wHa0tm3B4o1JuuEZbGR+XH79ffjazdiybaeyamCymFFMF+FwGLCwtIKphSnmvAMmCsPL127g0D0HqLy7FBHn91kY03p86JHbMH96Ge+cO0430ExsK8NFAl5YzaNGss7wZaSVpJS7oHRWSg2bbBo0cT6lIYU00jaYaxhodcNHQZrKaRmfWXQTX6oRH0aWrlPgWBChAGACUVhSLeu0yj5FqpijS7Fhw2AXbl6/ybFsVDqeWSiwopkM1HQ8Sbq2HJ9jfT0Chz7L/ClTsBnw2CcfwslfhrEcvwqDR4suidl0BpuGerG+ts78ko38AjRtLsNTVV0NY+duKQN59Nh9+O53v48dQ/th8vpRsOQQLS3j7bdO4Y5Dj2DL9k40t0jxoQTOXqU94eSF+KBVWg5XgC8SDSMV5SDLOUoCjNWsVcqyKhXzpL9nOI5ErsqAM8PX3Up7mFHaQNFU0oRSUeYS8NJmiw6TusORlSDMZC2Ts4T5tSC0VGh1a4bfKTcgFxHJpZBbTKKNamudE1rgf4eoxOVS0cz8HJKrSWVTKUk76bLbmeAuDqKFiTWAJz78OHbv2Ia9R3YzYbIEngISTKIc6TnG51pkkMjtsKX5GM7eCOHM6XGE4mK/gM6ONlqpFpgqBmzbuwM+2nsPP1OnMWJwoB8+2p0DBx9iyphgN7cz83wEX4J8XK7r+6CtW6js2ql+rSQMJwPRoiwnyBnbWzfG8NqzLyCyHMXlSxdorcKILDIxOG7ugB86fq9cTsrncrS/F3DqzfeU8qR+ku6uo3uZlGplk1MckEb3/3qNUkVIL0hJJGK0cgtVxX/H4jH86odPY5Xq75233sQEgUYKQsmRKa/fieW5OYSWVuEl2FRovQWgbcrlEFnpBpLJBJo4FpF4Co3aZZJzKyry+ygKBHTkWeTfctQzR/dQzmfpDGRP1kpQ9fDPWlw+c4Nj48DN86sY2taIW5em+IwEZ59beUZPg4t/b6aKJ3jJLTcC4Pe//V2szl/D8I7NSl2RSp42NbiCaDqGxu5+OGxuDA9vJ7D44fR40DG4iZ+9i1/biMjMJJxUp3pvO2zbnkQ8p0JXTw8e/sjjePQjH0GOCsrtDSDQ5MXCxDTHrUJX2YjJmTnF5q4S8IPhBTQ4jfjdP/h9uj0zTpNQ4hQwHhL32NVxjExOUGk7cXNiAt/7l//Ea28+h1RoiSApHaOK/LcajS1uHPvww4y9GG47cDveuzCFKRJEKkOwJaiapWF2Js/MqHEMVVTQcqRW/sS5o3KX/NKRCQqVuuJ2SmTLjFTczMtymFwGr/JzqoimsqiTsJNymouAlaaYkfaFshFd08l85JUyxFLuuFYhs/D7a+UCf6bEfCrQnUrHKnFSZQUUt922kWKhWSkXUEqWMNTnpxux07HZEY2uYim4zImnIMiVGH8mhEJZZTPSwZhJ0BEpp7Cmpuk66eg7O0nmOkzPz2PP1m7mzg68+vPnMNDbg7Imjc6BvXj9mbcwuTTNZ8wgnoqguakBsVSCeZ7GeiqjiIwowU1tkT2UOs6cHEF3ZwsqJKNrzA+5mUzdi8uTt+gam/gODn5/EmXmstFUx7adg5Bz7dWyji7BDBed4GCHF20UQeW6ikKiijjFRJDjE+T7qtU1bO12wW83obXDh9C0AUuZUc5RTnEyOhKslkLESIdkIYHt2zOIVk8Tzp+8iQ3bOigqPRg5E0KoPkO9QqVPt7+huQ1upxupuI7iaJXzsMjxrUO6hH3stx7DxVfiKOtCCK/SEagLSqPtgprvviT3XUjEDWbnU429AeWmVyodRSqYhKWLDza9DHVRjZZeBwJ9tFoaG+aUq8ZBVBYI3qUgLVWNaiWMfCKkBE6SiWpiQLioRMsqE1yNVORU12UCdY3WuM3Xg8HtAnYmKmoTwmQUO1k6S+AsEjjXo3IGU9aRgKF2PxlVg3mCmDtggM6qopWxobGNqsdkR5wJtaG3BWZLWrk6HQulqVIo5/gMNU6gWdZWrVRfBDuT1QUnwdLLpN7a0ajcvrpwfQJjt2aVdUk5PTI40Ife4Q3KTckqVeCBLYeU0wNaI9VMnsze1oCBDirs7T3w6esIGEpQURXs27oDriYXgpcmsHBzRjm2tXHHbcqZ9nUqdqutjZaStFQzMD+qKFPSV4pUlhUqpXwJoZUEn4GJTdUijZ9zOaqmXA0tPZ1o72rDzgMHIK3e+jdvgq8zoFyemRwb5zMbUOHPdfZ2YHB4EwJSQljWiAl0UvfbZKRtJngLaFMsQUPrzAike5LGDgYs095HIiHl/O+uO27DwJYN2LFrB2pUdg4C7LWrl3Hh/fcRS0QZeC14/YVfc77TOPveaYJxDi/96lmcOXUaNtr81g09VMktSDDgx069jXMvvwJdVQOjzqLc/pWu5FUBILox2XVPRtaQiSaYmCoCNZW4W4ep0Uvw+Wu4efYGNuzeSJUnt+NKKDOe5D0sNjmNYaZKMuM//vlHuH7mdY6PXNuPK5fIKnyvDJ+vodFH4G5Ec+sGpWyxlspP1s8Ndlle0yDKmOujsuvcezt0jiYYrbLsoMWzP/sViX8Z//L1f6a3s2OOLmt1+RYdno+qh89usFLAtCDQ2ELLrEc8HoTN4sf5cyP8exWaGlvx5kvP4+KZk5iZnUR0YYXq+zxWpidQKKXoJFLQqWTjWE+FZ1E67MvmpZHJGFpNIJ5MI1Gh6Gh2YfOBncpmfyERoeImeOrVJGIL4VvOwZOYCUvEdqjkRArH2OH0EwQaODYUAxzjCkFYKufl8zVZsaMbqqJAoVIuyCZykf9N9c5YzJLYpappWUXHUYwTiEGlSkHDGCjWK6iVajBwDipU+nJXQQhENr/FCUhDETuJZmjLEDroeuQ4HDUDPFZKLJKyxWLjz9TgctvR6A9Q0FFFawv47MOP4LW3zjAmqIbng0hkCKjFJAE9gH39t2MlNUIV+iW89qNfYes9u2GzeTF7fZpgR/KkW5YNvwrfO7QeRzab5txmYSGRdjR5lKWaaJzqt9GFTGQB+4/uo5vdCimatxRM8M9eaPmOM3RUUqvFHSDYZyqIhldJ8AHcd+8dmBxZUjolhVJlrMfjSvzU63TBtRQCdsZkIY8ywXVlqUj1nUVLpwuempuxF1T2B9OMbzUxbFtvE/HHSPWchb2lGc+9cAYVTZHOLYyhXdtRVdGNZFeVW8uqsh4rE0EKkTDjlI45a1UOCditUoOJxOco4pGPPIJffGMCWvcahoZacfXSDJV9ExKRAkkmDc2Xn/zCUzltCOfOnkPXxh4C5ywfhJaANlvOHBfTJZx6/jqVTTNjR4v9O3bj6bePY7h1NzZu68PO7V4qyFuoS7F6TiZdOjxaTmQDg69mhJfgYaCiDtNyyHGkBBNALviUQySCnFQnTChFoVpaA+hqdqDJYaJaL+EkJ88lXckHm+D0k+1VBjSQvQY3ddLaNDJoGNj2RgQXqZgSNX4GEF/LciAcsMpVWlqkYCYHvc1JJbVMRV5VnmM5FEfbwDDm5fdnYlicX6dVXKLdz+Gdd97D0S296O0iUeQjTJIMZgkCkdU0sgyQDJ+3yeeFiklg9XfjyG1HMHTwsHLRxtO7hUDazoTzQMVgz5WZVEy+vJybppIoFxJooGtQF5LKxpNoLDkWp5OmFCSyVDTLn9XC4rApF6QsVL1eXwA6s1FZEpFbaHKSJL4eQkOggZZfBaeUaBV1beVYEIyUdWutnEwwKp8valxU+/zcJANvDrNjE/zZZty6NUqS0sLd7KPrmMDV85fw6189h7XlOarWXrT3DhPUt2No4zAaW1upnJLYe/t+KmMvduzcDG+AaoWxcvmdKzh09x3wBQLIU/HJskw4HFZU++z4ZaVdn5du6PLL5xRA1BFoqlUq+VKOAB6hNRxTatCrqzGCNMeUQexpsnI+rqNB6rtMX0c2F+TP1BkrKgJrHIuLQfz83/6FKmqA4GAj2OXQ1tsJfiTMVP8PfOoJWmw1k5TAxr9voSAQB5PLZBm9VQUErV43/1vqtlC5kgxNtOgn3ngfWoscFa3h2vmLSJZDyMakiFleObllNbvhZUJGKXQa23qQpxLsGRom+Klpkb1YWllQ7ltojUSzigaH731Uqd+x48i9HJMIQcAOj6MDXpK+tAk0UMxUCIgJqmS9Rc/4JdCTvOJ5qQZJ5+X3I7gQh6pe5N+boDXzH6rlEkHXUJGLILT/FEdSs0dLgioUmQOlIkmDM0+CrNHaH+1tQIJElyqplTfP5ylKOJYlPqdsYGcpJqSUsNzABP2VXPWeX6WyJXivUuHm6UQEuKQmvqlcQiKf4udQbNH9SHctuTuR45+lfoiJRNfa4scQRYUUGpO6OloNY6JmwabbNlFIeaiiC1hYC9GFSuEvHQWCHzaziySWZ45F0MDxfeDJBzEzEcLa/Azd3gKdax3x1RzeunZBOdkjR4BX5mLIJpJ0InkE3BwXqup4NIapmQTCVPxdHQ24OU5HPjZG4p5GwE9nSrIvFKJU/6RpjQ6Z9VWo8gkYazkEXHrMT67inbNjFJcLSr0jM59RpzUiwp+LZYoUJXqlw1VZbYCUlDXTmeToJjdtbcPqlQKOHuPn6jugLYvjKMGoJ9jzXU2NbtQpmLSc06rGRVwoY3zsKu6+/whu0oGpKAgdJauyl2Wzawnsbua0iiSRw9paEB6XikQirR3d+PSXn8Sz35zCSoQiW1/hmKqwspxURJJm3/aepyoVMo/KhivTN5W6JjIB/VS7QSrvmfFpVI1gcjRi/6Fj6N21gSo3Ck3Rip7tTZi9cRMH77kNS2lZA1XhVojWUY5CcXCCC2MMFgkqA4b2DCvHk9RUCiaqSjmSuP+OPZhZTMIhG6eGPBIE2bSKKgEGWtQAmOJKF3GpucC4h8cmpxk8ZLI1nL50nZYvA69xE/bvuxddnW0o1JKYj4hlLNOWFdHW30orsoJ2ElJnox92h5FBmwU1OMGoBW0tAdib/GhodyHLgbZIidAGJyy6GtycKBdJZT1WQntbF/Zu2YzbaX9b3R1UIMNQaWi7qLJvXr+mqFwTVa6vwQ1pvJBdXVLWsvVGWbumqmfwSNkBKY2qZWAIU0tNYT0DRUObJuvO0vUmEy1SUYFAw0TnGJWphDL8GaU5MxlSlkg+SFyjUiJVugjpqMxFScm6s+xxSO2RKsdYKgqmMwlcPXUc4fVlvP3yS3jl1ZfwwtNPo8FmQqaYwrnjZ5SgbaDd3L1nB1QWI/757/4ZHUwwWfuWbjUUVcrRRf5q2DxOOokS5qhcS8UKNu/YBLvLTbsvNyvBsaYq4bPlkzEcfeRBjE6P4Oalyzjw8H2IrvDvqKzNtKtyVl3HxDcSuPQGvjfVYpFEWiMAlwkOVgZ/aDkEN39vOr1MghllfBI0MqtYC85hcXICZoLzyuy00rJM1n+lXWGOzq+zawB9JKFkZFFZkksRKN0eaQ7OuOaYMhShJQmq+DPSB/XayAzeeeMEdh4+gB98+/tIUAVbCEJ6JqmUKlBz7rZtGoSdLqVaNaO7dwMWZ8awc/cgbtCFdfX2YHkxpNTslrHat3s7jtx1J5LRILLRJECg2zTYg0//1pewdd8+JEnET37+y4oafuCxT5D09crtz3KFZE81V63S3lcNiMVDMCrHaBkfVORCOmWCCeT0g04Fg80Db2svBQ6/R9yNXGqTDU8mq80VQBuFzKFj23CUQqN7y1bs2/8IpkbmkaEgkUV2Ofkl1ScLnLiULLNU6Q6TZQSZv/yqAu5adZpgnqWTzCnxnKrG+fUS1CSBAl1rJlrmhxToEkgDdGk6kkuQACtLtV6nGt0DQ2jp6oU+R6eZiTA2THRdDmj4+9WMBXGk+VydosWMzVs3ME+b8Qe/9Tf4h3/+vxjc2oLD99/HedKinImTcOXEW1CJNSIsHAa6GqcVUjisQuHZs6kffX0bkU7EUKQbzGjyaGr3onN4I5Y5F3DS8dLJl2p5xmEJjd3ShawRVbuOce9C/67NinjduGkzpJF0ibknPQvqctGPDkBDsRbJlphjeuUkCg0Jf08RPVTFWzfTkbR145mfvQBnYw3dFGKp9SyiFHGRUA7RZIEYR0FbI5nS8BQ4VxWQpBMmdPiaML2wrDSLaXA3KOvrcrRUyhYnkkaEQiHikAgfKPdG7nnkHrz4zFUSBAUEx0GtLKHqodnW2f7U2ixVj4m/MLGOSLiEBlcrgdYGOxV0hezV2diGFi9of0OIVtJwMDEcTBw1ASFVy2Lp+jkqRztWqMY82gYceGgfTp+WTiRufPG3fhvhzIpSPSwvC8QMdq2WIJMqYm55DetUDE6Cn/TlqzHxWrsH4fK7sRqlsivUcfuRHbSwAuRZqHK0pS4bQkUzga8Cj8EPJ0lmdXKcCseNgU0H4HdvwJY9A5ifuYzpm0FariZoOAqy2bcaTmBycpn/zGJ6bAHTt5aQT2QRI/jLuVNpSRVZyyi2XAcmQ+sB9LVtwUDnLvjtfg6mieBgY4LLLS0qAaONk+rgn2kjqXLWFxcwNzqhHOcqyaUPznaJaqOrs4GM6oDLY0eV757lRMpmX7VWZYDIWiaUhKxRCZUICOGFNTgDUn9aVHYdZ94+g4mrN+AmwJvkMgYnWzr6C/HIxqWcKx4fH0Ull8HSzBTiqTimx2/CTLK4fPUsNg11Y9PwIFpbSVpuA9Wei87JzN9Xx4Gjx/j9MSoMC9qaWrD7nmP44899BXdIcaS4AGyB9liqMJYhTW2vXLxKsvIrSzvNtKdpWmNpwxYJLyEZj5Fs9EpRsRAdgM/jh4aOqKrSUhXXsT4hG30FZW1cloA0OrOyzq6upKhOtRgfHcfY6BRCtJ/SKWjs2ggGNu8meVWVXfrV9Qh+9m//DYPWDItWja6eVqrHGlLJLObXlqkyqbqSIQR6OmlHvVSPBL1SGrHwCseIroZEIcttcYLQL372a3z/R8/h3Kn3CKpqnD15EQ4qnIH+jXicMXvl8ggWGCcuXzu8JLYaga63tY2kQmu7YTMWxiJ0HmpU9FTMJGKpSy29auWFUnSZWs7R7/7Fn6KUjiut7kY5biOX30VPaw8MRjt27tqrnHIpw0LCbOb4pZgfFQxs2Akz3xUc6zxBM0sVK0tCgOw5aChAGrF9z1Hcec8TOH96Ap///Gdx+/1P4th9j0NbdGDPkdsJw2rsu+NeaB0BhDkKPtnrInh2bGjHI09+HCqSlFQcXaO7UDHHqNxIGNTaUviNAkju0Wf5ZwHPBAlGV5W5l/aEVY5n/IPYLtWpqqt0qimliJm2Jhu4RZRJNAxiZWmnKsW+VHJV3wJ/YyPaKIjkpnEr48xkMpA0qfYp2zTMtqnxKdyxd69yKqqpxcb5IxnYCNCDexFaKOCNC7/CXffciQrB1G2ywuU0YNfWLnzkkXvxsUcegXRQLdAlffb3fgNNdPbW1ir23bNdOfas5vjJZS+DqYCB5h7iiRfBqQn0NTbAQCE1ROeSTyyhh7jT5KkpF+sy6hI2DnegpTmAVsa5R5rJm3XobXcz7too+PzosMqpqG6UwjX84IfPMN/ziFP4RamY3XRd0hrQTHIzURg7zE7k6lEEHFbkOb2ZUAyBZhfWQhH4mQ9yKU7eqyLLibUKolGSiIynykIXWEI6uU6MKGKAjuezn/sEfvEvJ2BwJGFgbjrcVqge3XagrnfX4ZTz11SsJ69e4ws1wKq1YteGLTgxPYbURAJ/+SefwLe/8TP0PLAPsdmIsiZWSK0qVnh2fgV6tQ5rsTQa7LQPfJHNu3oRS5eoLJ0E0HnUqBbiZCY7ma2pQ/pneiENCxaD86ikarj/kY04NSrlHDXYuusAikkhDI+yvruuukw7FYUvZcSeo314570Emjt9yBUmab/LCE2EacMqVOhUDUUqawbZ9n2HUHfkcfT2Y2jmixYJoJLMBoNZuTX43ukXFTsaXF0nCJeUM9xiF197+Qwc9Qbsvm0PPvXRjzHQaso1ezIFxQdlJ0FFpWLoEWRlCaVY589p9UyConI8rlrIEXTkZh+ZniFalwLzQaoWgm2FyV2gvfVSleb4ZxM/VxptVPVUUkRzNX+RqBtpb1el2pdmEr1UflJTW2o4yAZZmbJPqeQWiyl9MOU6sc5uoLrJ4NVfPI2FyBL9BkFvZo0WsxsPPPyAYrMjHM80k65GZTt+/SoVqlyndil1zmUttZqvo5UK+O4PfQinjp/Dhu0DuHH5Ij768S8inFjEwtQcVVWGhDGPL3/pS0r5XCmqtTi7BDNBvShLERlabIuDCWNSjj52dHbSPTipXApUbGkSj1VZipDn8PgJLlUqS4KfmiyfZdBn8knl7HoqnUOBCS0XMNZjYQZ3BRHa5oJSrz1NoAxh49BGjN+aoKrX0vVosTI/hRJBK5vU4N+e/xkisTjnS+4PUskSEBt8jXwW2jrOiyjnOkFfepjmOG83rt/Ey7/8NdXcEh752EOYnZrF+OQkvHbp1uLDxz/9WeW+xPG3LuL3//J3GOt1NHW1YuLGBL7+p3+Le+6/DY0ka2mIsTi3iM3btzA2K5i5eQJ5Oo3wShyOpgasTc98sGHtdvBJrQgGF7Ft9w7G0AelcuMrM8oR00CTBS+88CJKFFZJPqtsZOYTGdgDXkTDUv/fgy3bD1P8aJlTSyBNYmBwOy5fHIev1Ug1SbKk2lRrCujpaqGylPr7KipePwFhDdFYnXPF+Rlow6MH9+Gfv/UDvPb6y8gSgDV2Knu6JJv1g2N4eoorEz9flhYszAGV1gAH51FOcxlkM09vJxGb4Ke7qlhMVJM2hgbdpFwKomPUSJFyrQl1gp6sndukmmiV8UG+SMeiiFHtr83OIZIJU3Q58es3n8OHP/oJXHn3dXz+9z+NvoE7MXl5Cn/zd/8b+w73Uv0Owy4nyShqIotrSlxV5bggnVNiPYfryWXoKswHuvP1+AyFTRiDPY3YPTCM6YlxdPe3UCFH+LsGcenKFSXeaiRWt9tOh96D9HoCyzNzyFdJMH47OU76D1egLuuxuDJPl+hRxKjcYv/4Jx/HjQvLmJ+KQeWNKC4lryqTvDPIR+LI5spKQUAj3YeOck2lq0DaVgYobuxmt1IllkNBLOEI0/m0tnZhYWkZerMBw9LC79IiXcA6/BSAGTqdbTtVePIjn0ZDYAsySy7873/4e0xJCVzZV/vuP/1nff/BPbQaDYgsz2Pk1lVaAJorKlST00c1IFdsCfC/eAm3MiYySwZbNgxjy+E7YXDWce3Sm3jhmeOcPCn5qUGTz4nmLg/tXppWlkqOwb1r/zYqjhmlRksqn8LI5BRBNA9vY7Ny2kDPwGj0+OCiWpID7ul0HbfdeyfefvNX6Bp0YD41jvyiCW3NDSSObrz5q3MY2khlQwXlUHuVpsX+QIDB54CZiZCiMjQw4LRWvXJ0TUXrlclFlSvhIdp/O9/LR5fxje/8E5PtIhraGFzFChnOhV985yS+8+w38fd/95eYu7GC3/vS7+HAnXcrO+Y6MmRFTcRVGRjk4icJUKIs+bsqVIbEKLo+sb9FZamkyhQjlIvg4TTKnkGZrEolo6EVIiHQ9iBMRp4eG8eRe++DdOCfnp3GwYM7UeDnSbftsWvjOHhkP8GqyveTo1RUlhWq+kyKQGzF9MwN/PT738PVCxf59Syk72OettBFdv/wk58mUK+irbeFSqqgrO8uBCdQYxbJsdAKVb2dpKK2Gqkc9AxmH3btPYKengGsrK8rZPSdp/4eO2/fjLFbc/ijP/s9grmciKDiooNw0BGsBXPo7vQop37qtL0Zjrc8Yzy6THvYxoRgspPEJicm6GAsVN51dPb20bYDLjmalYjDajNS+RexuERgJdFVqYbWSFKyVDAbnMHIe7fQ5O3guMt1c1ptvkuGYG6RNV4GcYYkIJ1i5Nx4uUAg/+VPkMxlqZT1ys1VqWQpzkbLhJH1Z7OcgJGSwsWyUsI2m6MTIimfeVvak02gs2ejUoq0s6uNMeNDKhrF4kIaW7e3YT2SU9adr1+/oNzgMzMG1+aXkUoFMbxpJ4FKp3SfWltbQjiySGXJTCWQ9fT0Y5puYyU4x/HqQjzB38nxn5mdpcvSEhgSeOzDj+H8uWllg2tx+RZjNgWXqwkri6MwOrVU+VrOexVerwmZWgZWuuZuzhUIoj0Dm7G0QGDk51cKZfRv30VlXESGsb8weQst/YN0T/Oop6ok1jytvA9Hb9uJ2Ogq4i4788eLWraKG3RNz//PLzjHQc5XHqDr0OtrFCtq2NRSaK6OgEdN0rLApOfXKI70jBO5sWuQJUQKQIfOQdUO+FwWqhMCPJ2hi79Do7VxbnVobnIr+x4xulXppZrM2ekOVTjxi19gnsD1F1//Kv79D5/Chz69H86+7QiYN/JnC1AV03xGii6bGTY6Lv4yCiE1EhRjqewq0gUV3rtwAfF4Hiq7GIM0Y4yExp91MLfl3L+aeLQwNco8LNNdrSr7FdIUxeviPMcyH1SwTBALKDKnxm+hbtKgv79TGTdxMoVCAVlKNJW6iM6WVuaxF2srCVSsQXicJEo6mVI8gzLB30zyksMWAW8botNTFDFxZIo6OnPinoa5vjDHHLIjFk/g4O5eCpgsXAE7JkfCSoVMdwMdJwxYmZlnjND9VcK4765WbN97BxoatmPpmg5f+9JXsPtuuvcXvvE39XUmnTT2tJB1+w7sQTyzhMqUCr6NwLkTN6EzD2PTrj24fuVF5GOrMNp08BBw4wT4Eq3W7Dhf0k1VygDX6qRiGC05wdjXaEdoeQkH79qBc6dvUsn40DnYzISiBSnqyeJqPPjgXfz+NaQyJWjKRjg7NmOttI7I6iT2bdqusF/RSMWqMUMjZ+60ZNCahmqEwUg1KhcrbAQE6Twj1lQq/zU1NjGANJxsG9aDq/B7G1CkqlNR7iZlA8JJC8OgVTHwbHYnLl08R9BcRIO/GXfe9yBVhwrvXHgbT//qp1i6ME6vbMJ//vt/YC0eoZooMQhEkVeUpQkNFb4Ida0ANcVHpcKv8/dYaakogqiitQSCdYyOXsP1yXH+/nXljLeaQJ5OpzlGDbB7bJx8B35AAHK1exAPh/lBBH0GnVwpz1AJFxggsWgYTq8X+VQca1Rr//AXf4W5myPwBWglqWyNTCotx0pdqyoKfHjwEA4cPoTgyi3a9BimqTylbZSQTYkuRI6GZqhWmzxuuqcsdmzpIwAX4W/oVAqKBRpsKCcz2Hb0XqrFkLIHshyMMWAtMDJIk5kaFVI/YinaPgKknKEtUuEq583pOOiqSdZeLEWiVGdUYyabpIBy7lg2d+Q2a6WWZcIVlWUmk9mqLDWtzs8yIdJK+0CDXYt/+vPvKcfYhjZuIrglqHjkYF0G1WKSc15EcH0V3V1NuOPQMAIdg9h16H7MLwVRlWOYNaohfYUxpyNYM4mcXqSSCaoaOrpsBhESho5KvbG1W6nFk4zGIG3LUjmpoEnjQfLJMBmLJAa5aJbgXMgxSqm3k6RbkNLCUjZYlqaW11bRRwVMruEYaxGJ0qWQLArpPFaWFkg0FgRD84zPRmw7cITEW8fkzet8NxVuXThLt3mMcStb2mrU9Rqce/U9WHw+zM3cQneLm/GWpiqM0NklSF5MBpKhiBM340evI7hR0Fg5zlIsTfab9DZxQHQs/L3XL5yGv6NRAdWAxYWbV0dIYi4Ks0ZcvH4enf0bYDU4FCezWza6t/Zjho7j+BuvILIyhbReCFpAnS5bjpfyc6QtmY9qVm2ocTzMVONU6aLgSbh1lYgDmU8NQcip3FjUUrFDTZVLktTW8zAbTUqd/gRjYX05j0gwg7VUDFu2DWD7hk6ce+ttDO7dCN/wMJavyA1sAxKzaZQNBWXJ642Xj2N5cZbvmFUIO5OnGqbi1ZJMB7cOwmb2wUmRcG3sIufEAYujgtbmTozPTEJDV2syVOgKagivB2HVUWmbcjAzjw7sPECinlWOP7rMTizNzaGBDmDDtq24/OxNVN1J5poB4VQGe3bfgauTjDXDOiwkJb3BSHFKHAqlOD4UfeLY5Xg1HZrVVkejoxEWgvLaYhBGtZPz9v+z9BcAkmbHlTB6khkquSCLuZqrmXsYNR6xZEYZlrz7vH5re+3x/7xrL3vXXrNkW2xLI2lmNEzNzF3dxczJzPBO3Pk1bjdU5gf3Rpw45964EQ0qxgyqySS2cgxMdi0DXEGVhzaXpWQwx5rqXM4WzMyvIhiu4dSpLuznM/oDh7F0S49X/uj3oDt9+vgrqbUmJfinCSJuTF+6SOetYM+nDxHgJii3D+I6ZeazzzwJh6cVbcN+/Phb72K0x4jOAzYUKBE/+wu/RKbCSF9YIZPX4Jd+81dx88EltYZaZBRr7exW+dGnXvwMgl0dqgO8gw7r0diRgQ3uzgEaZBidu/bASsNs84URbutGqaIne2LkpVGo7u+UoJIRIbv1drdHMVthwnLwRIr/Sy6yVBeskNUlUjEOZgTlzCcbiFJQ3sCBFsdsUupID0EpiFPKptHd20fZcgSd/VLRTeqPVznhvRikcaelMUYpir/8X3+FTz3+tEpj0xOxxckrcl2CvuS868iEC+UE3n//TXz89pv4q6/9Jd549Rt4/4M38N7Z93B74hayxSjMVjJ1TqimVsTxx06jsy8Al9S9MFXw4N4DGOpm9PT1EkikqJeXfF5DQ4sR2PIqv7hIlvbRO9/Dd7//dSRXNxEmKxjdPUImYUCKrG55YxXbETmNSaZh1mB0aJDz1gZpz7YxNwUbQTbcRXZL9upu8Sg1IZk8LVKAkI75kGzlDCN+G59h8f4kukd34cqF+9jHf+vo64fHZkTDLnsjNQI9AWH2FgpSYqAsJ3DNVGReOogsrSThIUvbWljHxNlbaAsG6biy6ZXG1soKP0PlIkBJAJSOLLKZaObPtXxOpzfIf/eoDc3+3mF0dA5hiaz31o1bePLU4/iXv/0Vqq4CDBoLXvzyi7C4PPBS9mvJcm69f45ATAaeWEWdwY7oghZPCOHOVspwOgYDr5xTkMVsLRWEkYBUosLY3JSaHBYqRUljJcjY9JTvHpIWO79vVyV35e82F1lmQ0v1EkCZDirH8n3tnSoYDAyPqNRYjdmOS+evqjVnsTmHpL96W8mE8xgcG4NGbfbLPotZVV7sGhhFD5nn0soUVldXcfv6ZaxNzyObjqt68MLg+8b2IE9/WJ9L0wbJfMnGbRxDDdWLZELIurXPbSGB2oaulmPA/qRGS6GYRi4TQ99wH2X7J8uIBrLU/sE9ZJyPVN2TZD6Oru5uXON99xzZj0h0BR+8I301bTh08jHVrejoaRKCqVXkxM8ZSGtlHTQlkGFW1ZJMkQo7na9B6vBky3kSmip/LzDW5CC57RW+eyqXp/qhDfPvUnqgSoUq71cupDkbVA8NBm4Tgbx7jCSMRIjXWbi3iaWbl3Hq2AlszK/z+YHf/p3/RrX+Y8yvLKPMoFzTJqmC4gwOUqaggXSyjKXpZUzcv4fL568hR1Ijp7Y7utpw+dxNde5hRQIrlUNbmx+Do2NUDwEMD+xGe7AL771+hYZZJknQYZljIT0EUlR0A3tGcPtaBtYAg3iShI5v17ujD9P345Dy3nrOdWJzS1WPDHmcsBMbNJQmZkOVhKIAGwlUmuOwlYhhYGgACSoGKR0umW6rJEhasnPQpp30hwbfXUO6kuWz50sJSF3dIj/fPzaI6bvbxLNtqhwDQn1BHN/7JDT/7iu/2NyxYwi1WBaHTvwU2vfQ6Wtx3D//MbyM2FfufYCJj9Yxtv8U5fYcwqYgfuo3XsJ/+t3P4FM//QImszm8+af38LP/4T9gefkqJq/dhZ4T43CSoZKNysk1Gx3aAKcqXzs4OoJWqQPS2YWMbJiQtWo5AFJESw4eSJKdlO+Uhrk1/rBZ5r9Xi3CSaciBFtmhFTCXTuskfXR+PQ3Oxe9KXz05uWaAy9uCElmJrKMl4mlGPaNKrJfmpTk+mxT1aegZ6SjdpdOPHFGXDSXZyNRpPmFDspCa4vWk9OXr7/0Qt8+fRyVVx0+c+oyqAbM4OYloOkKQXUWWQcPhlU42Bj4zr8u3KJb/3zzXFENVSwsKlH0RSkA7HX7HWD+f55PUQenjFyErFJDubO0j4HUReENqnTjg82J+eY4gtg5/TxvmH00ixchdIJO3e6Wim51ARNZOhZFjQJLlGKni2MJAZXEQcPksfmcIBx5/lmNgonFECF6AvYXMkgZSIbN3U0lN3HsIKxm4xW3CYLgTwbYebCxuw9HuR/uu3SDSYm4+gfHuIHxOI7YTeXVIZ25+FmsP7sLk8uLUcy8gFSPIEAyNJofKvy3m0wS9JvKpFMwE1EKxgDxZuxyWiMezCPeEsclgK+lwbmeLYpgi3bcpedfXt7BrzxDcbr9avnrrtdcpQ804cPQYQd5C0JvBnvEDWJ5fIbhKQSbZZEpQ3ush/U+XZ9fJHPN0jDq6u3qpbsjIrS1UG92Q0p8eN5mSbCbXNLhLVdPR1a6C5ObmCuwMSNlMnN83krWTTLilQXEnxz7LuabS2cP5IzDEN2IoZPIMBAQw3r+1rZVsP4vtVRIVmwHvv/MW2rv82OS8S/0aN4lGqNuLhbk17Ny3n1I+DZfPjS1RrWcew9LyPGxUK7K8Mzw8hqWFJcxPPsLAjl6+/7vYuZOBguA/Nz2tMqI6+ocIIHFMTz9AJL1GxatXh23kBGWxElcZLjoGSpvLSTI1iDpVxspmnLLfwEDvw6PrN1Eg+C0TzCVPn5FOgayGBIDoSMJUZHAax+GTp7G9sIqKpozucBeCnUF852//DvnY+v+7h0S/pArVkZnLBnCDqlnq/9jJuG20b2HiVj2vL6cWbAwwWrJ3I9k62ajsjeosfB4G7iTVjl6fwqn+L2I5fg2dDJALS2lMUj0UmznM3FhCtka7phEb+N067QEZKnLeWypCasjGBTOE4GmokjRk6VVRyQRhKXNQLBTRFrCjY6ALLWMB6OtWTFF1tPc68fLjv4hXSVBT5QXYPGY8cfQUbt+aoNJtolDTIVOq4N/87m/iz3//W8SmFKY4BxaqD8nvfv0fJtE6kkaLN0CVqMXi3BIq+iJ6R9pgSuWpgJLQWrpwn7zCaKkpVazLVDDUx/ebp8ISWkgyWiHoS1aQlWRJ6tNbzGWEAz4sP6TfbyaRkNr1VJXhsBcuRwVPPz2GruGDCLXvheav/vK/NLc3oqgVdDhz8nn4CbACENAUUNQl8as/8WVE8hnkI1r0dIZw5rln8a9+/tfxJ//+BTz7s4eRaElibbIDe3u/AlNrBt/++n9FI2mCwdbEjh2dsNs86ArLgZF+6Al0UsRKgFVaNckapixHVCoVlUtdZmQXxpTngNstduiNWtXxu7Wvj6BA7m+zq+yTEoHEQMAQACik85RqBlUu0082WCSTleUOMw29TNYrh1vUejVBrkqmLjuXiU2yFk64FAySKokenx8pDnhHuA1lqWeeycLfESDLkaWajNqse+f9b6ARXcXWegI+i5sMOUXm6MXGZgQ+Sm55Lh2Dj4BRbj0KN4Ngk9+XXUw58ORsCWF1eR1elxsGuzDTPL/nV4EuneO1nHremwbIAbEYrfx8KwGHUs9rxgQdLsnA9ZAMyskgZre4sGN8HLNUNl0E1FgiQblfUmlz128+QofbAQMBV0q5yrjOTkbxm7/zO+gIOjnWdDIfx5aB6r23P4KTY5zV11FbreD3/+p/4gZBQRoL94UsuH7hDkZO7FUFuFKFBDolQA8eweLiIwaeLWRzRRw6dIa/V7E0Owuvhw4qAZMKSgpzxTY24G8LYGtrGxPXrmPvscN8phoC7SQLnOPtJFlMU6vSMysEEK+f0p/2kWDwlMJr4d4w6nVyOtqKlQE8vr2Bto52TN15CFeIbJmMvczrlGj8sukZamtXFROvXbunNo82k+u0AS06Qq0EsTIKpHPB9i6C0y4ynQwDgpXAW6APMTitLaOuz6OVn7UzEKFOp6EtbUa2VWoh/wi9tMHSmLC9vEZQkjKyBozsPUiCQfuSomIEw93SUu3SHfj8HmxvkzlpGnCQ2Va1WsTW1nGX7LI13EPbLcNGu5FUUS+BLk+lIoE/SeLha5dTkwyGOgPBMoF7ty9SKcpyRJ1AnEJH7whyDJI9ve2wUOEtLm6RyGRVT8rI2iRtsAApHvbJQSIzzK4WEoMcwZoA4OxUpwnzBKdHN+9hx8EDtLsSbr9/A3Eq6jJZNDktVSbf0CBF0xqcVy+ykRysdgfZLcmWvYamRo8xMtkejufEvTsi8BjAFqg0GDy0QrioeqkWDJwXKdthp00bSbqkKbbNouMvPSmbTl1HlpKqJWIBQV6nL2DY9cuwdU5idHAnvvaP30JXbxfGHjuA1/73a7h7b5YgDnR292LXkb0YGt1LlyY7qZAkMJiKOjFrjJwbGxZm57CRW4ZDY0A6Usf929c43gw0dRCcc/APtmLf/kEcJkn9/nffRajXwwCkxdjQbpKULVy7cw6dcmjMVsTOsd04cPwwbWsZ21tzaGltUyTi1PFDuHohjkeLP1JFtZokbMMjfQyqxIJ8hApWj+VsGS3tHQprrAYHfZBkkXiRz9ThoiLMy4YCg5M0SNHWOTa0I7NOi8j2ImIkRz1BSa2V/gvr+OKXXqIauY5SKYeaKYVnnx3h+OyB5o//6I+bdUn011EybUurqOfh8nfCQoJUpVz7qz/7B7IsSsRCOxLaR3jwgxk89uQY9h/Yh62lN2HoH8eufhveeDumyszu2D9CRuDmjStkB1aEAm0EZml7JuuadZV5oSNTFAYledREc0QjW5Q+cuw/Q3C1c6I4uRz8ijgHJ39zaZYRvAUWrwc6s/BdOdohMk5Oq2lVYwZZr67Wq2SrGZqgpJmZyAYpafR0SkZ9qSOs00mdFx1Bl8GEbGxrY52f1CFAJlXnd+UEoToNSTDWEuillonko//Nn/43AgkBmhK1ysmIk2H5pfg8g4OsQTr5nmnK6I6+HrWc4yTjL5TJRtWxaTISKbLPwCQg0CAolWXDU3JoqRoExLQMABI8QoF2vpU8AyfSaIOB797I5pGU7vnkPvdv34GRioOxBr6Wdnha6ex0B6dDlpkMWCIAXrl5H+ZKFi0EVEYSjosBi9sJnDj6GPaPDWF+dRNbyRR29w+gSPUR7upjwMjAH+rFmdOH+b4cM47NzYsfUeW14I9/5xVUyAb+7K9+i0BGwDE7MfFoGi9+6gXcv3UXd289wNDgAEYp+eTAyfqiZHws4YWXnqcS8UGaRevpOVaPC3P3phTATU7PYJggIHVJpD+pm+PXpAPKmYGO7jAiKwscB8mbdZFZcjIIhrKRKu3tODxku26srSxhhKBZr9c5Fh48fHBPpcU2Cao6AtDmVoQOkiLDLKAkpz+p+JLVNEZ6u+mkERXEpV48TQI9/f1w+gJYZ4AP0pbSsjTlcEKaI+RqJZIEUXJ5FXzSsTgdZ4zsP4vYJlk/ycVzLz5HOzOozb6GzoQYx1tPOysykAqLX1ta4pwV0dnZoTKl3JTem5ubKjtJToVqSEjk0JZU05TNP8kWqTUr2HXoMAE0zmCySZ9wkLUaae8VzM/OI7q2hBLZtBS5kjr+wbY2FGkrBTp4uZSiPegVSy1WtmnzsieRJ7BbaL+0SdnHqRmgI8C3hqSCaQbt3cPqjEAuXsA7r8uehBw2kj2MCmUj301AV56VQKch2MhmpZ3MUTI6wj0jDGsVuFw+tIfCWCbhWF+cRoZAxouQuEERFpO7QSDXMvjUlHo18XlM/LuUq9A36G9kqgdPjePU0Ofx1od/r07ORmKbiNcjOP3k07h2+QH8DKbSTV5K+NqNtP86fYqTKMpDS9XZlFPNfF856Wt0k+wxQGo4j9AJgBawOD2PVdrn7NIqYiRlOgZzGCt48uknkDUk0dnWiVwsg4WNLfV8mkYBvWTOTeJMqZSlXRjR3dMOTSWA6YU5PH7iKM69PYdo+SGMLh2DRwRtvhYGXjtJjU5l3tXKevpwAlv0jb7RIVQI7LFMAi0khCZZfiGxlXrjHqcTNr0d8ZU1JGhfS0mqINrciWMdKG52oXuXHt/82/M4/FQv7lyksjJGqDb1HJth6NraO16RwjnlvAb5egWljTzmtu8gu1XDdp4Gc6OCL/3rT+H17/0Qpw88DoMlzZftRSQxj10nfgrjex8j0IfpmDvQNzKguq7nclk6VB2bsS1M3LhPGe5XOadycqxMIwKBTJomROiY2aKUwzLQUD/J9ZSlDmHuM5QTdGEauo4TZ4M9FFABQDpJb1F2u90tlCFlDphssBC0CGgGRjEpvyvLMjoGA9kglEp9Un61QgeQbAWpdV0gkxRWIs0KrGQ+AtppDqyBwWNhaQ6pWBIxBpfZxQlcufQBVuem4eeEFChNQ54AjIyYejIaOYnn9vtEGyIU6lIbdTkyH+nV2STwSn6x1KTOZtNkjlInpKrybJV0Iou20dDkf3Lgw8VIITVKRNLKIRRpEJAR0KdSGNw9gtmpBTpsCQ4GKKkd00k2FpNTcmRzsnlYJhM106lGdgzi5tWbdAKRymRGvFaORr24lMD+kWP4jVd+CxvpbcrUWQYCLw4f2IntjVncm11EjQxa3rt7sJusWqOY2NNPHyNwySlJDVYZkHWaGtpp7G/88Ec4cfo4f52AgwAkR/qdDG7SiHnv+G4G8RaCiY4B4SIZe45/tyOZzBP4jFQURgzs3KHmU9IDI+sbiBBEu8Lt2NpcIfCtomdwlKCZhMvj5ow11dLQ7PQcmW8Tu8b38BmH8K2vfRftATeI0WoerLQDExFjfXmR806A7uxDPBLDaF8rtLUCDHRyU11DFSUZDnK6torDgRIiVH3l6BpK0vqMrLdMP5ATmnK4KiGdaqhQiaF8vg5YBRz43aaWCsJtxMGjB8kqG2RLG2ScBoK/lkqNZMRCGyF1lAbSWgJLkmDpIiMuknXHM2S3ZKhLi/NIkrU7XQ44nLQhquGt9U2lGiNra5h+cAvbm1HEk1GkEiUszz6CWxptdHWpg09avotUlhzdfYAKQofukd1o8bTDYPVh556jtI+4aqAhLNts8vBZSHJoFp9U9azxWZIkUXNUbyQ1KytIxTdUWuJjz38KR049AY0jQDsKIZckQyfo1AjkXpcVFYL4yRd/QsoFUm3Waadx1S5xi/M4t0xlY2pgbPwIRob3I5n7ZPlEsjmEcXLoSOzAIEclyrGpUillqVyrVOMlBo3VuVWcvfoBTjz5FKKzCRx8fCcy0RzmVpeRZUA1MDhn00kUmxlkSlJRcR2NfI4Kp8B5o32KkpI1V9peU4hWWZLL6N+pMkF2jUShFYEOP59vFL/+W19BD4PQg9uTmCE5WV6MIEkFdGx8BB5HE90BD/xOYo+kuJKIRjaSiBeTmL2/jLs3bmKGzLyf16snbGhaCzi4awAObRBaS00VBfO0tJB1F7EwNU+8XCU2hpAg0fNIOnTWiGJ1G2YHQyTxsFqoIJnIMohXMb+cRJ64pa+XYNHmcPTUEUzNbWNlZhNdYx4EAoMkodPo3R1GdIW2lVqH5jNPnWza7E4sRLKw8D8T2vEX//Dv8OTx59BGifep8VPIebMEFz96W7vg9Dixf/9BFOpppGhkLQQDndbAwS1SwllpEOvKqQxkiHKCUfLMMokUGQsjLtmAAKgsA0i3EtnAlCPoBb6AHJQJBYOKuUtObaFcJJMwwkxglugq6XBel4cATpYmGzZ0EqNBq44/i3SVtdV1Stc2suv11Q1Gqm7UjE1sLAowLMLvplEKY+gNKeNeX11FNk7GxvssTU6pPOO6pYzBvmEJH5SiCawyMpqsdgS6WnHv6mW4yPxyfBevLKXQIdfXYhjbuVuV1e3wt/NaVB5kmLQmBqE8mU6WoG2jEVdRJ5DoyRzkBJ4UsCo1SwR9MqH2NgXIu3YfJFNchNsTolHr4Wpv5fgymEzMIeB1wNXhVcfsYwQ8j5nBR/YKyPw1DBbtrVRLBEstHaZJaXv9wQRBYEqBO6kh/DUH/ver38a1D87D29UjqwII9rrw7j+/gzPPP4cPX/sRHSiKTQasr/z2zxEgzAj2dKmDWSsz82gNhnD17n1883//Df7L//lj6J1GaAlYKwR/afiR5nwc3rdXHU6KcKxN3gC955O5vXP1iirgJWmgj7/4Au7evYfJe7fJFh144rEzdEgOF9mrNOuVBsO5TJzjY0MmXUV4eACdHTRWslezdB/ajmBwuIdS/oGqUTNICSuqz0SlIIWrIlvrBIg8QrSBtfU1BGV5i+plaX4aoY4OLD56hPmpCdiktognSGcjCJpKuL5O8kJ0GezqxxztxU9mtHvnKFq8PUgQXGoEI1+LnYzJixs3r8PHuYnSIc0EY1kWaPNbVGBej0Rh0dn5nBkcf+Jpsq9hpAhC0EozXoMIRJXTLqmjdTJVq8lGADdjez2CG+ffpW1tMPzr1Sa6FKkK0vG1GrMkPjBY+vGQwbKmkSXGAJw2LxIbstQ3RXZchtS0Hhg7gLZgJ9YowWXTT5Ycpefs/IOr6gSshwopk1inr6TUsX+payRZNVIsSmcTpdtEmMy8WGTUahrx8OZtfraE1nALerr2IUEALWWbSGUmGRykS05I7fjLMyWp8mo6qiuy5Y14Hrw1uoe64Xf1oSPYinMfvMZxKDOwrlI1FMRF1Fq3VRi6mS9sEr/naFoa8FqCyDXz+OUTvwz7gAY3P76L2wsP0bP3EJpb84QUBlkGao2NASllhslJVk6b1XA+5aBaU8txtXhhsPE1mnZYNGTdJEaSyCDLVVKpMVNKcy5KWNlehsOsxXY6gmaihg/evauWzJxBM3btHCSRt6HBwOvqoBKQZb5EGl1D/RgKd+LND29idDhMAhRGxjmLnqAbuqIHjyJLHOc4QsTBhdU1hOnjBEkGsjykZIZkntVIdOOyt0YykOF9DVTOksmWJluX0hqdEtgdGj7fJmh5YKiCVKldWimQGAQxszLD+VrFyy89hz/5b+9CN9Tpe6XCl2qhIxQJPlU5Eh6roHMohP/vb/47FC11PP8TL+HAgQPo39GLMCfHpCVXJhC5Kc30HDgB3qWNJcoNoJ1sgXROGZEUzbeInKMsk00Yk1nqLxDYKQF9rgBlG+WzbGLSkaVTjHTPkLQmkW1SPU+qAso6t9QRlzVCSVNbZ9QXADNbTZStKUj+aVk2aESikSHL6cJaJYOzH71JNXAVCTIlSWqtNPKYeHQJU7dvUwnMIRLZQJTRV1iU2+1ED5nsVmQZzUwZFTKWVYJofCWGwT07sLDOiDq3joW5JfQRXFZnFskAmhjghKZzSejK9U/WJEUmEZAsRrvaNJJMBlkGks7xaww40mVfUs6ki3uhmkOMLK0u62NUD3ZKRoe/haworQ5hzN2V49992LNjDPaAnQCtwdbSMpmxpFnJmrEF/Z3dDJqtyBFA9ZRnJoeVjgeCxzZaW4ME0CqSmQqfT497t25yfCWbJ4Wdu3ep5aWph/fx8hOnsTY/hSdPdDPQNfDW+YcM5lUCtBPf+eu/w6e//AxWI0Vkt1fw6/+fX+X3cqq8gXQw6h/YjTY+g5NsLSH1cwhQE1MrGB4ZU8EpRAbbMziIiYkZtb6rpQOtU9o+/fILGD96gmBTw2vf/AaC3iDleQc2CEyDI/vgDbWqtEUpLrZMZtokAs4+nKZUtSkVpaetSi9PbyAEI4OElPO02K2YunuX4BdQFfvkUIpseqVTGTrzJyou3NuNjsFhajet2ouYXlxDC52mTiLTYnNAQ4bqIaGI8TubDAQ3r16CMZ1DK4PoPIO9pLA6/E4qwTznUdaS8wTZvHrXtbUtxBIxJb+1xiJWF+dw//pFPLp5DpsrDwnC17C6MIUr596jgqrj1rkPcOXsOUzdu4INac5Ahin1+cPdHbDRd2RpUKWmlSTNMgun/gEZMclN3UBg7USY5CIbjxEcUnjys18my7agyPFfXF8gZkjqJ/2Hdp0g8PTv2QmTLggz/UwATdh1hb6aJeewmpwKYCgg5Mwb7yfLoEXE1ueoLMywugzIS2oy1WygLaxSVlcWV9Vm+sDACA7sP87v2nDmueeoGFbgbvEj5KQC4uckNfTEiScY9HLq1LOMzcCufXjpp76EJIVHk2CvoeLO55qoFXUqq6hIeSWtDLPNKnoCe7C28Qj3789DwzEL9nVgbW5Fpcw2amUYUyLEyygzUMqSSp32InWNcmTlsu6fz2T57DWUqWwbHMNqM0ssIfvld6QsshR2c1NxuEhStVUdjj19ALv37uRz1Bj817AW2VTLqMdP78dQ35gKriZ7EA9mZ3ndCDJyGp0BSafxoFpLYisZR11LuxDlRyVOl6TNmlCzaLA4vUIiJkfxWwjmeTgdftTyepSoJGSvRk9blewNt72F5M6DMInHwlISbUN9tMP7JNHSHKYCPgHe+/Aq5y8JPUnG4mKSvtQPzd7ejqas3+o5iE57K37ml38eR588pGSYHK2Vgz41Or2NRiERtCmMs1aFmQ9a5kw0axqUqgQtAnSdElOOjgc8jECM7uUGmYLoXqJLhY4s2SJaApIcAJHNrFwuj9R2ggbiUbnHi3OLKkVofXkBUmoytRWjXOzmQNH4bBpGwyKDQBrJCKVHJklpS8ZlqmOCTiY5vYzTqo5wVziMob1jmH54m+yiiVgkgS4GmGIpThd2IJZNYseYgFkTZkboOo1GClmlee0g2e3czCO4OKANUtxKmhyJzKujN4zllWm+OmVgraQOueQYCCQbQ8YoT8MiFYB0g5cJ1xNodTo5/p8igMm6oB7NilScK8FldWJuYZ1BhEyUAcjv8alN1SY/pycTkondu/MQ5udnQKGvanFkqU8bNFJrixGp1QTf1YyxHd0MOBm+Nf9m4TyR5mhI3y5fvoogg2uQbOH1H32EAcrwMycOUg4/gx+9fg2RxUUMdfShc8yNQC2hHOjsvVXMb6WwcPcRTJT6gzt78dFbH+NTpw5Ca25i15n9Eo4VM/FZAwTwAbgdHswtTRMMLGjv7ERsa0sF6/lpMuC2NrU+WKBtTF+7i9aeMMFFao63YmFxGa0MWovryyoVUKoX3rzwMWrZInYdOUgFU1HNLVq7u5GMJmHi+AvzdrrlIAloAyKp07yvkUHYp3Jy48kIRkYGOad1StQkwq2tKntCGmNItT85CJQr1MnQS3BSLku63sL8JHpabPjhW9cZfAZV44SB3k51oEw620ufyZA/iM0tBilpjcd5NcoBGcp2u13D52yoAmZT8/NUdC4GCM5NPsag0IL09hoZHIGfdi3LJ02diUA0RgY3jgvnP4TLT5vWOBnIK2SoSaWepHZ1jUSg0aTcps/I5nmN7+NzMkDkUkgXvSrFtljhnRiAJDEgnYxyHEzwa1OI1x1kamT1dNH1hQ0YyPalwqT0Kd2x6wAmbk8hEZ1HNkM1QcDNEah0Ni06Oc6rjyagddZQoxKSWuVyJN9oMzMocsA1JGVGDdmuDVL50EeV1Nk5gstnL6NSyMDd6mHg96nyAtvrcSoSMtL0Ok49+ziia2WM7BhGhqAqfQLu3LuBhSmC5NYipKRvk+RCOh3JmnKeSrlez9P3SNycTRxoPYGccQ2bq+voDnejwIC6cOUWmX0NbQEv7CYiecNC1WkgKdDBSFLX5HNKyVoj8UfLIGGwyWE9qkOqd41WDoi5SWgYJDnOIPs3aj2w0Y5j9NNKkaRRX0KW8+xsNcDG79x96yG2S7RrfvzMC0+DIRKbVDlt/jYSWCuiqTSaES/MvVmYed0mg4WXyn8zVVRH+uMMYg0GoSRB3mX1YJFkLFfmnEEKp5lhC5ogTdMzkQL8cv6F4y5tJnW8zjOfewKzD1LEBaqcyXu8vgPvvneVwd6i0jZrZbJ8IsTO/T5ojgw/1fyd3/81jB/Yq5hghQwgk2KEplFJcrucrtMadWS/UoHLRxAjWMjGKCVZhQBj5gQI4MnGnezERjc2VK0JYdCrq9vwu92qA3tXXxeShSzmaDAeS0gt2xw6cQAP+fd6k/SAUjDc20s2Rmly/wHBXnbYbeqIe36bss1A1skX315dwdzcJNWArG/TmWJVrFNuCVBLNTcPGb6WgNpCQ42Xt5FYjpMltKic1kCbj2CTUR3aF2bmsJ/sgMqeg0EgTzJKMlrOzc5wQusY6R9Gjfc21PXYouzaXiB7a2fgIBjLMXqJtPWcsGqCvxSep1xslGsKICRwuf0hbEcX0KxqOeEWaMhGKgxiUilOOgBlclWszC/BFSITrMoSlAaVRBZdoyMKMGgvNCgCt5Zg6/FC67WRpd/g/bYQbGklI5a6LWTgjP7C9BXDoOHIQZ+txRWy2CxtXIsffeM9dWpP8uw9rja0DfeqHNVf+dzn8O2v/TUe//IvYGO7jGdeOo1NGoePYyNF9yUPOBzqxA//7P8iklzG3jN7Oe6r2DW8A31De/hvMeRTOYRCfDatSa0z2whWHYN9kIL6cpxeamlL2QRxfDtt6cLH5wmkUu0xhXAnn6WnVxVSikaiaqNQWNWD69ewc+9+tbSztryGjbVtuDxOhFpDHNYaHty4g8TmKmwmO04//xxinANRcWZ+X/ZWiH4Mhg0sLSwgxHmRGuai3mZuz9GmGohsrtBmOUXZbdpNAnuPPAk92bxJGgZbHLh17RqlcIiOKymxZIrNMrYjcQYCiluCkYvK8ubNj2BgWGtvH0Ig3IU5zmMrbWt9Owpvq5+f36ajUtUwSGSrGugIvAXajTNA1cs5rmVT0HBu6jUL59GHdDqO1vYexLdWsBVboOIZ5P0t9AsdA5IHHa16PJzJkFGSDHD8rCQ56QQpLYWxVDGUhhRN+p8o20rZAIuLJKJGOKM8l2wVaRA9MTnHgGyj8unH6vY6dGSF2ww2jUpBpQoa3DaUGcAcAQI8WXy+ROVr4fXIwyS7xGi2wNPeR/A1M3Auci6yGD70FBqRKq4TnG0MCFJKt8XbqoJ4hu+Ypt/L5qq11YWRwXFszUfw6ve/ho7+Ljz+xBkG/DUC3TL0rir91ocoidtD2RvTpTDQ54GvEMDVxRuw065a2v3Qhz14cG6aYFum/Ug1wqbah9DLvhsJUZMqRBIoZGNWSskWib5Wgr6O9lGmf0jROauWNkKyU9JIiQyCtTlAFThAQuekzWzQB+JIprahLTXRua8Hp3Z9Bt/4+69RqSRxlwTF1FLAy1/4NAIuM6KLJGpkxqM7H6M9LWJTmqO4dOhv0eH6lpTjyEH60krRP9WDVlrL2SqoaOwqtbVMPxNia3U6lYqsS3ZUqkQc5ojz2QskfU1k0R0cwq0L01R+U4xhTRx+bJfKcjLa2/H229dwYBfJ7r1Hl14JqYMnZRRyfGk5lGGQVCFGsiojpmIIjNB0yvW1VUYRI+VAmew2i2K6SHMtQUPj0hmblK/rNF4PHcMBX3vbJ8yHgNAb7kVdV0F/9xDaGVm7httVCUxZZpCaGwLeLm8ArV2dkDZZm8uLiMfXsbY+Rel5X3WSF1W4vRqhs5LV1ugIZNouG+9lZlCRDaoKr+V0M4AY4Kfk3ohvUDlo0Nbdpp61TnCM09HWtmMYHBhgkDJikzJtK7mNIo3dyMAzPTGFFgJkV88ADJS31UqO9sH32lijU2lRruXJGES22xltTapWBu2HzpTHxsYWyvk0ugaGKKs34CRz3lzeQFvYhxYx0pw0tvDRyfyYvDNHh3cTcPh8nR3qwE9HoBWtDHb5jFSyI/OTY9EC6GRsCTKnmk56NMqJMgeNjqZK8JaAYKM0btCQ3Ry/FL8r7dHkXaSpbIHRXc9n9bR3UElV8cWf+xx2h50MmiUMDu3Esz/3q7jx4TlYm4z6tRi++43X0ElJl9flsEqmUaVMH9ixE9/++qsMvCGcfuol3LpyG5fOn1XNiz12O5lqBdI8WhrY1ilbpXDR5INHaO8Ow2F300gdSFCeWl12aDQapOIJnHjyCc45n5eEwUjninFeXAy2UulxbPc+xFNRxOSkbXcnRnfsIBPUqWvLiUUvg20bry2NImRO1OnRgEdtat8k83dz/kRW+8jYJI/eSnUjGSoy3naO19rSBpVeEiN7xmElu83WpQY0Ay0D7ML8NIPEHNmc7AjyFyN2PlvHpfcvMqisQ6oT+kJStkI2f4N44pnnSWLMnFc7pvnOgdYASYpLZWC0UNk5PQw+Vb1abiszcLd4W1TjYLs3REYagZtq0MqA3UJbXJmYw8zdmwyeHDeLlazOgSIDRyqXIZttIkHSRBGo9lUinJc2H5l5oQkr/ctu80FPX8tGScVJilKxbZWiKpu2UsVPlhPC7V4M9XNuY1H6goZgFce+409hmGRGsrfEXtISFI0uxOnHUg5aauP0hFsZeAu0eyrXeoHPVFSkTfXCja1TgVMZ871sVLAScKVkQiWfpW9Qreod6B0bJvCvYXH6gfITE1nw6Wc/hTd/9A6eeu4FRgkj/ayBmdkJxJKSc65DNB5B2GfHpix9tnQQmC1YWNuAQ84/bG6jynFrZEk66R4ZOShDBlsq11HSEo/oLyqdj88nmV5VqsB8tUBCRrXBf5e0vTL9ulCXA4RmpdI3ltLYpo0mUisce5PqrLXjaB8qq27E86v00VYMjAzh0OHj2L//GAOzDqVUBZ4WYg4JRqPqJoHl/JG4lpoxnBntxmWCfoQBVEpOSKs8OddSqev4TFQNNQMJDp9NW8funXsRpYqR3qFlzrW70w0dbSRbqpAIxuEw+/DhD85SCSTR0aLBcPcAfaoDcfrE91+/yYCQxMkTJ6D7F7/+K69IeyfJHBHZKl3QVRcZRhETHXVrU5rh6snM9QQnOX1noMOl4DC4yTA5OAQbSbZw2Mia/AE6YQZd3WQX0RTagh1o8fthc3GS/V5GJh08/F3qakiurmwaub1uWPhdKw1xcXkOdy5egobyRsp6Srkev5+yva9HMSO7Wdbd4kiTIUnNEimHKuvLUvLVz+sUCGQyqbFCFOlFSSFzM0DVP9lx3o6QwRrU/a+fPYsmJWN4qI+G34R0K6nnNXjs2acYCUHGdRkBSmrZTD1HFjkwOAg72ZWs8+U5MbLcIj0nyxy3SiZDZ61zuJrq+HeVTtwx0EtDklODFkbyT2qISFaPgNZWXBo1tBPckojwXcwaG3bt2Yl5shy3TU/Az8FCQ5W+jBayWLtdDjroMLMwj1yB7IbRPF+QzWM7YgTChYUlzPL5Vyk/W3xePLg7iThVixwXz9KoV+eWGBDXKRM1WLhxnYxnnuPrpQQvYsex/TBqKhg9dASrVCSlvBGv/fBVpDYSeHDtOvQrNxBJN9Dkc0lT39hqCl/65S9ggwx05769lOzdiEQSqiSDkQ6oI9C1BHwEuyDnj2rGYESSc+WmXWgY8Fpa3OgZ6idQbKrMnEq+RIa8gYGxMbhcLmytrSBDpt/W3a/Wtsv5AiLxmKruqCXgmSUPvIOkgOAtALVKxh5ZI3ngPUXBSG9R2WCVdLsFPmOQ/y6lG6Rn6fpGlIREi9bOMBqy4UU14+4KqwyEd79/niyyC95gu0rDlNTFB3em0d0zQvtooGe4CwcOHcLIjj0IBLswRHvo6+5Tx6Zl8z3Y1o5uKrgSVaU/2IYhzrUQH32djDiR47PMYPf+QXS0d2IrkkWGgOahEitrLOjfuxv3OB6SPte7ayfsbWECcBNGj0vtN4kq0BNQRXUJwHv8rbQrSQaokQQ50cbPGEii1jkWNgK9y+ekr5BsEeClOqbNaFGHdMxUl0LODh/Zhd4eP04cP6ayRt795o+xuToLOwlVi6cLN87fhMVjQSgYxtpKFnFJgStp+V07iYRknlBRVCsMoBaCYBmJWAwGm4NjNYj16VkqKP6KrJJ4FdBOQpQmK+XrkByFlapv7+jGdjqBFirupbl5XqOOe7cmkYxvYvfuHWoDMuANY3qW9yV7k6wls6eNCsYAX1cQyW0SHPE9ksx8SfL7a0gxMMl/ciirTOBuNOpUQAR4Epwy/8zwxrkpEQcaKNDfpbS0HDKU7B2peaTR8hONkjqXoCWmdXrN9G8HA0WGCqhJiJAlWP4iHjiNemKEl4rJycAHWKiANdUt7Nx/AGOjfagVajg4PoiVOf5Q71GppjqNFTnihIG2mIyRSZOMSn69k9e+dfcu7VsOzUlihBmZaJ7zn1NlRfJbGty88AGCrVKYjPbN4G4PdOOr33sTI2N+dYK0f88IYlTDun//m7/9Sr2uhcPrgRzQkQwDWfetcKA2tubw9jdfR19bL+wuKdpSRWRrm3K6DauMkIFAUDU3kDrERlC2Sv1lLSNgNg8r9atEdD3ZkBiy7JhLZxpxZvIrMvmG2pyTCVxbmcH5j97E1tQMpb1HbSBIOo6kI1UY/aSudo0AN/PwPpmWX4FEnn8v5KUbv6zjSY1hBhUalhyczfH+hB46eAuKjbyqWicpfy0+N/L5OmxWH/Yf2odKM4/owhq6xwYQS2yrmiglWTfJM7ARSFPFlFoukXXzaDLCe5gojZMIdLSrGh4DO0bVWr2UG22jA2s0JpgJvBkOrICYSvMimEv2RzYRU9I3sxpTJQJ2EwirlQwquSiZdILG60WGcldiqjR/blKOSxs8WS4hpYPDJbniZlVHfJtKSDY8Ja+3LegnwyhSiZjUJpGU2NToSqqeiI1sfJCMtq1rAJOTdzAQtGB2nWwpv4mltQXMfXAHL//i5/Dn/+1vYeP9G9oC4jT4q+fPQxNfY7DT4Nkv/Qbc3UH86GvfxE988TP4+EdvqCUqDZno5M2HZN69GN6/hwE2jcWVDZJYHR7evs0gqKGT5RCNrPNZ0urPUkAoHolSrlf4+RwdTqSxRmXGiLx0uB1krT46vgRpGj8/7w/5yDglp57siSAf5/VMBDSpxV7Ll9G3kwAibI3M3+l2KvYna+geeR/+J3saohxzVEQBYelkK+3hNuWcqXhO5Xm/9OWXCfjk4QYzWlv96Orsg81tQw9BUhxbTuFeeu8ieqiYtsTuW9vI3qIMQms4+9556OkzxYx0rbfLbiEun79Kf7Eh5Avw/mmEOjrRmL+LSGIBXYO7CRoNOEgo7Fa3AjmbgeRJHWIhi5BlS8psN9nnOhVowO8iSXJR3drRSmW7vrCsctnPHN3LgE4l5vbS1kWd2Rj46AcWPXqH+1SKajyZpC9b+DMr2eQhqg4jPnj3QwaibrS10t+L2/jiLzyPz33+ZYKJB4sL63jiUy9TwicQJDD39I5icYaqbOQAFhbvgmyHKlcKwsl+0CegKRVMTXz/XDpOcJeDQnlIw2I5HLq+MIl8coN2XpDeRmih3cw95FxZGxg/NE7mO4j7t6ew59ROjI0d5FzUsEhS4g2R3NWtVM/LiBL0NzYWqVDNVN68Dhn4nj374OHY2i18d94bJTLYRIlKgcBRqUN671arfAA+jyzHNcqSaFrmsFdQ5fxXCfB6BjaT8k8p9kdfIlI2Dfy9QjXLuZuaWCL4F/mewuzrqFeyKqhHyfxrFVkurcLrNMND4ssRwFaqSfxLqcwxKTYnBfwqxSYWqQAlc00a08h+RJq41jPSzefUcsypFDlfw3vbsWPoKUwsTdCG9Bgd3o3Xv/seUvk1dPhDcBoc0DPwlatOvH39Eg4d8WFoeBwmkmnZ7K40HND93n/4vVfEaEscBFmXKREMZWNCr2cUNxqx7+BhWN2MHtYyLl66jM3ZBSzc38CBx4/gwa3rmJuegL1pQr4uSzMN9A100330ZAtBsi6OJQdBCibJRlWKbFSMdXFuFh+dfQNT169TYqQRp7STU5wGWWezeQi2UXVAxEApbneZyQikQwcZn+yE01HkpKCspzrp/HLi02huKgkjx9qlH2I9UyWLpMynHK3oqjj7+i18+oufQolMuqu/nUAvjL7O36Pweduxsb2ONhdZI8GwVC+p5xQQnZFNrFA75WKOzNiFXImTWavzPlnYGYSsRhtSiYiaOKczqOT02swc2SsDm8VCViIqhsEjk8bkgwdqeePYs0/Cotfg/IX34FfdTXRqfbtGwyuIgTGoSsMDaSptIbuUk4ULNIZ337+A5YUVuFoCaq12184d6JBmGnR6F5XAvr07oeNzVKlUbt2ZwABBKEHG7nObsZtOM3GHwZRAvUXw8waDdLwy/vWvvQx9oBc9lL+0P/zTN36A5Yc3CNIMeiYtugd3wRVowz4GvTQl83/6g98jGyzzl4GMIYTFjQWcP/sWpq7d5nP5VTZMhYwtEpUaMEG88frrcDgYEOnkUiZUAlg+KSVWpRJdkI5vgJVOYyTbNFBVyRmCK+evw9DQq9N/i5MTKhNmTWrFbyfpJFUG+iCDm5t24SGwhSAlfeUUr2S0CO1voTLTkbFKWYgmA8Ub3/sxf0Z79LQwCFBdqj0fA5Wgn2QgQ6fYr1r/SVd1SZklbVPpgC6y3E2qSinZEGoLcSy6ECX79HmokJpm+ocGs9NTePLFJxk0WtWGuOSbX716BUdOHiJx8agMoUZdg+WlJXQwIG1w/pwEaIePgYTsvZQrY5rM30Dy0NnXTVCkMpUgRccPUl2ZTLwXFafk7dcIRtKlXrJ0fEEPweOTrkANAtAa1ZgsJclBn6BfqjnSXwgwoWCA6moNI7uGsbG+TYDvp3L1qWyy8x9fpd1vwUKmbaWfB1p4n+4Qn5NBh9Elxmt62l1kimThRaoIBkKDmXSN4C110aXOiACjNLxIZUk46Oz57JYiF6JWLUYGQI8XHXz2xNY61XKadrGN0T1jVKMZPLj/ECsb0+gf6OQzBxElCag1irBanShRWWvMFgbqPEkJAZlMWtKTnZzjseEDiG1vI51NUMntQGfbLhWYjx0/hVKV+JWtKBwqksE2yPbLVDR0LrXOXy83Cdqy2CAbogT8Gn9ncJI2dozrBHn+PxSRTJFscVwrmgL/vchgK636qpA2eNJQRQ5wlUoFvicDRZXgXOX9KBNrDVFnDsQ3qaypsM12HY6fOKwwoNVNXOR3zDqS5GyRPzNzfj344K1rSOTm8MWfeYqsPYDN6Ulcu3wN/Yd60OsfIg7SrkgE1zYrmN2cQG+fNK8J0NZcaomHQ0+CaoImtp1o1kQeECilzrakEmYSCTqHRW1aFepbuPiDq3ji6A7cmb/JiJmhQQyruhrSrd3lYMSX2iYEVmne2t7Rpti8MCFptSW9IjVkNZJVsry8iK2lORqOg9fNqhfcppyWE2lhKaYVWUM6mlBLIi1OkW4lZMk6pIi7HO9dXVxXEUv6DxYSNYQHOyE1+B/NTqtcZzEyqX4Ybg1jaWFalbFdXY3j53/h5yj5lrFFY65y8prGkjo55dS2oEBZ1d3ZhTvXryHUF1YGKXVPWu0tyDEIaAp1FJuUqdLxnTJs9tE0Dh08ojZXStmyqskh/QmNJota99/a2sTOHTuRJhvytLkxc3MCMTKo0489jwfzdxDg5zYzq8jm0zCQvUrLKIPRjjqNv8QoLZt7YrwtdgeFgRbXrt7grSwY3jkGjcMAS8WANgKYVOpz6d3wd/jJyghKxSTy5QLeffddDHR48O47F7H/6Djuf3AZXUMj8IWMSFL5LMYp6wwG1DJG/I+//FMsk5EeO34a62SXV6+JcjGg3R3A3P0PCbwB/OK/+jW88errKFDZ/M///p8ZRApoDfB5evtVhkU7x07WjuPbMhaUzu1BNAjMdc7piTPHVV58upzDufcvUdaPY2lpAf18/s6eEVVx0sg5CrkYtAxWdZQ8SruSAkvEGuw9sI/zchu7Dh1AWTbZCcxWgrDU+rZwzK+cvwQ/GXRsK45sKokXv/hpBgMGWiqcWCJLIAvxcxayXNpFJEO7IhDRNh0E2RTZk9XpwvLirCqVIN35c8lttBJwk6mCmhcBfAcdZmnqEbRURl6vE6sLd/H2m29j3/g+dHb00e4tmJlaxtETxxCPR8nWg5D64esrq+qEM2UZjFY5yFZHfnuFQV7qoZNoGJ0oUN5bqWwq5TzBoIxWfxuVVoY+o4GVairEa1ldXgaANfpTThUR2yLpWF5ZwdjOXSRaFrjoG7l4kSroCsFb0tlK9BWOJX1OTna6rHaVWSJquUimWqKdjB87xus14KVSk8bFibgUtEojk8/QFwJUN0GOZxq3bl9FX2cQr//obdy9fldt/tvplxxQ+hE5NsesTAUhDY9FYcvyliz/mDj/0iClQXJV5GfydSkVUYeZ37Vb3HC6/OhoH+Uz5ZVyKlPVxhNU8yUqVAKpyxXEg8k5+H16qgw51FfGmqyXN/luVLhFjpXD41BETad1ItAegpHv2xrqh1VnwsLMfcBQxcbKFjKpuFquMZhJKB0EC8p9Owmr1GCx8LMGexFarWxI1vhdWabVk1AyTFEh6cnOLTY97YC/Kk0Yyn7e26qWRaSHsZ3kU9I5pVZUXFSzQZZAqhg/ugtLM5vEgwa2N1fh8WvRFezFNlV/iGw8IaWQU5vo9dZJ6B7B2+bHzMQ1nDr9C7h87cfYXsmhdcSIX/+NX8N3/2aSfp6DJljHw3uLHPs8opkywt0ejmMH7Vq6S9Fm/u2//a1X+CR8ASM/xChFGcTHo3zI02in1UEHe4sVi+fmEBhrwfCu43CR9bg8bTA4zKq+RDpVVOtvLoeDhqolW7UxUjFKlZK4dPY9Ou893Dj3PraXl6l2KuoAizTrXV2hfMlkVBW+aGqdhmpBIpImqEnrN6060dbeSrC22RnlNglwjJrFTxrGSredEiWRrNFqyKQ2VzYp5+W5i3zRuOqYL5XZOlv6OWl1MvAq5h/NqANDwuw1NLRYLoWA20XGnad8HMAmQcZGqRp0t5LRk51n5Ai9lQNm4f231DXzWenlKNUFqTJ8fnWwhTaBe1Qmbr1dHbGXKnmr83OqsNee3QfQNzZCQ84SjDJocbQgyyDWwgAozm2yUMo5TASWAic4B61IVRgR4TNNXnmAHfv3EMT3qrV+p5VMVhhXpojuoR40dFoyYacquiWldyfu36eyz6PIgKrjYEj1wf2HT+LI0y8qQImQaZoYdKtl6VBP5rAR5Tjb0dbTjevnzuPA0WEqsL1kszUcOPEYDY/hPleFq91L06jh7tQ1tb8R3aRj8vlyZBhSTyQRK+HZFw+REWmoErrQ3tuHmqamcv4dZMyqX6fBBo9di8GAEz4yMFkfR4bPQ6YXmZvDhYuXce/GNTLo19FJxeDxEhAJEJI3vr0dx8zde+pYu5WscHZqClJWNsigEaQTX790FYeOHqTTJtQ4ebwhtbRhMEg9HskmAgO8lNK1quWvUqWq5jxPBSc2z2GEn4zW5XKTNUb4b006YAKP7twhk7epDKwIVdL7r79KdXIAvb07YHUEYTGZMDcvefO7Of5NBIM+XLt+B9evfoydBNoNjrfF7kQyuqUqOFabZLEED8mgsso+VFN6GBnILmOwy9JIpUK/slMNUGFQ8ZWqdZV+GaFiFaAzM7hIcTRpNCJnGQLdbdiiT0UiqwhTnbk8QZKGKFYWl1XVxi0qjdX4qtrL0etd8LW2YXXyIcLtLfjO176B3Xt3ENjLyr/dBNQO/vzBnYeoETA9HI/2UCuv2YLxw3vw5V/5VZw+fgx7D+7Dy5/+NI6fPIzujgE8uHaVSnSUvtJEkQqBZqI28gwaqgWycw2ZORkWwp0tanlES7KSyUVRIHsv1bIET4uqkdKoS570uqorXqOt2i0tqBkKVLpezkmCYBjgVOkZwPYr4E3Hcwxa0lm6wu9FkGYQylIBxUigGvoaekd3oatrlKBrxt4jhzjWVuSiRWTiTWQ5/6L+JLVTlmCa5bqYAcllVe1PiJLLk+3ysRWj1+nIyus62otkGlHtkKVXG2TkJDca/pxPQjxhKKvRX6jGK9oKskkSD+KO0c5AliYpsFBNkiAVSUAliSHIoDyzmKf/Sn1TLfp3dcNp9qFjEBj0nflkWTK6iL7wMfzpN/4GI312EqBBjOwcxbEDz5FsZGm3ko9ORWswQve7v/t7arNTujlLXnMsGofRUsf85AP4Gib07NjNvzPKTU7j9Kde4OBrVV6jiw4pa8bkiPzOFgJtHWods0R2sTgzQ7k3h5tX3oeGgUGKrJulK4iGrIKg2zM0hltXLyGVzKB/eJDgvYRQexsjGOWLgGuglaysSkek8XkCZJpJ/r2BAplStkK2zJ9rKH3FIQ2UKh6XCW45wk8Dz1MZFAtk8skcdg7thCOkV4WtJm4/xOPPP4MLl84zcISUnPW4rFjfXuO9GSUTMbTQeKVg1WaMrJj2R/JG6SlZDxYGDj9a+CylWhppMoigv1ttwC2szGFzYxM9rm4ynCCdTURvE26XEYl0ivfRUYkskTEnoCUzENeVk2VrZFWyNKOqPpJhlHiznu4OpEplXProGj792WfJ6MM0OA0BLEKjkc1esyoNLFXdTAwgks8syym5XILGHEOVAUYktRx8kA72g2PDmJ68jZ27evkeUv2NKqa7Fb0dIXg8FrLmCs48c4JM2AZ/XwB+hxf3Pn4PQz0duHN7AZsEhMFDu3Hz0g0EO3xkqRVKwibfv0RZCvjIoGtFqedBpkwVRT6m6oyUixW+VwXHnz6FCx98rAy0zVpFSB1yMSCVj+DhrWnMTd7B9MIGtBzX2CYVkzSWZoBbntnGz/2bX1cbTTq+s2S7BNrb1cavLOHI3MkGtcnUwL07t2B0apCMx1R53hgDrtQMN3GM7t66R7A1cO4YnDvaceXiFbhsVpXmJ/X3pTibsNr5qXkCmQS4HJ27jBwDoWzSC7jf5/UlVbZnYJTAHOV4WzC0ax/83jZc/OAKcikq1JE+2maWTM6quj7t2LUL4b5BMsIN2GV5LL5Nx8zCE/LyHg0ktmO8nw2NQhp3709AR6XQGuzA9gY/z7moNeRwGxUZ7cfp5xhLqm+Nipl8VdZV23v60drdh3Mffoi9h47Rb9KwkQ2u0Oe6u3s4P1GOnRZekpRwyEM1NqQ6xustZvi7B2HzhuGS5tRUnVp+Lrowi3o6STW8gWCbF60dYeTzZSpqEhi+1/TUNCJby5zXDFrbpQ/uJpaWZ9Hb04Ox/lY8e+YYg48La7MbyMrSNBm4qErJDJNNRzmsp9auSSAcPqs6dChpuIa6ZMNEVKaLBFmH3QIP57euNak6Lg2CqdNlZ5AoUTGVMdDVTyabxKHTpzDYc5SkpUEMoIKnLReoCBP0gaapjFSW9slALU0jysQe2WyUnrre7nb09Q/x7zqSrBoVJJ+DqrdMUifLUuocDOdHAL7R4M9oCwUGGWHWWv6smKsQmMv8Dp+H1i5LfVmqgmI1ST8tqW5TkpadJn54vR0o5qPkyMQZL8meCYiky9BxTBpKXX7SacnkCEFnaEG9pEGYfnnhg1t46idG8d4bq7hx5zpVdYiq1o/vfe8j2FpiuH11AlcurOP6gw9g1Ei3KdoRg5Ammy40RSYVi6T7W0l09Ppx7uJ72JrO4vNffhzFzQ3UjR3IIIFeMtBNSntZCmknE0rTOLOchJmJCaSWtmBmFN3MTZG5mgmkaTIUD6k/2SsZarAlCBsBN5PlQDTLmHkwCafbjQDZU8OYU81KLSa3isLxLZkQM6Lry3BafIyUBUgjWsmhbG0LIUHZ19JCx+OEeTs9pOE6SPW5LJnq3MySArLO9gFeo4H0agaB4VayXPB7BfT39eHC2fOUP/vQrDT4i6DDwJQg85H6yJ5QCzbm1tFKUDATxLUcJCm9+3BuHgd2H8bE5Hlk+U5bHKtDZ44gtrgGd9iL9HoKWhvZNFng9tqCAv4cJ1J6dvqC0uiioeqYSLNkaQArucYie+UUa65UpbxN4aP3r+GlTz1DRk8nptHovQFk6fSxaJRBpAX9BPZCU88JddFQG3R2Gp7I0TLHU9bzCaaJhBQqKmFheQ05fnd4qItKyUkj1dE5NDRGysBUVC3r6IxSG6WVQaCOcGsLbt+YxJ/80a8hkjfgB2c/RBfBzR/qxlNPP47/+zd/ha3VO5ifn+TzFJBeKeL3//gPVNPmVFoUzU4aLd9xK0vHbdDxt1RwbHIASwSBTrcR1y+cx5uv38G/+I+/hQ/e+wgn9vcz0IaozCIwawyqyfPZ+w/RiGzii79EICeDnV2aV5u7vWT5LXzvntF+SLMQPY1Yen9mCUCz07MYG9uNUDisUmR9wVb84DvfVo07hnvbyfKqStl1UsWIggh3hbEwvYregQE6bl7tPUzfvav2T2p1E/Yc2I1MLK1y6pfmH1LhxLC2xe+FPegcGKfE1yjQlnMAHZ2tOPvOB+gYHkZsfQsaBqpqWsYAOHj8CGZnF9EeDmGNNhVPrGJszwHObQ3LG3cRpv1nGYwbWiNW79/B4y98Bh+9cwn7juwDCb5SBFJLZWFxFTajBwePHsZmZAZju8ehI2vc5v2C4QDisQzu374OJ5Vyo1QiqJuRIOvrIWg5nDYVyCIMQla7jsx9CG9/702MHRmBmQrSQBtPJGQPw8H502Lh9h3cJtlpDfmxvpnFRlwqK1ZJporopJzX2Q3obe+Ek0rJZ28lM5QzIj1USQ9IiPrw/W99D5NrKzh5+BA++NGHVKgkL1TDEjSNPicVmlM1ITbo6Hec3zrtQ3r4ynkNMwlWZGONgZ5gSuaulyP1Nj3f1aySGiSVWXp/FnMN+s86SV4b1tZnYXNaIOdbiKTIJIrIGatk/mT7HA+pZLgyvY5UYp3Arkd73zCZMX0zWcTC5iTaAi5EFhNUYEsAmXyTzJkPRfLRpDpuKKJkNFJZMEANM4hJ3XBZ3jPSf6Q4l6FBpi9Bi8FHMtYkJVZKlhw5dBCxpVXkGcOkvlCdArSTNrw0GydR9aNJe9dwdKS4mvTrdVGgVTRGBh6OCf25UdMTy+7Tztc59nXcvBFDqC2h1sdNLj7zaozE1YoZEkkptKb7d//2t16RRgkSQdXpTEqVcEsfdh0fpyTTolAtwK2PYnFxA1ZpRuBvV8dlpcby5Uuv49Wv/x0Wp+/yZoT66Ixa4/a6vKq+d5xg3kbJJ01ptzcioM9wcpqU5nGEyKBlDUeaAEt1RKkiKFsNsraeISudfTSBPjJU2XgZ7B/g4ElfyDKktZOU+yyQ9YmMS+fzBHhZ9I9xgEJYWl/A/r0HMD1N+U1a3UOpX6tr1BpwdiuHBO/V39mPCqOqRjZUDXZoGSXb2oJk5JITWsbyyhKNdRSdI724ceksrt98gL1jO3GTEdLGYGUXgGUkLjECd/cNIZmJIbO1RgYXoKydJoNIqawECRS+ToID75lIJvi+WgKyl463wTeVMa9gfTVOeVtEnjL76IH98BOspFtOlIoisRalI0obroAKeE6PT60Pysmx3QQbOeySzcVx/fpVWQZGhQrFpDciKjVi7Hosx2KYmVnH/OwSx38Tnb4AAchE52+ls1sxv52Em06/Y/8u9PT2Ixgyon9wBLbWMK5duKhO2D733LP4+69+A+1OE+7cn8K+vaf42RD+91//BSU+WRSDhzRYOPfuOUrZNuQzWwSNLbXE1dk1gFqpSAU2iDUG+rWNMp3OgXo1zWC9jGimjlS0jBe/+CU8uDehVIWkKcpmnByikg3n9p5e2tg/MogsUsuUKKml0NO2so/7tybx7ttv4nNf/gK+/Xdfx91LtzEyNsJgs0BJ7qKTkBGSkT26dpusp4oNMn49pXYqkiMIrzKALCCX2cbwjiFVIOzS+ev48s9/EdfOX8bu/eOcI2B+bhnSuf/K1fMEAB++8/ffgtVJhal34+z776hqjr5wJ4HGSDvOquYS9x7cJ9PXqoATpE3ZaeNLqzNw+dtw4/JtaI0FOAjMreF2bK4m6DNCTCi/dWbaa69a55aCV0Rx7D9yUK3xPvn8U0qVLi2uIL4taY8GbJNBS2PrrsEBgkQvdu7Zg47uEQQ7u9Xy5MzEI6pPG2wmGx7eeUQ7jWBtmeOoLWGGgSNF5g4CRrOSwg+/9S0sLU3z3yroH+vDwL5x7CQY7zx4AB4Gxp/7pV/GykJEndo98/RzeO+tt6kOOCNk6eI3kbUYFhcWlY05bE385K/8NF7+wmewa3APblz8COE2BzxUW1I8q8ZJTpZqarwk7TSXyCOWoU+TGPb2jagTwl6PUakqSTRwuO0cb2nQQIzNFghkfvSF+0lIIspfnZIdRyCl1iVBOwg92a1ONs/KTaqUJRIWGzEjDo2NzNjwSWE7OXHeRWxokBkP7xpFV/cYA3UPDFo/Upt5tTfXzIraZXzIaBSJlAyd1Krs21FVVfgs9G8pKZDKF9UejhT+kpRHyY9NJFdglmJdZOslfk5YfNtAiFiZIHnYppETwAWwqVxFsJQYGGSZTQiXhb9rSdKCJADe1iG4A0McCwPVdlC1tStoCuho71EtFkWlju46BN2//hf/5hXpzCIpW1KvQY7AO70+Tmha9bp0BX1YXt9EkEaYjREgKKcL2gLl/8coM1p3dgRht9gghWYk++LYqQPIkQ0YrUbKShuicghnZR1+fy+jOQdFUqKoPw06Jw3hk+4wGr0Z0lnFaNXDwQgp5Wulea/ZJDvqFhpmq6pz0qA86+zqJRhnYWJEE0fcNbQDuWYOa1Or8LZ3kEkwSpONeilnQmSwWkbzqdlHBEQ3bFarKjZkUdXmfGRGeVhpSLJ5JM2T49tp+Fu7KWU8sBDwtrZWIS2axuRQg+QzG40qp14O5kiR/YAriDKDRIMMIB+NIEkpLJtjtAbeS09gitL4HJRndSTI6qIbURpynuAhBZE8iEYzfIct9O8YRHItiSwduEIWaSZAhodGyaCd/G6JUdmAvOTjFsky7G5003G3CXoVyr+LH72PHsrmYJufSiEJHYEyEllANJFFZDlONqEIBorlGh4/sJPqo0z23Y0qrUdKlupbfGrT5+YHr2KI7O5f/M7/QHxlA7uP7EWOTvLNv/pbNBJpDO4cwdMvPoV8IoOf+vlfJvmh4ZIEzREsJK/X5TJicWIWOw7sQ4VG+g/f/Efcv3SdyiaMxdl59Ow4iB6CwpmfeEmlUt29MY+hsW6OeY6qq0aQX0aKY9zO4H3+/Uv82RjHzkTb0OOzP/szuHzumkq9y6e3Uc/nYPW4Eexow8KjNVz56Cx6Bodx6qkTuHntMgE7QQZUx7MvfQrn334Xx554ikGmFa2tDgYSOUWXh8HaxMiuETLAFSxMzmHvwf0E9EFcvXKJ7G0bM4/mGEBp68U0xvcM0q56VBA4cORJKkkv1YMPO8b34OaV23h0fxK79hxEOhnHw9u3cObJx9Wx+T4+06vf+RoaSfpJZ6dqm9fdZkZbaztaOzqoahYwsv8oAX8RY3uPIUjnvHr+GuxErM5+6TwUVlUVJYFA8sbD3e0Y27EHi1MrWN9ewfHHnkAfge/2zXu4ef4G7bYFPvruCsfp0tkPMLJ7ROWK52gLS2S60sasf6QbIV87KO5x4uRprC48RC0bR8/eUT6zmaGrAKlAKWvI05OrKs//8WeexaPrdzF2YBAHDz+Pd996CwkGxaWlGVVBc3FiEoHOENWbAw1Tlffdh8xqHtMzj/Dgxi3cnZ1DlXMZTWoYpLSq/pEUizKT2KSpRnVNKueCEJEsg/QWLB4XSconXf2lC5KWJGeDQStJjNKTGieyUWzGluCgzPb7O+kbFaRSxASymSXabr1SIiHZh9ZAJzFJj/6eQRIXG4qcSzPnrkRCWaKS3Y5skECaEI9HGBRiVLpmWOw+2vooBjjObcSadLKJRCSDclGLDarNX/jpL+Pchbv0xQb/jQ9NYlkm2c3SVyp8jhKVUrlZgYbkzGp3IZ3LMGAViO0MM7om1sn+a/U0VU6OJEcV41Z9A+oE9EIlT3JaIkMnpeX/SaP1AhWBhv7f1tamymL0jo3DGxyFtm6kz+SoRErwu5vQ/d4f/MErNUYROdYuDWgdbkrGyXWYbQayqjIn38GXLuH8tY+Rp6FKAZpv/cPfEBmyauffLClSRj0BkbJsegWaCplzU47um9DUVaEnSIgkltQzpxXYIFuTFDGpHSyVDkU+G6XkJx/YQyPMZHIEwG243C6sLG9AOsnLcozGblbrpcK4F+4s01j2YOe+Pk5GjC9cg4vAXCQTNmg1jIpSHrOmNjnvnH+g2lj19A5AdkP1TRoO7y1lcBPpBKakRrb0zfQ4kU5n1CacOj3JKD419Qg9HZ2c6BhBIEzZRAbMCQj42jh4bepww/LGBuWVRuU1B4NUIpTdUan7UqPs4ntJlxQLmdzc3AN4TB70D++Cw2PFVnQdGwvzZJw9VDdpRNNp9LS1okInDjiDiGcKHIsURneOoUZm4W/zqc0jJyWw9DfVcJKvXTqHnbt2YubhBAFtEuP7D+HWpUvYc/I4bl29rXLnbRbKTiJui8+FhZkFskqnUk8P56KIkjGmyIYuk7H2BV3o27MDP/lLP4eW1hDe/O4b6B7qJNPawpkzjyPU3QqvrwuPv/QSGWRKrc/fvnyNzK+GqZkVgss8Xnj5BegonT0MhKcffxz7du9AG+XkxK27+LO/+nN0EZAufnhVNVg49dLTmJnb4s8u0xnNiMZS6D1wEBN37qolsufIQJ2UoIWqCU6yse+98z6uXrrCQNmC9hYdvvfGOQLJPBVRB0Z3j2JhcRbnP3xPFSTae4BkIptBMhlFiQrP7XIjlYzgr//XN1VT6iXaoJRc/sv/86eq/djnf+YX1Mbi3Tu3kUpHcOL0E5iZuoXW9hbaThdJTZMOT9VHJfEX3/hDXL36HgrpOM6ffQfSanDPnjHcuHkN43x+e4sXsw/vK5/p7+/D5KNFtPL38x+fw7de+yc6ahoeXyf9hUqGYNw5OKhywY3GT8opy9HrOzfvYitBpUY26g+RhSWzSGwm8d2vfl81a9413oex0V6lhr7z9/8EE9n/0M5eqqE8x/dDBrV+2N1mOKxeLMwvItTRjieeeZqglEEf1dGNu1fJMDXwhWwEBAKMtQVGAkORdhwm083nqypd0+W0qzRO2Sfo3tlJpXIXnT1uVULhWQZkl9fP8elTdVYkS+ji2Y8R25YUTxtCnWFMTU6oJZDYZgqejl2IxhNop7r0kVFnc1FqUspI8VWyW7obalTWklgg6QN5YdoOD+dFmsyQnWsYYwjo0mWqXq7yOwRBAqa0T2yUKgh0dcEbIJELdqtN42Raum7FIac/9XpiFC9g0bgRIZEk9SJoJhX7FdxL0fdWqD6rddkzMasSHVJeolrPU+30Yceu/STQehIULe7ffwAbWXyslIPdaFLJILKZrq80VWaOPJe2mkeZAU0qTMrBNh0Jl6zDa4mH+WSZ5LKoTinL2ZcC1Xq1UeHfi9AW+O91qgXJlCsX+X5yqh4wkfXLZqyUWJb+BtKu0upzkBD0E4s6kUlboXvlP/7BKxWOpJx+kzoh0gYrREqvJ0vKJnK4O3kZS48eYImSbJHycGrmKqOJgVE1SSnuQDKVIBgkOVlplQ9aBqMmtAoMy8k8wtLPkOAkObybZOduyiSRnnoOiixB2GX91tTE1gplkjbHiCsVDLOQeslo6BAik0omt7EwtYy0HEZyt2Lvib38OQebjNJi0yIuhanoaLKzLU0a6tUqrG4PJWNNZT10MpJJuzBfWwcnbBF2rRVaMiZZpunsY0Sn0yU2IgxeNv4yIceJrRE8CmTY1WyR0iZEK6vgxpXrqkGzkyxeTpNWyZIKBbJ4AruBgSYdSdBQJMpX4Qm0cvD10Jt0SCa2QC5PEO8jKMQp1+exvRLHvsPHsL1GgyNTkIJEdrJ56agt/Ujb2kJqPdfn5ZgSjIxaOeFn4TM3kdzaVJkuy6uLuH32InKM5L1keQ1KT5NZj6u37hDwJf+ej61poM3fQmajozHreQ8qCrLqA/v3QvKe+/YNKeVVJ2us04j7dx3H7MQMKrxPgAE3yzHo6u3Eky9/mnOjQ4TqzNMWpJ3kMbZ7jO9EhscAduDAXngZMP/+L7+KPJXBxvIq3zWLH//gR3jppRcwyHEW+0hzbOlZDFIVnHjsGHy9I7jywWWOYwVPPnYSH7//EGce34e4VDSkinrj1X9GiWNy6NC4WuNvo/ow6Bx47PmnGbgOojvMv2uIAnxvHeX1F37mi6rYlcnQgNnlQYY2cuXiDRw6uQuDuwfw0Y/fxONPnkZP/zDH4CiMZGzn3vwIQ2Tn3//et/Bw4iIuEXR/+/f/E37zK7+B5196Ft/46jeUDcpYlOUsgbGg9iKk7Oh2JILnnnkBLo+fqnERr37/29jBgFjlmGq1Df55Dy5cuEmg28LOsV04/dQLmOH4Xr5wCWbafoxA5yf4XL18AVEGmM6BblVvfYjP1+C8h0gWfCGqJpKlw2eOoqHJks0HsXDzBmKpJAZ27VWbk7JkJbnNHWT+qEj+s5ZBxY3O7jb6IgElGkc2mYCV89/WNoxwF9WMbE6qnpCSJreBDs5RMaOBu8WCXL6GDgYxNxWu3eLHo7v3CWwFgruXQTKLyYckJn4npFzrAJVMOdXAY889iXy8QdIyix9+6zvINVaoFNsxONqPyx9eYkAFBof2ASQBYSr8FINtty/AeTbCQA+p0G8lEUDSMSWRQAim1HcvZDIo1pswGP2QBQiaMZUaNYWkEus0kKqUJipgaf6xPL2Iiq4If0tQXUMPGxLFbVXPRg4M6htaEik5ualHLVdHmWDa37mfKGlCJB9BkQAu3cMyuZTCD+m8ZGHwDw+1o793LwPhDvzM5x+jAqgwCKSx6yCV4LFDuHd/Acmq5JfXoaOaqOWbZONb9Feq6QpJBTFBunPReDjeSb5cHVKLRQ7FlRiIKgxotUZBncfRcB4LDeJPsUQ7yvJ7ObWsViMJleSJOseFIQgNYlRDZ4fd1QLdb/zKV16RbjyxzVVKjhIlsgUT96/i0puXybTpiD/8NpaXtlXXEZvWzsmpckA0BEzOB1n45nIMVqlxYtGrdUInJa+0hJJDNVIw3mk3YmtpC0WydGnTNUM2fYCyfWZ6GtLpZSO/ikpSHogsk5FUFYfPcwacNpx75yPsGBtGZi2Gwb3D6OsdUhsnfjpzKr4Jn4cMtlxHhJKrlqnB7DFh4uottdklbeG2Cfw9lJ6FMqVXhnKGjDtIw2zqKfHyWTW5kjeuyusaZEND6reQGel1SEW3VOaLlZModSQCXR0MPFnE+F5t4R4+p2xerqKuq9ERPVibW4K3rZsTHFNLSr5gu9okSdP5V5eW1Oku2QhZXJmhw8bgcQewvb5KQ2SwolGXyQizDCg+MjWPy44owchK55WWcNLUVUegKjAQxrdX8eDuBM6++7Gqg7HIALhPDvSQgYGBZWZ+gYpmnUFYqshZCBYWSk5ykEoRFhptiQYmZRbyDB5pSrq7VyfQ28Ngsb2Mq9Mb6A31IDTQiw9fe0/VnT9y5gQlZzvZNAMeg5Z0fM9E4piZXMAQgbws+cFWC53aR+YYh4vjqaMN9ff34tH0lKovvrG1jhZXQKkzM6XrrgM7MbJrjODjQrgjgGe/+DK8/g46STeWZh7i/AcX1MnQ6GYOn/riC/jovfMY392Pr331R7BxHLxUT2VKyv/nD/8Lbl69geWFVaUGF+ZnyVC/QbBvxYM7j5DdnIfPH8bAzi6U83F8/a+/j3/1e79FRtyuVJg0ebDRGY6c2sP3eUT2ySCZ2aITxTnOWbUEMzK4Ax+99Rp6h8KYeTSDfQePYHTwKJ594vMEiw50tfchurFFFcJAWrHg0rmrePrFJxBs7aRPxRDo8MJB8GshoeglU07RTiWbyEGAsrf4YAsGGQy20dfVjQuXaLtmjcr++uDtDzl3WtpWqyIWbp8X7/zwXTz/4jO4+/EV7AtXMbGcRwtB3UQbNWikMjphiz744YUrWF+YgY5AMf1gAnoya2n5FtlOYGlxEtN3JpQaljLOi3MLJFUVRLYiSEQl995PAK1yTu2q1IIcwJunknvsicd4//exvPaIrFwaW4x+crJ3KEQF2Qu9UUfQY/DUW7G6MoU4GfrDR8vQWgvYuXsfnnnsDK5duI2p+duYnpnmPRuwBzrJMh2YnZcibxrOOUGQ7yG9BWR5TpYjpD+KqFq/wwqf3U9C4iCYVclY8wRF4gTxyK6j/xaopI2Sq+6Gj0olQnarrWqRbWwpli2nMk3Eq6B5N9Zis4qUSId/wZQqehkcaiSnmwTfGKK074pG0niL9N8S7xWnet2E19lED4nevZtXEfRkVOVO2eTUeqWCZCuyBPcK8WmTvlfTkuRxrkPeAHGCQFxKw6pvUaornd0mUeI7kMpLSRFZXy9VCwwmZeg43lm+U52svkjWr6HqyBPolRKBMHnpS8ygwM82Khq1FyI1gXSN3PYrb7/+KuYf3sOH77yL1wjcUvtZZyrg+o1LBNc6H5hMkAxZTkzt3T+CqekZoXpkkXYM7xokm0opCWOiEztbHGRDMsZaAqCWNyDryG2Q/bWgSvnQNxzE9NScKohUrSexOL3Mlw2hvTPAQVvHjQu3+OBlHNq/Gwf37lM5od6ODrXLXKYEkXoPUlR+e3sDuVRBHYuWk5QOMnHZuJaqjST7nCTpmi87yVVk8wlYCIay9iR519n4NoHbqFILa/yP+EoAjsNrcSNJOWugMUoGQLizXeVkdwwNUxIl0U5wFqm9sbGpTpk5Ccay8XrnDqUq5WH30BDtqsmf6dRmqmwwyqlFo9WkAKdOhbE8t84AZmTA9CJLY7PxObJKQkv97QqKqRQ2aUjxtU0cPnycbIXsn44t96xoqxyvRQJNGX39YTy4dZusgExUJ3nQBNK1DehoaKWiNPDQUSVIUasS/GT3cnjB7/NQadQYpNKU0jq15DQ1/4gKKAGj3UuW48I058NjcuE///WfIJ/YRM/ICNrayQAfTuH27fv48L2z+P0//BMk1yPwM+hIrr3D5ST7dTHo2eCXMWPAawmGoOW7SaGjYQaGjq5ezo1V1UmfejiB93/wY8UgC7mMmqdwfxeWp1aw+8QxjmEZqr40/3NwTjx+C2buT+GFz7+EuYU1dPUxYOaTuHD5KiV4QW3i5QsJ1Xfz6ZdO4PXX3sZPf+Xz2HdoP6bnZjDQ14/EZhPD4wNYn9/GlUs38S4/c/bqh3jvvTdx7dJVnH/jY/zkz38JLqsDJ099DpeodH7ql36NwePP8NxzT9Em8+gf7EY1VUI9n8HUndsErGW0+FsxNHiAim4Z9yf4jF94Ci6LF1Lal2KaCiZF+etRWUd1vtf4+EFI9cJNMuA9DAorM2uq9nSNc/wYmd3i3BptO417N65i/MgRTN9cxOvf+zHeevV1fOlnX8LX/88/oKrjuEi9jkwZBYOLzFQ6rBNA1pZw9co57KMiMBMBd584STtwA/RPbbPGZ7KTnRux7+gRXPzovAKrT3/uSySJFuzed1Qtu8w+WlR1wjt7OlQpXatFi1oqze9nML5vB/ZSYZQYnDPxLY7lJJYfruG73/omAbmsNubfeftH2MrRbnr68G9+69+pg4Op9SKDiQuLk5tkoFkcPH0Klpqbc3od6XIEew+cRCldpy1sIeSyQiomShMWadsnWBDhNQoEPGlMIeqz2CBr5n+ksOrQYLNp5HOaOS+8Bn2pxPlxmKxU4n2qtrzTpkco5Ec1aUG0OkdGLidjpYaKtOJLcY6mEUkvo601RHUqnbqKisRJLneBwTBDguJkQNITA7yeJjZn5cBahPiwE5cuXiHJcaK7fTeG9wd5zx4qA1FjFtX4XfL/C8Kk6X8SGKQphqRQSh+FJpWEFPmqlAnc/IyZgUk2S7M1UQ4lBltJZuB99VLioMx7ypkI/kkUF8cjT3Woqctp0wJ0h/YOvmIzWpEgW3V6pFCTkQ7v4EvKFxg1PVY6k5HATmmvcRCoTVhd3EJHWxvlnlltGMig1ot1glGrWpLZjmYYeaRGtqx9RlXbLMmXrkoESpVxf3YaUzemkVgv4bOf/yxZdlmVzvWRoVi9Trg9PmxtpgjslMhkE5nYBhmbnwxthc8kUkROY8mGQIMSN01wT6Fa48TS8HRkJJJin41LuVoPQSpP6WFRz2g0yrp/hexfBrFBAGpRdYhlU1XycwsEVg1M8LcGkKJklkqG0kc0TXbmI5OXk64CzlKqVFrWFRJFeMhaWgJugk8JK4vzvKYXUjo0HY+q+1Apkd3JoZko34tORRIhx9LX1yJ0LKOqAig1K3RURdJIoWeQhsB7mmyUrVtJ7Dx2BOd+9ENYe1qRXlzkXBhgsAATDxfINFowNjyk5POtS7cxvLMfETpdNBqh5M2qI/piOGUCq2pKzZGRk3GSZpZkQJT0R52ZaqhohTe4B3/+9a8SBIaw4+BOGnEWwXAH2eYm1Y0Njyanyb7zqvP3M8+eQv/RMJwGt8pKkmyQHN/P2ya5sxmy20VK5RKjuZ7MfAAGgqPLw/dsyiEMINzXC3eriwFOq5azrHyh+dk5uAJywu0+AfcQna+FTKwOOxVdi3RkqhoQIEkwO1vh9zoQdJrxxscXoLGQUPB9uocGMLR/HyYnFtRm1Vf/D5Xk4gzVIFVTvYhLl87jicdPYmh0iOxZau5kEUksI9DqYaDwwk0m+r1vvcY5H8VH77yPUI8H7775JnT2IpZmV/Gzv/zvMbDjEJ13BN/+9j/h8PFj6O4dhM/bpnKKL/P68cQ0zjz1EkEuh+6BATqgiT7lIru14oMfvadqYCc2aZc+PwJyIG52Vt3b4RGQqWL2PgOz1YihbrdKox0/cBjf/tbX8emfeRGf+cJL+OZffAPDx6lQI5ThlOcnjh/CxxfP4eQzL6ridVIsStkYAc9s86KcK6KQzxHMLXj7rVcRX1+mDWTQMzrOwBPl+1AZUC3ImYlZKqEy5X8HlWeYvr0wNUPyQH8rUFVTIb7x3VeRylbx1a9/R529KFZNeOzFp2BpseOZ519AhQryz/7rn6GtVwp1WRU7X12eR19PP9xtPiQTVNWjOxCnSpFieftPv4yf/elfwZ1rk1hbuIP2cJDXJZYQU5r0cVl2sRGMJUvLRDuhd2MrTiD12ciCNQR2SV8EOjq6CWR6xDIx6Kw6kksTKvUCiScJLhm5LB1sbW6hXqjS+unfljoaJSE6XoJnSp2+HerajY31NWSiCWQK22gq062Dl0MPnz3Q5iaYF6gONFiZXCVQr/C7UuiqBCeDsIU4t7WxjUd37qM1YMRzn38cs/emSDjCKEqab8OOQiWLfJqKmAG1VKOaoAJvEq+kl4O0y9PRiqpySInEpM57ywZoTUPyysmp83OyrFUu1/kZfpdgniVDNxDwSW1RorrSHTt8/BU7GaTf36IOXtDWYCV4JikPrGRQLS4HZYV09HGp/EhqGTLGpOp/aCEgWSjZNEZeu0pAUEVqGnC7HQQcuzIonVSR0fMxy1oEFIMtYNfuIQx292OADKmULRHo9XzQPEHGodZx66Um3H4XX4iDleagm2yUFA3EOVnd0o3fYCVrqNGBaaz1EuRkp5kTFiKo5LPSfzT/ybsYGZgMjNScwroc67Y7GMQNBDcrBA031pdQSHNA9FqCXhZtHT3K6USiNnhdOYAkSyg2t3RUEfZYoFTuhZFqI5urIDzYRwDnIFczWFtdUI0WjNLTkIYiGQTSqWd1bR5xMl5paKypSl/SKtmvlSTIKHGHBmVCLp7iOxp4X9mhtsBJeejiLzn4Y6ExF2iA20sr8PJ7yVweDyiX+WECHd/PbSNroyOMdGOSbFoaysrzGHj97c047JyfPJkvIzOZekEdSJE5tFoZrJq8fsqE//S3f4/9B7pw7/JFjOzbR2XT5LUeoULwv3fjNtbmFjF+8hhGduxkUCQwMRjs2kG1RABYXVyjvRjx8O4UPzevNqc3ItIt/g5luofvpyVDIsOmU0iqWZHz/dYbP8aTTz6NOqVhgkFOej0WSxncv3UF0Til+OAoVVinWsIh9VCqyB10YWFxA5fePIsjzx4lq79H0Uf2pCmpZRuN1aLGMUgmWcuW8XNf+SlKzwZ2HxzFvVsPkU7V8NO/+EsM2mZ87S++joOH9+KzX/4Cx4PEJUCVNb+OX/g3v47d4wfQ2zeG5YVNfOVf/Ws89thncPqxT9OJakpxSnZW30AfAVrqvNhVBcgqHatSr+HkE4+ReTmwtr4Kp89JsqGjup2iuqjhyNPHCQAVbG+tYmFhDrfPXcUYGa5JGpNInRay7CqJyX0CaEi6ybd44etox+HHj6k1UBd9p2O4F6amHYefOAO7iQHAXIHJ7qcj23D547OYmZ7AvXu36TMpDI0MKKZaob/VyO5AZv2lX/oNMtCqOosRCvdQtpMQ3LxHkmJVnWsaHIt7E3dw4b3zBPElHD15kuBWxOUbl/HiT/68Un25QomBuI33iKGnrwfvvPEm5mYnMDVzFy9/4QX883ffQDjcSYzIMZDE8HDqOowtQlxSOHhwn8oCWVtapzqTjUBghKq7Qtab2JqHxs75ZMBORlNwW+kLZPkV+kyRSt5kbMJubaE/khyVNBzzHLy0J1kr1+qIAfTnVFaWRDTwe4Lwels5/gwo9FktlXCuuEFyt4q2cECpPGliLbXI+4/sRtB9APMr19HWFSYQMzDkkhgdDmLf8CgWVlYQ2y4iTxwL2mn7kstOFTY7s4W9B3fhwcwk9uztg9/JQLRGHyVW3LhygWpwHEePHkeD999eXUdvj5O+bcNSJMb5kpVyaTYt+4A1ksomHPTKIoFZiKa0gxQ8LZKBF+uSFUOlLssvwtJph4IvkkIqhy9LNcl2yUL3+RfPvFLOMkrRkKxkzk4nJ1QdmW2owi6quAuNl0+hTnLKmp/H60GSrDMZi1CqG+AO2PnAdfjIapJxggcDgHTzlqqEsnkpUk02bqRYjJGOXaHcF/CUY7UWu0kdSHA7fGjy3zLJbVVHe5tRNFdMI+jpQt1Ug9T+hoZRnuyolQNpd3tRKGcZbdcpSUzQM3xGKfc8ZMSya721EVMnMl0Osh8yxSpDtGRDyMlA4hSf0UGH7VQbiXbKPofdS/kop+fESKA2cKQpsFZn4Z9HEeMzSmU/OW7tJ6PYXiXTo8KQqo73r12EzmHCMAFoauYBZ4TBh2O5ubZKtqBRwWuIslWrl+Uc2WQVQK/wz1Q6BPgQWX1BVWyrqNNwUr1RctztlIBZyux0IYnYxgY2l8hwwmG+dwpOAr+0icultmG1+TA/Mc1n5YMbNGpdLsrg4W31Yl26tRukATMxUStFxyhHywZUBHAWU/j6699nIK4ySEUR7O3C1INZzrdZNZxeX1yBmQ7+5LPPkLlRjjKwOFSXHo5SU/tJHRMGFKnjHYsmyZg2EFnaVIX6BxjkLly8Roaew/z9aYTafVicm2MAs+CxZx7n9ale3E5sSdMRsldZx5dMjjNPnsHs/AIDCoP9+F4Yeb+rH3yInTsZRKxOjOwaoBlocePafRUcLLzGkWeewQqZd3RjDWuTk0hEo3jvjbcQoS39+AfvkGW24Gd/8WeQTkRUj9fnX34J4YEeZMmoXGSbiY0UOru60M7gMXd/XjW7PnLkOOcD8NAfZHnObDVTNWZw8eN30dbdQRCRWuNlXD3/ERn7Pbz35vskKOMEvixt06E2zCS9rIc2duPGTQYVg1KyTzz3BDo6qeJInDKpHLZW1sjMaAuGCvIE3t6ebrRYqW67d8JkcsFA+yiRyd25dZ/KU1oKNtHeTptubUU1s0ZGOIp0Jk/FlVAdZnbu20PQD9GHm5h9tIR4PoVdew4xmN3HBsdo4sEDBaRLJB5z05u04SQ6h4fVSUQpDewhQ5WSCp/6/OfQ5DtIdcEk3ykeW4M0hvB1u8hYzejqpaJ4uISNrTWM7hhDmARHMrsyHNOOnnaMHzpJ3zJgeNdeXrOH86vHw9sLWFmRzvANnD17ESjFaDt3SZo1iMSyqiGI1EzJE7B+/T/8Oj798k9SlRZJ0pJo85jgo0/lqwRVvpvLRsMjHpTTn+RuS5E98kWqPwvtKoA4yWYxk0DTVKGicCKRJC61BKGv2KGtUmXq7QzOFUSWt7C5co/Xb6evUQH3ejA2QJW5FMXdhSW0cC4jVPcWUxUemx2xUonflbK6Ot5Hi6fPPIcpsvTu/nbME9yTiW2M7v0JdHf7sLFGO97dhSPHD+PTzz2GW9cfkty4SYpNiJAI1nMgyaqhYWhQYZCNy1ILVVGN4F0jc5eCXFJOoMZ3lqwVOTGrWDwBPitVwfj+WYK5nK/R+Vrsr7goWZv6EsGK7LiqJ/AUUaVhWbUOxe4qlGz1UhqpRJnAa4SByCwO5DBbCP4GMmDKOt5gnUykLSR1h2MIBCldjEZ12GXq1hQGRsYoiWRFWvhxkw/MB8/zIZuycSrdOyTHlPKF7CpOB5Slk2Cgk5KxgAojVSwWI2srqwMWZbK0CIFe2HzncJ9Km2xp8aidYunKr2Nw6aCscXrDMDso1ZpkufYWStpWzrRJ1ULW0XikXoF0l5E15X179kHLoCKHSCTvU4rnOL1eSB0HYWMayqrpWxPoJagLkEmmyxYDmWyeegL8ReVy9/YtWC16CpEaElQFqUiUwU7SIyXDJkcHDkPL8coxoEkzBhOBUFuh0wY7ySQaSvJpOalS6rfKSd3eiiOe3cDM7Vns2U8Z7LAjmthCg3JXpFd3J9kgmUKLS2q+2xgMpC5dAwOjA3ByPFr9fswuMxgxWEnlurpWq/Kr61VKKAbbLnMrTr5wkkA0y/lqw7kPz+LR1DSda45AXcGNu/eQpBR+9avf4Tu6FBuvyvF3gpoUvJoj2LsdTjy4P4keOvKLn/u8KrTfP7wbHgbPA0eO0pD3q/ZtHgYXCawdfOYInTmT2MQ//v3forW3Va3xzs/NqJZekdU07bOO2cl5Vcfn43cv44u/8RW88/3XOW459O8eUweFNqg+xh87gc3pBXTv2sHnraOfikwrNkmFGehqx5mnzuDJZ04ooJ6nUxrI3CYfzqt5kG7tOpMUibPDKdkXZIEHTx5B92AvOQsDH5lnhSrhyuUbaqM4uhWFHNmW8rLvv/kxA7D0sPRjx/i4qhL52FNPktH14a1//mfcvnQVI3vGsDgzi/ff+hBn+XkHiUZ3X5dKrzVrJduK5IeA1DdCe6rmSRoitN0sNLyX1iybuQIUDpVNJv+zksH29Peit1dyzc/i3p27aPVaCfIFzCyukulGqWL9ePf1s2SxRYL0NBbXpgm6ZUzOPMTnvvBFXPrwAxw6dYTPdhDlQp0EpReLJEYTtx/R5uz8vk8tG7ocbqrVTfpFiepLMjzS2HVoJ3YdOEi1rcfEpUe4N/kALz51kH4m9T+OkABMYWl6FbHCKuw2Pez2MDY3qQToi69+8/vq5LGLyuLA8eMMDBmEukJUWZ0kFWvoCGrQGx5Gi7OLYFxHR/sw0uuzsFicuHMzgvXIPLbjm2SqTZiFVPKZioU0kaRMHmFS+deiMyu0czknYtDQB+nHmZysyec4vhrs3vcUkukyBhlYfMH9yFGOWO0BBq8kPHynw+M7cOTYblx8/xamqNSLev7cRvwigDocBnh9LnipRL2c/6ll+rQjgxfOHOc8tuHy/QcY6h/AM194liy/m4rESDu4QqWax/TsOtIbGWSI2sdPHFC9gHfv3Y/Tx/ZjeSWOoNeN7XXJK+fbkHXrOO+yskFaBzmxLlgi7FxKAOj48zrtUroNCbIXBOSp1uVkvuazT59uuqT+AcGhTikzMtCPzY0sQp0eTobUll5AZx8jvL6BkL1NNVUVSaax1HD17F1OQAjxNNkqmbeObFukawtBXtIAc8kKjSCPgeF+SgKpR91EkTc3u6Qziht23yf5vZWyrHmbobfZEJUu/CEfEmT20uNRZH6DgC8A66EskvzzGJmXixJG2tCZDVboKXlrjJh5ysDugW4aL2VIs0hDFJXQiQbfu8yBMVJ+SQSrkf1KGlaFYOvlNStJKVPJQBYrwNHiZMS1ItvIIkXm0rtzDxg7ea04SqkyDahI5tGhOhCZyKAyhSz6xkY5fknMP3wEh0uvjnOvUprvGukigGzTCMyQgwmR1S3sP3lCZdA8uHUHuw/sxwKBMxgIqyJDaY5/lIxfun6LXIqsRWBzmtDVtYcsPIHlqUkEGM0lz1WYdzyaQ65SUAeqZBmpGK/QSUcJVG48mlxQKXJbkhIpm5sEOINVS72hIzM3o9M3gJ//iZfwmd/8Jdy8eE7VhRcWKarJHnCT7dexur6lamMfOnEYNz4+hzPPv0DJHFUdobKcs4V7k9BbjNi1bx96BobhZKBJptJw2e2UjRrOjQEZMnI7WVKdQGuxWAk4cUzdpdw2abHOMZK0zcXZKRpjAffvPFCbw6lEHZ/50k9giqB78Pg4JglaJ598gYC8Dk1ZCzfH5NL7Z/ETX/ky/u5//SUK/HuFttJJlrvMICH7OvfvzqAv2I7+0TA8viDcHodi7X0EW6AFXUPtVBGb+OiNS3jhCy/B7bKSVFjxp//5j/Dpz5/E9KNPCn6tri1hcM84+ofGKLFXsU2n3DnWwznfCwNtXFZvpX+onspNCnHVaWff/7t/pPTV4rM/9QUVyO2U+pc//DFJBdnd0jZ+7udO4J//8R00HZLGakR7wMfxz2N2dRkdHV2I0X4OnnkCS5PrDF4p5KQ/LVXv4y++gLXZedikKJ1Gi+6uTrz12neRzDQIfgH0DQypcReltsax2rd/L5IkVbKcJWmGBksdB/afwI9/+DoCHhvOXvwAjz3xDMlBksq3Hetb9D2/Vx3Pd0v9e72GamoGuVoSodZupLalVv07eObJnahRQQdJXt751o9h87uxuLyOpr2OYiSP1r4ABocOIJVr0se9/F6c/lchKYioPgNy4KuiScPu7VTNaKZuX6VdZ0m4GshRbVWaPkgD6poAlmEQ0dgdUr80sUVHtV2mLxY+qY6ar6BhtFHtV2DS0gY49rI/Jh2e6roG572VPzOoAndS5VJKAFv4+XSuSDwqQ9oL9rS5qPYTWFyJItRBZU5c0TIsSE0gp82BREpOG5NkETKNQiqpaEsMtMnIJn755TNYXc7i9csX8Lu/+bMcgwLnMoxLF+4h1F2A9Cxw0a4uXr0HO4lNjrj11JdO0k+N+Ievvo6Xv3gIr37nmlrvzmYTyDHu2alIhEhYiLfSQFxSWOsMbjqqaZ1OSxykSuKfawThhtgfccDGAKP7yc+/8Eq2kYKhbudLkCGWdJS4Zng9LkxS4toZFbXWJqLLOWXYDbJhl9uLwZ1Dqr6Cxkgp4zCi0CBj6OzBwvIkv9NKaZNS6WTBQItqhlsiaIqUcZM5SmPXAFmkbFqWKw2CPgfYJqVYpTUZXwA2rETWUKtIPXJOUIn/RlktDaDzaU4oAbR/bA9i8QhmF+YofwM09E4FFnJsXGuSKndNOC0tqquGNAGeefQAvUNDqg2W1J6Q9mEcJTIgsufkFgMHJ5LS0EHWKOVFLQwcnUMjZAGUrbIhSidMrK+TIeexd/wANsmMtYyctWpd7XxvLy1h+OBeTE/ew/UL58iS3VQNcRw6eggrnEBtrYFgbyeia+KcRcrwPerUl8VJxsOIGyRLnJ94RJWRR46grWFArpRLaKERhjrbVKAwkO2XmlKPOkiGSKWgodRiEJPc5iefPYXDR06ozY9EPEmmruG7Rsm0Gaho3joTjUrWY7U6VaBoDxnQkWf2ka0wplMJRNcTlOxd6BkdVXJfal+3d/ehLdyKhwRSs1OP65evYGNuHmHOc5js8uDJ09hNRtra1orF6XmVAlemZEylEsjy1+Tt2xga7UchS+bU1OL7f/899PWGcIfK5gjZb6izHbevnFcHdtq7PHSEeTL5gOpbKZtFrb1WVQ99ZWGa7ChAqbrIgEtCRkM/9dJzaDKYmKol+DhvX/rpn0dvgKqkIqUhCtg1PkJG5MXy3LIq0fqt//tPZIX38OaP3sOtW5epJOkIvJaZhMTnd2F2+g5Z7Ht8p/34g9/6ryoDxOHRwUWQStBpZfOtwDk//fRp3Lx2DZcvXCXwaFRHJr9PlklifI6AOj189MwpjO7eCa/Xj48ZcDZWN3Ds2FEC636MHdhBe5pHJFGhfQ1jD4NgUzZrd+zAzn3jCPf0YPeeQ7j8/gU6bwFt/dJYQ04nP4BOUlL9NtpbEapjUzRG5eVTxGpszyBuXLqFhzdn6Vd5PPX0U8jR53QGI1wtDFzD3bAa3HiNyqa100CAL6nlGTnQcuPaVXRSwUhZ4NWZBUQ3N6mCqfvrFfrYGkZ37aH/NhBNbeHQsVOYvTulNv4ufHCHz9+H77z6GsG7DUcOPkWlbieQtmBlM6qyi/ig8LoDtGuqUir3+w8nVZZFmaoqEKCKblTQKvsMxOxVKvFMpgSX04MICUCmkEAxMw+vn4zYLl2zwM/VYKVtJ2lTBvq5yWIhuElbPqmDTl5OMtQg0OmptHWlGlZWVpDcXkfATULk12J41wj6ursJ8AWFcy1BP8LDQ3jxi5/C/kNHFOn0tnZS1ZPo8Xpunw12p5vEU0P7ZpigAa6srfHZzRgf2YFYeglPPf8sVbIHy0sxtPd14talB7B1kmGnrBgaD6EcNaHUyODwjoP4+re/h+GxMSrSCmbnpmi3z+LgvpN45/0baLHy8fmSUg5ASKrFJwfR9GiYjJAzK8K/pdyy5NdXa1pidoNES5ZiGDSGBjyvPKB0Jy5gi/JuNZKmtN7CtTsPUYk0MDreywjSxJ5DXYhupwgQTQQo2z++cAE97W2QbvdasqsUjUoO+fR1DtGgnQQgB9KlTWzEttDKaF+q18jwPWoTzmJvRdPUxBzlVnuoCyWdDgWyRlkfclLGiBTqoTKQQzdlRsC+/h0ElR5sbq0QtENo7++hZLkPl6ENuw7vg9PkIHug7GL0a5AFyJqb1F6WVnWSNbK4NIWxHfvVur2PEn8rugE979E7NoDtzUU6H4NRgCyEz1UqVjiANuRo4KmtOLa2N2Gj7FydW0HbSDcWbt1FXuQvJ5YkEAk54EJpJz0z5aTkg+s3EAiF0NsxgKCqttZHQF8nw7DBG2rnu3HgyQaE8Y4fOoRMMaeObFcrJTTMetWXVNbBBnu70Ds4pNL3ZqZnCSYJ+GT5iBI6trEJvdR6J5Ds3nmIznUQ1YaJALaOezdneC1JUyoptmwmaEuVSakbbmSQtBM0K5Eqfv13fxHtbf3qM1Lnes/hcY5PFQt0NAnSRj6vLIvNzcxgfWMOUmXyyuWP1VJUV/cwOgcGkUvF1RzJWEhwsNktZFlu2kETU49mMHHzDp1Pi+n7V/HGj39MBzFifXIZjz9/Em9+93VM3L8Ok96EVgYmb7sPc0tz6OsZhYOf01tMmLq/TIWwhjY63+LMIk6ffAzDe3bg3uWbBNU0UhuzCLR1Y+L2A0SWl3H2/AUcOTSE5c0spMuNoP7zn3kG5986i9YeD9mRBb3DvRjc10OgvIxx2s6Pv/cWnnz+BMFrDv0ErNhKCs9/+gn4OXdHH/sURkYPYGrqBj7+8D3sP3Yc2VhNpTUeOnEare1+/urA3/z3v6RDZ+Ai2ZDlvkL+k56hQlykXsj+o/s59yEqn2t4/Z/fxJ69/Rg7cpKEqJUEpA3+UBvZfpy26aF681GVxbH70A4CXxxegprU0rc6gwTgTlzgc9ttJTgZJNo7erG+tIDRkWGObQCTU49wmgF9J+fv1W9/B3azFX/55/8DIW8b3vrma/jw/Y8YQB5xPmfI5sdUbf2avqIqBRYI/lYyfVluKlYTtMECNqRmD4nElQvX+QwR9NCW67R9S0sIzcI2CVZJ5T9/6gtfQCUnp5up5KpatBAXcqkS8vRBqf61NLmCmzdvY36JZGpgAB53L/xdVgJ4J0pUnrLZV21KYJXKqqDd5VRacR9tzGJtRSWxQfs2kBU3eDkjkvRRI/3CIa0eGSjMZiNavV3IyBYR2anV6KLdVfHkF1/EZz/zs+jvHMYTx/ci0O6kwj7F53QyqB7FENXrwMAOBKx+mGjD0qSFJFdt1oqKG9glm9ptqgKltNhzkjKPjQ3B7zHBpWvhfUlKCa5uaxvV8irV8Aje/uFF6LxlHNh3jAG7iXv3zuEU5yQ+V8YHly5ipGsAC7E13sOLYlSDpeVpXD53CwdOjFMVeUlMV6gEmjA46qglGjC7rTA2yLxtJvop8Yx/LhM76gS2JpWXsPVKXYia0fBKPW8h2hfIBInwDUZiMPrRKfM0yq62IMrNFCauT6ODUk6KAUkHebPZgYpOj/X5NVWFsL2rjYZjgtSrrpK1l6p5dBCkC5R0er6wScmiBiN9niDvQySWIGv1UiI2FdiazbKG2MFIXUJNUuYYdZKpDHr6hqCp6dUBlo7OPtj9dkzffIDukZ0EFyMy6YJabmnt7KDDTcDtCKCpoQMZzWpNLsiIKyej6jJRVABtoW7K6l5GchNBWg7v6GB3+2G02zB3b4KT5iFQ53nPOsFET2NeUdUGpdpcdH0bvlCA7Jwgl6dB2+yM1NLooECHDnEs5uCnxG3QINq7egAyRzn41BEOczyqqoi/pIf1DQ/D5etAhJE9n8miRsNc297AfTIqq8cKKwOTluM8M7WIJmXj9uYKErksjbYBb4eX5EOLxcUIA0APsUqLpZVNRuUSVhcmlLRcXiOjIqORLKPNjSTHwcnxsMAiB5/KOvzhf/ljlRMepOSXI/RRsifJmHjnzbcQdHvU+nuUIP3xhY/p5GUcPXUKaT5jjygDjoushV/66Jw6Pv7o7gS2FpYIlD348NwVfPj9N8jKzGqj12g24NZHF2ElS9u9f6diD620k0dT8wwuW2TrA1ha2uBzaikjbeoUq5VBvdUfwpFjx6BlAP3bP/0mDu3bj3FRMGTF5z/4CP2DMn9aOJx2/M4f/SVO8trS+f/w8UMYGWynYulG744h+niDYDWF3UdGsXf/AJVghcrlMD7++DYSZGni7D2jnQwSdwhYJvzzV9/FT/+Lr5BMhDm2nVhbWKB0Xsbpp07h9KlncOPGVXz03nuYn31IAN3CxLUJuOx67D/DIBiJ4J+/+Te4efmcaj6d5lxfPfcRlhiA4pEN3L12A76OVjz23BlocnECmAbn3rumWsg9uvYAS1Mz6sTjW6+9rZTv5EOSj+EwzATa+UdzOHDyKDwE5LaONvTvHOSchrC0sEwiJUs7Oawsb1IFyOGlH6O7vxPS2OR//Lc/gdnaoN+6cPLobpKfGeUnYzv2QkPnl/LLwoBlGaFY0FCR8X5WSaWLq41Ps8GCm9dvMrgSUM0W5Z+3z0/TX8xYntzA08/sRcXsJqu2kMi0oxBPIBMpk5lOYM+Jg9DDipXpFZy78BGJHFUmfSWdyCm/yjFw0IzR1RqifZjUWQTZvR6hGnGHvFQaPciXqf4dLdAbW6g6Guge3YerF+6ojKBmoQiD1kpgq6vTpq5gHzLbUv/dgC/+0q9i/MQpVPMm1Bhs8iQ2NUKuo7UPUpKqVm0yGEpaoHTw4vWJW9limXbjVUHFqLdTeW+ht3dAnQqXypu5SAkeewPf/87rOPPcHtpyGcGwB6mICTqqgkKqiguXbjKYzMNhk475ZbR0emDmnC7OP8RjTz2P4R39uHl1nc9FpUw/M/BZNVT6RWLDxI37DOZLJAm7UEmRcZMgScaWFI/TaMzEmxzsVNXhcDuMTRf8YRdMwTDVtBF1+qbOY/S94qAxCkiUCJjEAf4f5TaBoxJPYf/4DpXhMbyvk0YZJXMKYOrhJhmGhxOXpoPuQ81ICRZNoZguUQI7UeVLen0OyrcM/B1hMv1tRmYtghzIbDqKAv/dLN3VyT7N/JympuPf7QT6Aic6w0l1obOtnYOU4aA3VBpkiuAo5SOlD6bqaJ+tqTK4dQaeEJ0uHaMi0NTokA54W4I0gpxKT5NTYlYZrGKB7CZERVHF6tIKJ4ugGGrFo5s30UNG84NvfQ0D3aPYSm0r9u0ieCeyZEkOF6VghYZYhoPBK0eQE+eWTuH6pp6yy448g1OGzH11cx4NWY+kvDMwaFmsNsXIa2QSeQlKZCOS9rSdTiG5saHagQW7Qnj/g4/peCm0tnnJpItq6UpYuKZQQ7DHS7DP0HAKCPSEyXSXsDa5ia/8x99StUGe+9yLKPPZ5hfmkIlnKfGTavd+dS2GAsegWKtwvKR5QRaR2W388r/8WZx76xx+/bf/JRbmFtDW3QnG2E8KB9F4b1++TPluRzWXJ/vYgceefEKlqkkTjPnJGYLaM/xsCp19ZIPrczSkKJljGtfeOYtjp49hbP9eMpYWKrhDqoPU8afPqIqA4FyESQRiVC1Sg4LxgPNjJPOnbHY5CGxVBP1h1Qxa6lUkOZ7hQAD9h8NYnJyj1G3grR++paoSSgf8Yq6Gi+9fQsDvRXisH/c+vkLw3oWPvv5dOPxO/PBH5+D12tHb5+d8LuA//8e/QIFB88IH5/GQINm3oxvSiWpzOYvBkV489vQLePut93H5g6toUolUkMWVjy8S/CZw98pdVfo2U40y8NxWJGBq8Q62MjN47Z++j8j2Im3bh+c/dVztKaRSDLI9LQywD/Ec2aqFQbR7bJiA0I/r52+jWozgzX/+iMG5iJd/+gW0dPjQPzZIH4pA+qzOP+RntDUqttP0ySqsXisVaT+JTRIeju17r36EC+c/pg0X4fO51f5Id1c3mZwHWVlP94QUWJ08uRd7yTqXZ9YwMXEXx47shM7sVcuhdjNZq0q11SKXqRMUtZDGCOvLMV4jhRYqAcmQ2bFzN1xUCm0M4sszq1R4ZIdUXKRkWJhdQNhHkHW3SatRVXjP7jGTcTtJzCxYmV3D9MQD6Kxkj5xrCVDCoCucfI/XRdZfQkdvq1LyMYKwtE1MZaW8s18txxo453ayfJs9gPXNpFpi9XT6aZt1Eou6Ajefn2zaQCLmsOCFl3+KMG3FfSpHSV+euHaTSkWPzp5OXssJC4ldlarTxP/mH91XJTRuXr7E+WyixeNCnrgUiUoryS0Ewn4SLGlrR8bPd8uuLyMQ6EXrDi//nMLRM4/j8pU1dHd34B6DW6K8ikCHFtuLGwTZgMrMae/1YH1ukyTKi+3EMiavRbAem8Hew/2ITc+gpCex0prRLNdISKU/bxPrq1sok4DYGAa1BG5Jo26SEMo+nXTvml9PEE908LqNHA89zK0eYvNB6Gz6xitSvjaey6iMBxRyfAhhiTmUq5T7HLTBHbvV+qxc0OsKY+fenYyaRpVjqa9SWnjomMUaB82rcqzbKZMnF1exsZSE1KY2G5ywOQ2MzmLwYXVIgjQfRp8NhpqRPzMT9OxIE+Td1hY0DWT66+sIkSFIJTHZ6JSNyTY3WS+ZlFxDTznltJshPT0jmxEFDrIWbqShGO0C3HmEQu00IIJ+sUTj9imDl5Zg0oR54v5tWLR6GmsNG9EteK1emD1OMkLZtDXwGka16ZSWbkC8ntR0CFNGSzNphkqycSNZ0JLaGNHWK4yDWjj5DhLh5WizlKSUQz3JFCdIZ0YHQXhuZpZs3qcOJsmGhcvpxPd+8AOVU9pKtlbJ5lRKmqQu7tk5AndbANev3ecE05jJ/s1OFyVrHUeeeoKMNokOPk8itakKZq3MzaPCYCVNiBfWI+jrDqO9tZVMf0ttJFdiJbx29l3FrF768pcoBWfRu2sMK4trdELKawaekeEdOPncMwQEu1paYfxSh6RmH0xgc2URo2Mj0FG5/PCf/wlvfuvbuMcgOEd2PX5gD3YRuN978yOM7BolS3Qizjlx8HmlpKyW7E8q5HUN96l+iWmynwvnzyJZXUaorQe79u2Fr4WKjiAlufpt0pWeQS8W/aSDzP7DR/nZKNoZUIa7h3Dv/hSe+syL+MHXf4RTxw5giArn6FOnsXh7EuHedhw9PoKbdx5ikaogGmWgKW4hkZaqmxYEfNJJfhjLcxE67if7PrI2/97rH+Hw4XF4KaNDnUG89+67VAo69HT58VO/+mvQmGzobO1FPhHFY088jXzBwLmVcsE2jO/ZjYm7j8jUJaXSjb0nD1NVtaA1PIgPX3+bAW2M4BYk03fSjzTwdw1j59FDGD98mHZK26lpFIs/+cRJdXy/racLfYNd2FpJ0q7N8PvaSY6ayCbScmQZ6UIEicgaArQzOYAWIxOenpxUGTEuH/3C2Y6HE7cxuncPrJZ2XL50lv/uhpNBs3NwFx5cvU9Ft6SywFo8ZIbmCpVMJ+5OPMTBE0ewd/wwGb+JwXqAJGcU6ysbmJlYYgC8i8HRQVy7chkHTp/kM+mwY1+vYp3Fpg3xtW2CTAF6Ml2LW8oQ63H9wUUYdSaSFjv93KmUo54qXMpFpBlYpcdrkTYvzbc9Hd1UMmXOVZaAm+d7+xgcYlhXHbD0kI74TgdBW+8gidxWJZlhaNIn7SSRNczcukh1uY6jz+1FKUZSR1tr1rPYoELVGnSIrxOkVx4hkyBZW53D2voK1USZPjDL+YyjXiexsPMexLMnHz+Gtfk03yWF1PoiqiS6BYMGg90MhnDig7N3EVnYRjSyCJ3LwHnQUoms4CDVofT7RDmFqak7SMaLxLQKlufzePKzT+Huvfv44pcG8cPvPESAQczr9xGi6/QLzm+KuFsp0RcrMGvrkH6sosz1dSsVhIdjIlkuPVglLrU4SVB9fpSoWuYZqHWD/b2v5MjcgmTYknSfYeQbHx/H6ccOYc/eEQztGIberlGpQJJRYLfq1d5wPhNFvUyWTKdd3VpV0kIeSnrkxWJJldsp7EKnrwJVye3kRIWDSJC559IJgliQcilHQCSDJyM3ErxbfZ3I1TKUZzm09YVRSuYhVcccNoKswwar3clo3lAJ/waCnSzDtHR0oSzRjMBosbnJZl2Q9lhOvk8+U1BHo6UPYrMqlQNpSGT0c/PTvEcMIbKJLA3rwd2baA+RLSZiKDPqV7KS8lgnq2CAMchyUQPrZNA5soRkNoV0nNfjdQI+Sjo+VzS2jTwDh3TOltrEmqqWEs+LHkpSo03KAJQJSFZlDI1aAYV0Gmsbq1hbWVAnIg2UT7ICWKaxPUkJ1jDb4W/vVj1KZRmhLdyN0dED6Gzvw959++gQRqokC+SIrhQ3unbpI7JwLRwtvBefO8R3lhorFrudDIDBOFLFX/7T/8XWozWMHt5HBhlBic8QJsszcM7rdS16+geoXrSIrGyRddkpM/3IUiWY6Qy7qLqKVFkejx85KqBLV19Xm4CiErbpUHN3p1Wd8L6+dsw+nOSzmGg3oyogykYotBoM7N7JgFpEgSAeo8ObnVVsFqewMLOEj19/H89/9idVvq+kwpqpgra3onQ+I8ZGh7GxkEJiK4++3g5UchUCUI7yfw0HnjiN6NQqpC1Pke8jJRyCZP2bBKnVhRjGd+/HIwLcNm36uReOILmVQEd/r8ookg46TV2TAZRBnyrK4qaKWdmkcy/jh9/8AX71N34DL/30y6o70MLkIj5+723Vuk9IQJQExcFxO0FWdnj3AX5vFc+88CKdK4hoIqcqCdabGnR29OK5L30Wa1Nb+PGPvofvUS2MHx9XXXYq+QoDvJSM+KRk6+7xPTBw/stUbKI0TbSB8xcvUUrTvsmvbt++iz0Hxxl4bCjQPqXkc7GSZxAbQcDbiksfXsaVqx9gnqBk4DwG2v0MXJz/5XW1jp9LpWljVXQzSN6fmYDeSNIRcGLX7n1YnV2HppLGV77yM7h7Yw7SSIIfQIew8LlVtbTQPdCl1v2d7haC+W6cffcD/tsI/vvv/3d89kvP0e/r6JAlS7J9YcoPbk1C6o7PTT/E0sIKesd6UKea7ZYOPVTF2XyB/plE10CYfmshSQRZORUPWX6msopxkkVp0BKLxxj8LDAx4DolP79iRSaWhT8UgFFL1UB1MDq4G2sLt2lvJQwxkN+++kCl7IWIN9IZqb2zk0ShA8ZmkUo4joOHB7E2JwkMVew/eIQ+Nsh7WJXKdJhJ+MjYr1++AXfAhzgVujvYTgxkMOI4v/etj3Dx8k0kYkuqAKCpnYG2swuVphYDu3ahdbAfnW1jqsZQsM3FQNhPRdVOQlHAbPQBGukgTo4HEddYqDrXOFaSdfbJYbMilai0A5REC1lqFl8JtNDPitIBTQ7TaaC1VdDVM4TNzS1FBJdWMnCRVGrunP1R88bUBXz/m+fh1jrRO9ymMiikAUIxT/bqCiJbSFF+OzhoBNEWDyLZTZQIaFJ0SDYUZbfYxZdaml1Bho7e6ehAnD8bYRAg9MPut2Lu0UPYhZl7rIzURRQp/aQdmVM23xpFkBhT4ugIRNKDv06gCJGJE+DMjMSZBjRmisBGjeyUclAjTVkr6OztQbNSlioEqGSKMJKN5nM5aCkJ7XY5rEJ5woHJFMjGjJS6kSW89doPoG9Ktxzg1IHHkUaRck/WvwnsZMUTd26hq7sX6/NLZC/96rSciYzW4bKqk5+37t7GgOTKlzKIUh04XA7eg8GG7yGdj6SKW29PPzJ0SGlknadMFcPdjG9h/sFDjpOHzI2OZDGjndeTjU4JCkkGgK6OPrR2dqORL8HgMVJCMgRIgKBjLy8uqGP/vUODmH54jw5fQjoSwbXr13mdAB0pS8lsZrAjmNM4jJSkbrsHiY0qvvrWt3HjwgWM7d2BIuWjkwE3m+HvnEtRFNLWSxjL+soSujmmWTIkOdm6QkOLUupNTsygVkjjUy++jIs3LmMpeht9Xf2YJOtN5NNk+S5sUEJucQwfP/MU/v0f/v9Uj8ys7F9ozHRunTp0JJuiMi+3OQ7F/AaaXil0NU/gt+LnX/oDskc3qvkMWWeNQOVRakiWxJpVzjDV4fp6FBW+p7erh/b0CMeeegoLD1ZRTc5h5voVMt+9SnG4fGYM7h7E/YkI/v6r38bu/YPYLiTIgEfw5//zzzHY16HU5QxZ8LNP70bP8G7427oUI/vwzbcR6Azg1pUp9AZ6KI8JGE6NWqs1muQA04YqA0HDQ2o7rapVDox006kDGNxzmM5XIkHRcI4m1AbeWN842V4Gly+cg4dyf+/4XkzfX+f1HDjz6cdIYLQkNiXEeZ1NKim3qY4r1yfU/D75whloGgbF9qWFn5y+7ujqwvWL17Dr4CAVbA5erxvSukzy3iUtUZq5SAuxXIZ/97mgYZBYnV3jHN6EtprDyAiDsblbVVdMJgg2BPn7dyZIamzQ1opUAm1YINPUmTz4+J2zGNonZWolVTNC/zPx/VcI4G1UGO2YW5xHz8AQHlw/DwcJ18z6Fnbu2csgQJtKFPGn//1v4Gs3EKit6N/RRZViw9bctppfSnmVXifsu41MfIMsMx6TAnwOpKO0pdV1um8Fbl8XtFQ3NgYwKftRpa9lCe6i0k0GN2KpZegZ6aqIqJpENt5LymwcOTKCoKkDN+5ew/CBg9ie3+C1CIheHw6M9mCCf+eDYWl6HuE+PwmpW+3FBcLttLUaclSG0l5Opc3Sp7LbTbz+dwzmWEAbfT2a3OL4mhjURtF7cAS94VGqyQaVcoQ23gpNcQMTs5Mo5Ku0SQ2v345HC1N44sBh3L7yMQwkmgYqmu37D6iaZ1Ud823+yqzlkMiJEiP/JXnyhdxolrRUNXyGMnHRKw2jvShtV2B01ahYKiTCNeh+7sUnX/ER9aUrdWKD9P/FZ9RhHmmGkMvG0WxIeUkpzFIj+Nk+kQK6AoqUcZBaBtYmEtKmjQCbI3jbGl4+hBFZMqixXSP8CAHh3iRZdCcBt0zwyai8aVkKsTlMZFc1OA0u3t9Cg/HAYfKhJgWvGJGknOW7P/4IzaKekZzBxWvH8uoyKmkOcKGhTqI2KePkwJCWv6dTCdhl44FOIGv1kiFSkD6WlPjTyyt49dW/A0oGGousq/EZMxGqDAsHP0v21I755QVVXc0txaUo2TaXJeq6+X1KYko7ScPTURbKrn6jIktKXjILynNe32hxoIMs2sIIwadTmSk1SsEaHcwbcGON16pSgurouHtOH8ftW/MI+kJk8bK+58Fo3ygCfIZULMV7GakCQKmcRoNj8JBB0OuUtlxaXKGsrRKoo5urmJx6gIHBMBYmZqk2fPz3IvKUZnX+vKmj9F8t4Otvfw+L05NUFna0hGiwTrcqGOZw8He9CVMTj1RnI5I+vPfGe8gTnCy2TzZw3S0MfgzOe/aPke234OyHH+Gllz+H/QdO4ML5d/H448/jzJMvYHJ2ERWpjkmGJz0ypZvJ9fMXCKb9eHTvMqR7+Nuvv4X7N69xvKTvo58gexM3rl6DxW9DbDWDk4eex8fvXlLr/b1Do4ytDaUI/GT0cvLWZLWr8g2xaBqhkBfHn36a82LF7KMbarMuxYD5zjvvolRJwetqIRFx4K//8//EH/yvP8E/fu372N3Tjg8vncVg2IMBzm+HoYbl5SQWHq7Ay3mw6rVYXF3B/QfTKhiIOjv21BEEyMo2lzdUo26pqPlwZhrxaIwgU8bLX/oMmW8rnAw6iY1N/OG//38Qp33vP7APPb2DGNu5G539Xar+fldfFwaHd6gMppG9w2jrb8f7r72Hs+9dYPAMI0C1I6m2q1vTKof7+c+9SOAOqnr/N29dJ6FyqLpF5y9+rFJk3+F3+4fCcFGdNprk2hWN2vCU5YgNAveNK1fAyeQ8VhBJrKnAlclUqYi3MTbYgxpJ0urMlvLJgb4hFRSImPjmX32TgSmsTrm29/UhupDA7buX0RrqhrfVAZ+UbKaPSIFwWd812vRUcyMMdiYyZDvWFucwPTGF6YVVPr8bG9tz8ARpm1RvciakAM5/d0iVedaZrQStEm7euE3syKgg36BqrZDkGalIiiQCDbJoTwcZLMFbMELKNFv5vRKVqPTtDXaEEF0jmJMsmWxm7Nrbh5cfH2cwJatlcBKfzOWBwX2DCPcO8JpUAwysvjBJYNEMnaOCZroOv6VAslrB9M3r6qxDnURNCtqZdHVimQ4/+tr3EEtO08+lycWKOofg4liHWqjYHpKMMChszm6QFLRCW7Kgpc1K3+5BC+ewva2DCjNNNWUgfpLMOnrQrSfm1JJYXVrA+PMn0bdnHwlYA9PTW/9/lv4DQPLsqg6HT+Wcq7uqc04z3TPdk+PuzOa8q4AiEohog8FgGxv/MR+LwfBho7+wwRJIKKGAtCutNuednZ0cemY655xDVVfO6Tv37QcsG6a76vd7795zz3nvBhLbHDzEtgLXQcdAYiAR2pR5xckE7UALmSEqGT4mVwU+qtcuUTm/+aXHng+tzcFNxpEl0RCKbzCQIa7HKN/JmLlBdq9kYjAy+RkVQmFGKimLzWBrcYuMksZmIAsK2jAztAbk9Bg4OoB9+zpQ1hmxu7NBpm0HzEJ8dZTqWrgo0fLpAhmOmQpOEtrtsNFI9sJxNXNRpNzI8CCS0tI2B0TzGxi/fQ+Tk/fUsYcAgd6mI7OdwvjCGO5du4vdZeknzohMCSbHC5uhLYI25avDgp+9+Q7Z3Q42NlcoN13qokfOAKt9NsTJCKSdpFx0SP6t02nD8J17CuhAliFDENJ04uj2DhwBL1W8XrUSMJBpWpwGSuMqAnm1uhySznJmhx1lsjItgXR7a00NwNU5rPwun7r4tVDSgpH48WeeQR3ZeFVTLaS5kZzfStm+zO/TWUwqrczJ90lTBS2QMU0tzyC/vYc0We0umfImP1vANcOIb+AepekQiUIeVqNRVaQmuE5PP/Y0aFMqn7yHoCIFLHILXqZxFMkWhcUbqBpE9SQYNM4//DDZbo3KNLpz+xa2N9YQ3+N3SrpTIonDZ05ig2ytva8PPpuby6tVgV46Rc7O3vq4gpJSepvqY4+S9OblD8nuJrC3E8Iv/9YXME0nLwrbMLpQU1sNE9dFa87R4Qk+c7toEYnLdZUeJcLipB2ypGXquQ9SgCE5/8FayulEARmu7/zIHP7p7/8Zj33qadUt8q1330G13Yxj585hanIDZx6/DxtUFJ/8xFPc+zgmrwzi/LlefONbr2BkhZLdRoYWcKJCmzU7jAy/OvT2d5A92VHKGDA6NE6WnsZONEJyU4e33nwFf/oXX8PhQ0cpx5tUperdayO4cOEtzC3M4s+/+vsqg+jvvvZ3ZHeb+OC9d/DGi6/j/kceUIRDjo7eJTH52Y/+BZ//lV8msDSi79B+Bm4Dfv6znxOMgHrJ0W9tJRBp8fIPXlfDsls6yaD370NHdycOHzuBlrZWBpBqLM4tYm19G509Paj2V1MlaFRzqNGJMRw4RLCObcHiqVG9YLQa+m6mhObubuWDPtXEjAxyNUSAj9Kn84od9x3p58c4cevqFdqF9OFuIJng/pf3MDE0A41BD9JUyJDthrYGbNM/tkUpFfOoIfhHSWy0FRMm5+axtbGrznWlX7gcpcjMTWlDXMlUsLKyjNVFGf6QRW2DZMNZYaevGOifQiQEaJ2BKnTs60OMtulwV5Fp69VkMLFdjUnOjouIkfhUymnunIZ2aEFDfT+BmkHFXU8cMDJYmBg0Amp+wu7aLta3VlHb3KGUi4Z6VNpgS6WosP3VKHlpVRVcNbVIFkzQ0z7vXLmHl198h/tgR4TYV6wkcIKBosrdhOQuFSeBdd/+41Qa88RHH5anhoknSfqVF9HNECzc2wzxw2E1ktgZaVtmzIzdQ8lKdVeuwh0qvMnlLX4vyWPOiQefPUqb92BtcxGRCC3SoiEbp48SF3KpElLRMMxuqUDP4/zR/ciEMhgiPuj+4He/9LyNBr28vKfK2KU/9ujwLRi0Fso6IzQWPYIE6zKy6ijFbfOpbmjlbI6LJKORfLD4HGToBRw+fAQdA62UbJuqqf301CSmJqZx5NBJ7IbDqOZmuLxOyCAKJxkGCARlvczQSzN62bgpSbT1dOHurREcO3telXVLOf2BA4dx4PhhHDxwAjUtbdhL8PdNPnT29lFqNmAfDbmtpxW+eieuUsImt8OUZxE+B2V4FdnhjUECpRWxLUo3bxB7XODwyi4DzgkwsCn2bDRKNSPl+84aqnxBmCinlsbv8J8p94tZeGn4JrKQDS58S5AsSxoHMUq20ChkCrgUDTjI2EKbO/DIkAcyCw9lXJHAL5VlkpcqvYsFrKVKMJyQalIa4uoGpbANqwRn6TsundS81V4szc/j1p3LGLlxS/VSeOih0xikIpDz3xMnpCBphxG8hK1wFOlokkqB70HTpKWR9etQTwVkD9jw6BNPKEPeoOP4qsgWdFLdqVEXKhk6iAwolgs0qaIVIKjIMyXjWCOIy4SadJJBTppRMeBcI2N+/LknYKM64OZDZ6Tc97jI5LSYmh7l3lLWkq2lqdZM/DhflUNdJsuQ7nu3h9WF7trCIhnmTZUX//C5x2AtM2BmTPyOsOp++M3v/i2SZLVyhhzZ3OL+aOjgDrIiBmYT1LSpe2MzZC4TXMuPC3RiITrD2DQee+wR3CJYS2+eElVZY3M72jp7lFS+8OrrkClJD3zmMbz403dhoA1L4ZOO9j2zMI/xyRXMTs/g2PF+xXIT0ZzKZmjtaCBJiGNuZEnJ7oW7W2q/y/kczLT9wZsX8NAz96GxyYOv/+/vMWAskn3uwlSlQ1Ong8TAgrpALWToyQevvUaiMqe69G2ReDTVtWDo1ijmZ6bwwIOnceniLbzx0qs4efIUQutkoNU6KiiqYJKFiNzDUIleeuc9AuQ0/NUM9gwaMgC6qaUTL/zgpxifHkJzc4DAuoTl+QW4AtUEopvYpdyfWdhAdZMXR48cUmwuH4lgZ2cLA2eO0Roq+ME/fYe2TiAigZgenkEuX4Db58TotQkcPHkQLqeHZCiFqho/pB94OUdGSB+Ri33pz5RLlvDN//frDNYrVDMRrqsDk/eoCvRZrlUeGvpBKpWimtlFjqC0SryR+Zkmlw+1Tc1UDvRByQcP0PfoL4lkATGSBxomP7sMI4NOhn4fjdOHSYaKZPiFYpIsXkc7leZ8GpJJD44eO02C42bAcDJA7cJpdmNzfZWqraJ6Fkn2k5l+qiObl6ZnXgKoLbkNDZXz0PwUjp47i9pAIw50dmGLa9jb1wuZ8bq8O4ET59upBptUnQZ1PfyNTmhtRr5XFr0DJzF35w7qD3SgsUa6pqap5OIkfqsYH11AkWpaRumtrSySRNpVWnB1U4D4VkPVRcMu0ZeXd7ERnkH/sQG0dxyg3zpJiCQImLC2JtODGDhKZdTWS61BGbeJk9s5uWc0Q3PjzW9UNlfXKCdiKCQrMHhrKWH8WN6cgd/m5yJJH4MsWaiHEtLCiKJlNCOrYqSxUb7OTS+RJUl/iqSqsJQCiCgjUDGfhDQbCi8l0NzXgp3YOioRF/+5XlWLhkPrSMUzqiDCZXehaCC8mJP46n//Jo50HsFzX/gMUhWRODnV28UVcCOTzuPuzZuqfaiML4skQ9DRKGXclqEg1XFdZJMZytkG3L5zA1kagi1owe/+0h/hV/7dlxCPbEFfZcf1Dy4hvwr8yV/9Z8yvLEFT0kOGnRYyCexy4SpJ6UAWYzSVaRzS8zjNz96nLjuruDYt+w7CqDHCT9m/Lj2pfQGynrKSz3KuFuL65KMx+Ooa6CLSQLdI5yKzz3Aty5LMX1JG9uq//gRWmwPNlF5pAqgMn5COfe09bYhECU7T0yoYjAyOkJ1bybbyeOSTT2JH9b4ehS5LAaStUGYSWEo6dTymLZRhcfhVBkQtJXuF7OTMQw/A5pKhzlosLUwhTWDuPtyvcp3lOEea2+ezSe6vZPtkyBpf495RZk7N08j0ihHIYNqDp44isRdCOyWq3I1skaHsrK+hmKBTMhAn+buD1y9hbGEYWr5HqZxR2TYdHV0EuD2ECRxSCSt9piV3VybCyLCP5z7xBFmUVPR5EN5LK5s4d/99DLBUVFyThel5fvcA9tYYZGur8P1vfI+B06kCQ7Deju9968c4ce5B/J8/+v/i5OkBgo0bLspibc6GZ/79F/H6N17AV/7sj/D7v/E7+PXf/QK/Ywd3h2bxvW9/h+tWQE2Dj/asUb1domskFW6qDTrM5jYZLXdP76bdV4C2LkrifY183zxmqQC2Jlfxjz/9KhanV7C1vYSufc348N1bqp1xbY8H/Vzjj96ZwhOPP4Pr797GyUfuQ0NLM4FTixsf/YzgDPQfeUzdLXgY9MRRew/ux8U3PkIouYcHHrifQWqTNl3Cu29fQq4YR7BZh0wpTObpxa2Ly/iLv/46bly6DYu3iIa6JtQ1kujw/bJk31VVQcyOjGI3tY2Hn/gkIuGE+muOrDEdSeDo2T4G2FUEfF6yShfVFgGHsr3iq4Kp4sTX/u5/4Ze+8qu4/uYtnH7qGHr29WNjfUUODumPdbj55kUMnOiDPp9BYnUBWfrLlVvDWF2L0WdKXMMYgXtNZXVV9HpUNTfQVrOw6GzwNDbATRywEoSW10ny6tzwu6vJQjeQzSWodqwI1LWpnOoEwTvCddgKL6o7N2nlKkPZ46kIWrracez0KQQY7GRSl1xMh/h5VkeFLNuIaGKV/tVOVUCwpzrVy7EQ91ZvJDkgUWjRrauitCULiZiricpPaj3siG5sqoEfLgbr4ZtjaDrq4fokyNYdWJvYRH9XB5a3NtHU0wlvbRBTt+dx9DzVjKTFfnQVR88cp6L0YWHsQyogLyaWV/iuLvoz7cxqo+2SIGwVVAfWeCxGBbCLbLZA5dWFzZkYOVUGqQIJGvG22tOIf/nqC0jl50nq9LD7jXAYDGoymp6cykBCpfvyUw8+z/DEL+H7acnpCFxZMtThmVkaURwroWWEFzN0MspQMrsE2ZaGUrfCCBinlK5uqFXnxx67G1afmYyQX+I0o8RFlPM6SZGyEoQkZ1OGiZr0VjpwnA9iIwPzI0VpIP0dpPJRmlO5nAYFpoayCVltGdJVz+uXwQg+OngNbG4/ug+QIXj8qnzcpLcRtB5lVK+Dv4oRzu+llCHrbe8iwy3CmNTimd//FH7xvVfQ1NqGjqZ2Oq4D9ZSs0jnNGwxy0eLqbFpTzKiOjNLA6pH7H0Lfqftx5BSdr7MDtXWUt73SJOiAmmxUkmMigonJQBlnspG9ePisu4hFE/DYPJSlJjpcCS6LnVF2BxP37uC9V1/FICXr7WtXcOvWVTLgoko3kg6FWzvr2Nul09KBZ6enCNppMv4YDnTtU7K3u7dHnQGmI1HMkSlotJRZ6Rg/o6A6C0pVJgieKNLUKVE7BzoIgj6uwwEl1eWCeHNzGdsbS6hQmkZCu3jn1ffoBCfVvkj1gGTS3LxylYBuQ5h7IC1WdfxZo5Gsg2t15PgRNUmmur4e1y7cUMOgW9uascTnl9mdIv803HeZYWm0mHDi7Amk9pJK6kcJ+jVkcxEGSBkwEqxywew14tyT5/Dya2/A7yW7vTtMkMjj4juXcfPaTX7XGqSh1yJZoovqz0VWK1NXvGReCRq/nuvxza9/G81tdTgw0IWf/vQ9VFJ7qOnoQSoZwb/868/wq196DkvLG5SlCZx/+BGUqXq0qRBMWifBxYp1BokIwUUa+EcplUuWMnYTIUh2lLROkPFh0jY0lUthO5lUDZ9mZubI3I+gqauGAkhPWWxDMwH67XduY/DWLdybWsPo0DzuDM4TuKK4dukS7o2PYuTWbdrHFnw+G3+voCbet3Z0q5GJa1szqmhk6s64uvzeXljBysYgNsO30dXnQr4Sh86Zw0e3PsLx0/1ora9lUN7EnaGrBJ8NmB1WftYBjI9M4uAhgghBUgqMpE2ymz7z0++8hC4SBPHFdDhNED9EENlWl+fb3BsZtRdkgI7ECVaaEn0nj/6BwzDlS3jii09R0ToxfmeCvl6kADNg8IMP0NsTgI2MKDw/g7nZOVybW6NS8EC6eob3otghWds3cATpgoYAlMDJ8+dIwPg8NUG4XcQch1O1qG5o96O+zkdFrFFl6NLSwel0YXczjJWVSQYlScnLKHbu4PMnaPdt+1vw2c9+huvQjvxeBdN372JqcYHkM4DdnSk4A07I3NEo/VnaOuySSE2NLOL6rcskm2l1ed6AOMyFHax5m1DVSBCm/8S3CaLaPKqCVarv0AL3wRPg/qxQAaRyuHHzOnFOjvzsVBAZdbwjQ9xdZMky3EJU6v7DBxDdjlBVz1H1n8LS2gI6O+rps3kGp2q+58dZfHJnEdrdxr7+egYsG2Ts5c7mGgODHMUSkA0ekga5V8vi8CP7iKcNqGutxeqKjB2MKYw1GfNcMQL5f/rD33reRzkTJAi63GZKgRyqXB70Hh5Q6UX1vfWITCVx4NwhOLiZWkOJ7FWm3lj4d2kCX0Z1TYAyiNGBDFzGqskFovRTcZC16aixb4/dw8zVZZyhbDFTGjscDhVFCLN0Tg/5iUH1NpB0JemJ3H+UjJdO1tRez5eNYJOyWjokZghucg69vrqK6OoeGZRRXTpuLM/g4vvv89lNiIX31MUs1R8sHgaUogVXJy/h+usfoq6hHh99eAvmrAY1zW2UzhYM0QCkZ/D+jj4urh8H+o7j4MFD/F0HvzdKSWdSkVQqKCXfV0rOpcjIQAP0uLxqmr1cTols9PkYcGho29KW1+6EwWrGzasf4v03fo6J4dtku1kMjo5hcnGDbC+CzB43o5BHqsTgqJGaMy1xmYyanyHNpmwGF5k6/5xAs0dZm00m1PlxXSv3ZGsPMoZKz3WSFEsdGWOGnyWG9Md/9ucMgkBdVSu6OlsZ6YVD5aQRnTqHlf4zseguaoI+MrQdFSCkT/p7736gSrDFyCtkMHYGLCkbPzRwgA5WomxvgIkBfXNrm2A2odqOOh0u7GxLn5oAA1KIEtaIvY0keg514zvf/jaWpucA1fhHLn/5fnxOA5mb1WxBPlPA4X1n8ctf+TV1r5Eh6E2PLSCWDDNg6xmYq5FgMHN7nXSEZjp8GxaWlvDhO++ipSWAbjLEI2S9bq8LF6my9JUSrLTB7q4uspUwxiljzWR2k0PDlOVxWL02fPT6z9HT1YcLb78Fs86Aow+cwK3rQwTqMhUe94Eqhx+jjmY0Rgpou5EOK5kQlOQV2gDXJZchweD6e8jcl0YmsDS2hgtvXcHe9ipquwggTQYcPLEfk+NbdPIMFWQ9zj4wQBnvxFPPUro3NOPP/uT/xdDgMN558yW8/ebrlPsuLA+PIBzfprKZxdjSKLY3l6CzZTAztkKwZWA1VMiKO7EyuYPrVwbx1GfPoSHQAbPZjhzZfFNTC1VjDHay03fevIBgsAZ++rbM2PRVebEwv4lXfvxzKosm1b9namQO9fQJv8+t0khzZOM0NfipoIwkI97mZiQSRVx6831uYZ5gswtjieCVos1kt3CwvwPTl2fw2rUbsNKfJFVye2MDW9LJMiYDSeSorYxOVRBGxemykHQE+LwedVypt+bJUJ2qatpL0mfWObA8u4Cm5g6UchX6dlxN9tLbjMglY7TRIkmfBQ+dvw+djd3EC+nrLVWhdvSc3IdqZzXkOq6lswdbS7SlpXmcPntMFRnKXUiwph37jzagu/sw13oe/e4i/vHCHcyvxdF3sIVklOBsp3ooZxGeTeLUmZP4/o9fQ1svlQEXpqbOhFMPDeDwoZNYmdjCwtoEjp28H3mSr+bWOvq7BZqCmUFjFslInPZOr2Mg0dPx3MS5YpLqmYy9usFDe9SR2HjQvq+VPuTjO7cjTsW6vk51a9aTVO1QoSXhPp33AAD/9ElEQVTVfSUyea5rmPgXR2cX/aCpGR0MZMeIk4uzcdpqAZqRK69UZPcKmaTqkVLgS2TSJS6QHVpPDeWSns44gps3bpMVBbD/YAPSlG1aRlm5LLJ77JRPOwQ7whDByEAQr6IDRlMxdTaViecxeW8On/nil2GvMmFxfhbmohn+lnqkaDw2kx+wS/pQBYsT03B63Kp3i9tQjQqNIM/n8Tpr0ERHHpYL0K00altrVK7t7N1RHDh2FOPD99Czv5MgTvDzOOlyBHIpnS/Q6VIlvHr9Rbz8jW9DejCYaRS6gpXPqce///0/xFuXX0YbjaKtpRdl6QOjY3DSU5YJMhp0KsUsQqbND0U7DTyeScNKsJIWvdLAS6YJmRiIQtEQA52NqkaOOpIq/31yfBAfvPULjIzPUz6uEVAp6TQaQiLtmuzCqzeitsoMo9NOxeHCA2eexR/+r+e5bync4XpLaqBGp8ES1dGxMyfISPRkcfUYHhtGdHOXhuuFg2tttVswsziH73/9W1gZHsNffPWv0H3iLKVhCDOjI6irbVT1AFKoIOeh8fAuMjky/kQEBe61pCFG6Ozby5tIRqlOGDzlSMVMLepuqoG01w34qbjIIrY2N/isNsTJVDsJmGN3xxgAbUinMmQRVYwSOsyNTqHCSDq9PkWGeAs9VEfLi5sM7GZsRfdgoCyWKT11BKH7H30Ss8PTVBRxLC7PqWAu+fkN9VUEDw1Gh2cEA/CJTz1OB6U6MZnJyiTTaAebK6u0Oy8Z2BKdmdJ3dQV/9//5Gzz00Bm0dvbiL/7n19BIkDp38hSe+dwXsL4zx0CiQ4KqRMaeGTxSdTyNr37zZ9zXKKSNqLT8zVcYdMQ5qDpRJhiRSUn3OenpYbXJvQ6Deb6imjfpaSPJcgoeqkuZeOQgozfrKd9JcHJW7t38Fh2xTFOy82fzKBfoI1xXJ/d9j0GqimxPMizCu2EEJQUyG8Oxc/tx78Y0ASiNM0+0kBiksEcHb24NkPm3oW9/LwPpElyOANd/Gj6XmQori6GrM/jtP/o1DJx8RqUiDnFvNhdXCIApPPzkeYwMT1FhJKChWowvh7D/WDeDZZBkJKz67WwubWFuagoBAk2wsQWpSBbuWjdouAxUb+FAfzdmBsepmaJ4+IGzuEaA1ze3YHmjrDKfSnkqmmweV298iMaBXtjNPr4jMSCXQW2gjopnFwfOnCU7l/YKtIXtSXXMIoO8tXk9MSOFgPRZT1eUQnVwr9P5KGbmpqh4LThz/AyqvbXQGKQLoAnJzSRm5sm+XS4cOhIg2BNDCHhmCwMTVcrC9AJVvAH9hw9yLUtU1Y2KaG7PhhHJrsGpT6OuewAyYcfnt1MNZ5DLbcC4F0AotoPZrQ01qMJC8rOX2sb+hk5yeNrGziYCHpLQ+mbMLe5hoL8Py1MzaO6uR+/BTsxNZLCzfg1afy0shiqufx5pKly5YNXbnFhdmEeDZO4EahnYWrCxRMU+NoQzDx3iWjgwcuN9uGxFhJNREgwp2qIvSJa0I4d6n1+pIoPBSpUQRSwXwfRUFLrf+PVPPm9gtNVLRgNBmGGFDITgYqaRFlNwcMFkuEBzfRAz4ysEKguZgYWssEWxY5HQbgKRSGs5w9YTCKOxMCwEtd21KPb1HKK8OggNjXp+aowGLlWRNkg6VFlLIZ3mQ5l0WNvdIktNIrYcx+FjB2B3B2GjvJBsmWgkjdWZDRq/TATRUXqRmZb0cFH+yEQivYastNaHH//ri2ivblGpTS6PR5U0RwtSTBLF2ua8SsuTsmydTc8NIPBq3Ojoo7Stb6BUyZAZZ7kGRnzta/8Tr3/3ddy7eBNXXruEtfl5HDl+mABPYI9F1DxJQXbptSIjtkSWxglQZquNnzvD997EP/7jP+Gb/Gt4cl4dtxgrGsrpsmpvKn0j5H9M/DyP0wZDxY2/+p//hEc//wlkc1k1Nk9KwpvoTJIr39beLk3dEOR7lYoV+D3V6hiptadbnSvbjSW+SwVf/M1/g4c/82lcvXgRXrsVO9O3YeTedvYchtkuhSQZmAhG0sZAnt9AsK7jd2h0ZYQZGGra6lHmPpoJTpJ50H/yOAIBP4E/RGbnx/LaEm5fHcTI6BBtQEuwuYXq2gBuDN9Q7RWkOlRaDIgM3tjYplOScXQ2wm5x4diJU1gPhRClxJUpTNKYX7r31de1I1OknJfWCnw/K4NbkAZeLhsxtzyvLm8bW/yqwvX61ZvYnCLYjE2h78gRgs4IbYPGHAth6NYwg7ifisaMKqcew3eGsLq5TjvWIhfLI9jWyhBGh9wLkQHm8PbLl3D+8YexMRemmgxhlwFMW5Q+QmR/VE52gohMl5fMjlypREUmx2BFAnFFXRRXaCdyzJih+pOJTqGtEBLhAhVOWuWFy6AQidh2qh8jmZn4l3x/kf8/TzsL7UgrBS0x8mO/cVa7QWGH/oPdmF8K4XNfPkdVsYMvfekLaGPwPn78CPa39WFpeRFXGOQP7mtDZ1s3dAyYeoL2p778BZx96Anucw2MWumomUJHVxvXvx0yhX9Xmq5VWVXmjJ7KQtonyHHI9OiwkusyFk0CV6AxiHB4E9I3PhmPYeTqdbLLBCxWBjjuU1ODD7ZKBiPTM7BRIc2vRtDS0YkKwZ7chax/Ao09bSjqZfiImSpfSvAL3MYKPAEv1zBL4kFs4ZoMXrsDk8NC5u6hH1sI7k7EQwXE90gMrQ4qvW2sL0zg0LEe3H/uIaXSq/xVVOMZjI3dhMvvQk1jgDZci+X5CEbvLagq1ECNjeq7Fe3SIyVTpP3LUZ8H0/TFpmaCKxl8sKWGQNpEBbCLGx9exvqSDFRhoC66kZDajZoqVBjchm4MkgCllJ3375c7gj3scN8f+sJTZP2bONRFVTIxQZv1YHZyBB1NbcjGtmhnafisWWyuheFrd6H3+EEMHD6OyGKOBHcG950/iULeSBIzymeeoCJN4p2X3mTQ2IWk78qsz/372tHfvw+mYo4BJYlc1qxsLxQvYTUcwd7aNubn1xDoCkD3q1/8jee1ehu8fHADnTNDKWAkeBtNMsmGIMnoLdNqNDoZRpDHxmwMLT0dKtHdTkYuFY1SIi9GEGHEScbidGZgYnoI67MRdLUcgbXaqI4/NlY20Ui5Ft4Ko769EcMjoyjwc1yM+tvL66qQw2qwUd7YkC1nsEdwycqZqMzNC/rIRO/CYwmgoaMei2vzKOyVqSL8sMn0lhADwMlDCEVCqgKxoCkSnPfwkxdeQGtNKxKlOOqq6xgMqnGNTl5lb4KxsQqRiV04ar2q2k4at5MGk50uUp63ovNwG07cdwSPfuI5PpMBKyvrqGaAyJN1yzBm+R+5+DXz36Ux1K1bt/H9H3wPX//G/8Xa0pK67BVSJ+cJ4rRyNi1/SZMo+pIkYagOjn/5N/+A08+dVeX/eRlITEOpbgjSaLagkz1gsIyl0/iz//In8BrNBNBRNLd3YOreFAOTlYC1gaE798g05il9izhE1pNlsKkls9KnZhFbHMPG9CQK0U1EyXacDgf3Vc5pZTZilN+Zg8/rJSPbJWs04fFPfVJJbgnoctktpfPLU+OYnVkmm9QgkUzBzKC/uxsnkIl0jKueJPduDxKYMiqlrJwvoKNnH2xGB38uiuhWBN19fSQKVFgyoILM5qlnPqtycH2U13KkJLMYq6p88FZVYX15Fl/6lc+QiZE5G8wI1NZgX28P7gxfJlusZ7AWx5xBa0uVYjRU4LBavJheS8JSiDEIrGKH4KwGbtvcWJtbwaOfexKv/+sLqGmvwYUPruELv/6biJK5STOrdy5dRWOQrJJPpjGR8UdT6nksViMVkig8rUrbk9oFSRfMJKRdqo7sloEiW6KvkJho+HcqwYLsb66ATDIHGZMonQCl53SJbFCqW1PJEkxWHXLxAsEyD2kyl+fPync6zJKTnsa96xMk8gV18dfJoJ7P0sYIplo+X4BrVBtsxJWrw9jf30QlWoRVV42poQWGiQwcHp/qCFnh79+6+R6f18RA7FLHJXL8KdlRcnYeCAbpt7RBSvvJoVmkqKLlUn5/7wHcvHhNNboaHZklWcjDbYuhtLKMDNc5YahHI1VWdIfPZHdhbXmbDJN+LeXoZMyLG8sMeCWy0+NY39iEy0fioM1RnUfUEU+OLHKNSsUtPX1KGrJQBjxLLSr5EhVDUvUwj22ThEXmqfilnoBBTyMl/xkq0Sje/PlLIM5jfHoMmVAK8cgm9C4bug60o+/4PpIdHUoVKmeLg6rShMFbN9DV3cHv9qs+O/fuXEOK9nHj6i3kM8SFOiokYkZroIEAHJXUDrz16jsE5nHanh7dPS1YmInj5Z/+EOfvP4IylVWCuKQ3VmMvIzN8W8mOV9BaXQsbqXOBPhReWaDqp38kshgdnSfxNDHQx/HCj3+Mc88cI37qYSinMTE+gawmjqeee5z768cOcdDvTlGVHcZmSIN7I4uQebIy5yGeKpHc2rFF+5B+/rvbcdR2UM2TQOr+x1/+zfM6lwAIDY4gaJWzbxqjgU6s50toTXkylZI6F6wP+LC4Po8ZOrUGBszTCV1eF3+O0ZfhOByhUZZ1NAAdTHYPIz3Z2uBlaBJ0D8o7j78a0RAlIkHyzu07XC47ljeHUYnY0N7fpphve0sfNDYXn8MKP8HFFnTj5odXFNvrOnhQsRppWrSxsIb27mZMEaBWxlbgIZOYuD2M7v6Bj4sg1jbgoFwaunqN0iRIVUHgofHE80mCm1mNcrNIsCpkcebB85idGIeJcm+OG12gk9Y2NamJQ063V90OS8tMA0G0jWAiwyWCdYzsDDg/e+Nn+G9/+F/xkx/+EG9TfkrLUeK6ykGnj9CxBcCl8U1F0m9VoJBqU0kXtBh1cMCNz/7Kr6gjFwNl+0c//0ClJRXJyhMMjF4atfR6kb4ujz3+KNfGyJUnAG9vob61ERkqglKesYLPZqHakCAoxwBz3JtCRoNRgvMW5affGkNsZRb7jx7D5I2r3C/txwNBCE4pRn89FViW6yYtF/Y2ImSZDhVspCDq1RdfUVWKRr6YjLaTHHBJi2po9CNJ1aYjY4iQ7Tc2edHI4Gh3GGGvDuDKB9cR8FUrpWe0WFHO6Mn62xBaXcexU6dghFdlGbnJxFZW1rieZnUWLJOApAdGLJok0GUIpj7cd+40gZKsMJXH8TP9CK+v4MjRI4q5eOtceOTZ53Dw6Ek88fTT+P63vkuQEVaUoK1o0NrciIXJSbTVmPDqhUFYybCX9qgaSRq05ST+8r//I37/j/8LLrz1PtxUnw6rnay5gJJej0gsARl4bTbqyVrLfC7AKMU1fGcHmZOk6JXIsLXcZw3XXasvMKjwZxmA5aJYzp3TJEJOEiLJhJGcdS4+mWkBZZ0FFblzohJIJqWaMIeFuWWC3xq2omkSmSgD2hZefvkaLlIdPvPsA2hu7kQnQentl9/D/oNdWJxawszYNG7cuIaN3SkcO3JCDX9o6WpAoM5OJtmqCuOkWK9c1BPIZuhXLqzMzdC3zYpFy4zbbE7mxmr5/i4s0V6kLbQw1E6y3X1NVmwuZmHu6ELJXIsig4r0M99gcJY2y/m9PPrPnGQw0iG8u00bLZNgNBMLpNjPBJvbQ6XghFZrom9mESWgiT21k8l7XH7UB7vJqD/O6jIbDVhemKeiWUFVtUYpoU99nv5RsqH3xD7IgOLTz9xPmyLrrquHjgRLlevrLVSVEXXsuUzCZafPxLZ2sMN9bu/yIEAy8sFbH6g88kNUKWZrBR0DHegZ6EFL8364DVQqxK2FjVns8RnPPDyAY+fPqkKsQHUVSUkP+g73w+QywqenEmiQ+wcvSVENiVcMPjJysigShm3kyil0Eif0VBld++qxv70TurwJ8Z0o3KYKRm7fJJndRGZ9CgcOd1F9urG+uQAbA21B60XfsdO0e9qMPYMq3xm+zxisTi/3mQrTpsP2ahSb8ytYX12hz+6gpakFuuP7zjzfe+iAKtZxMSqJTEtFyXAIPgLo5SIjD40wltil02lg82tx+a1bsFAu19GhM5UsNDkNqIQJNpSnJpvK2NAwEpbIDjZXZjC+NI2pOyu4/9QZ5O1FvPTjlym5GlUTfqOvhJXFKeR2yaR8bgRrulBNSR6JhiB9uYsE8ObWVpg9Tm4qwZDAlYknPr7EyeQplZpQ39KosguqmxqV1Jb0LunOZufvrG8uUVJ6VZm0ZIHcuz5GaWVR48ak33aFP1tlI0jzv8moqGIuTQVQrc4tA7X1qK6qQ3tvL4pkWVwkskefSn2U6stIMo6vfe1vVMkw6RkdtAIL/9KR8cj1opRq6+VwnU5OIqP+R6bwEEPlxECxPJ+Ja1Bvw/f+x/ehc2lVXrSAvaRWLS/NY2FkRk3saaBi2F7aoiO3ItAuwxYWaaDtBFtKdT6zXBgFaqrVhYs0g2oii5Ac5LW7M3jwM19Gde8DaD/7FNnBDJ2PgPa//w/6qaxqW1owMj5GFsM9JAOVs1UN106MZHF2AXdv3sW+nlZIP5g1ArB8x/gUAwOZwfqWlD2TGfM5zxw9TqaepVGTSRGQipksTp45Da87SFAswsagKZkIdiqB/QePwu+qpXQOI0iWJOfjVoeLTN1DBZBhIDATkA6plDGblMbrSiow+f0BsulONHGfpX5hfXGeyqSNDhxTU4uuX76K//Rb/wFNXrOabhSPx7nXVv6sS+Vl1we9WA2FoSWwpcmUbrx9C8985hO4NnoD7753GUcYLO5dv4PWrhbskpnFIwm0Erx2d0KqKtFlk/F8eqqaEgFH8pbdqsOn5Pk6PKJeiur8W4ajFITFy/ECf85gkk6YUhnN56AdasU+ZCI6GagMOJDZr+UyLUV8ziR1wUalhonAZOk5rk8FBa7pmy9fxt1bo5idX8SZh44gRiqrM+nJhuvJ1AxcawtefeslOj/QRCAfvjHE/WpGsLYZK2shNFPVJFJ7uHt9FF29jXy/CNlyNaX+CoiQNMgy12mb3xlDbWszdqicZS5pvuTEWprqkrZKvqcYvc1pJYumkueaWq0ENdro6J1ZrO5Mo62vGem9ovKz8PY2/C0BNeNUp6XaprLX2QwESJ+q3SgXSCjI2lPcd2EOiUSMIL7Jn6uo7p2/8dv/nn5iwb59+whgMcgYt2vv3cXe7g7VfEXlsSf5XbFUmGBdg83wPE6fOIw9OR0gIO+u71Clh6kEc+ju7UYVScEGg3ycxOP2jbvqSKWawPzBO7cwE19VZE0uLi1k8ysTfC6SnemZWe4f0NzSToLXgorOj2JoGQ5dBoZimoSsgBTJ6jKJaI6BZXUzhQ/fu4T+wx2YWd2Dv70dBUsQP33xHVy6dBFP//JRtBzo5fq0ohjbhja/gu1t6eZqR1MLCenYMN54/SLee/c2xiYvqjoRDUnMwsycOm6TkYHbuwkGliaSKxdJpRW6c/1Hn5dGQHkap6+qBeHEGtanQtC6ZQgxDdTtR6VohNldxPLIJuxBK8ExQQdshpW/V+V0U3o7yVyiKKUNNGKikEABGfjSGtmyyP2CFbUHfbh64R7sNID33n1DJflXCHOomBDaWkSVvwZNdY2qHaX0SPErwKzQQYuoUMoayIrmxyZR2xDA3Mwk6utbaPh5WAgMUbksMRTU2bTI3Co6fEt7Pfa2EnyfCBmTRrELYZRyGyyyUqS49FyWYOWutmL02h0cPn4Y1Y1NyNKmy6ky9g8MENDW1SR7afQl53YCDlKqLb+robHFyjuYukkJJsCsLZM1ahXjNgtgk3nJfFJJ/dMQ4IW1GfjfpeeI/LxRZ8CXfvsrfBcHHUOLX/7NX8Prr/4cy+NzqrNhQ1MdJsfGUU2pLIOgF1ZnkQ7F0NDSRGPPMNiWoI9vwKTJwFbZgy63C3Oezl1KIEbllKXkbCDYS4Xa/NiMKnlubO1FoLEZqdwmLr35FrYnZnGwVfqEHEAiFkIhm8Odq5cJkO1YWpqkUsihZ38P7twcwqmzx9TZuNnBAEkGLZeRHmsVnv3E03Rk6TM+i/bObgaYLhq+C06jU7UEFYYrF0qZYkHtQ4SsW9a1yIWWQhnJojHa7YjGU2RhNWhpbWBA+jilL5HgQjEIFIsZ9A2cVGfUWTqtkwAvfZyrGzvJzGop61fRvv8gNndX+O4rmCKry1O7dO2rw/Z6FJIv3tEgnQIpxfkswriTDDzn7jtN5r+H2ZkZxPeScNVUkXRM4NSZ48ik0nzONTQyiErlq5YMXZ0Fa+RyL0iwSlDyUtEwiFb4bm6qIdJ1VX0oZ/0WBhQ730uOUNxSWEbQzmUZMKlMtAbiNNfWwgBW4J/LcY3UZEm3UMmRNjLaOwkKwt61BKE0I38mryW4RjA1uYAPX7+HK9eGVHaGjwF7eT6KeQb69cUwFZwdNz68qY4xdVTLxgoBOJeC1WVXQzwsXgcSfFeTUYvJeyM4cuo4dGYdSZtOkTBJJFibXVJFYvL+K2u7JAsy6T5FgpUmmzZQCSZRKZfQ2t2DpoYWTIyvIkYWbbSlsa//tGoJsbtCEG+shp0koMj1CdYFYTN4uKdRkjjpey8dJHeRiMYJrDJ8XFqBRMhjMtyTbZx/6EHYCPa5UA7vvHsBlYIUxeRJFhIoaUv0QyNu3H4VgRYLjhzsxuCVe+rIai9En8/YcfmD93H/QyehszgZGE2UHgbVH+X4kcMkG1l0dO5HR3UbXn7lHegbSzh77iyOHDmmbGxlbpMsvIPkMYNnPv04AgECeMGCn//rS7h17QJyxgq2dmOIkkxKTyZ3oAkWEkZROQPHj6L/yEmEsmmqLROixCCPuxrdB2pRSXXiO//4L/TVLfSeroXG3IBMwqGat80wQPsCJLPNQZwgCeo+2IjnPvM57CxHEWh14OiJh1FbT7y1+dDZ7sPM1K46HZCh5bqv/Z+vPy9G6aWRD974AA2tfWroblK3hXsfTcAWrMLcyhDuvT/Mh9XTiQx8YCMSMkmIbNdYpJFw4XdDe9wYLaw2Oh0lVTS1hdzeNlKaLKyMRnLBonXJiKlVpELbqhubVFeVpUqOf9YY7EWQLKKoLSK1HcU2N9JCdiNNoChaVc605GobtUZU1ZNZbCdhJSvcWFwj8ySrpUOJRJRJNflsnl4iw0lpGGQ7DqqHFB1XmvevU3Y11NcTUMwEXdPHKsTowqMPPookn7WS1cPn8ZDNu7C2yIX1eAmybnXskk6k1GVhPs/PtNkIaA5kTBq898KrCsANQqXJwqRiTc6adVoL2VCdcHNVOl3t8uLcI+fxH/7w3+GBxx6mwfdif1s9WvsO48Fnn1VqQmRwY3cr1hl9ZaLSiQfvQyITh9GiV83MNGVKfgYCyarw1wcwuriMN35xGccfegoaqwdpnQ02GlWIUt0uAxb29cHKYOzgdwcZGAw2MzY3NyiF74eHwTCwbz+ieocChSvvv4uFtSXcGxmHzG+t9jtx6fW3GeAbcWigC9tc36/+5VexSIPTlnWoramh4xBEZteQZRDwBVoZXMg282SvNNy1jRDuEShktJaFQdDOtZNmUJKeKmXmMnBbGLUMvKhtrFcNoJR6KZFRdnbyc3S4c/0uTp06i+qGRrWXi4tjZFLTappPlGCk1TEIGB3qovlP/+OfYGN5gaQkgqWtOAkBAynXPZ1LwEkGGAx6MKVAqUyb0NOB9uAjOzTpzTB4TZidm0FVoAG7XO/5sWn8zh/8LoYG70CmmDvsFsX6I6W06rQp4wmzaf6zW496ko69vT0YyjY4vaJIJWfArGwxXUwRfKMEMionMmsjFUKB65NMEkip09JUd8GgDTtkiDJGUZMnY9XlactlKk6qO9q1pFDaGSBkPqMUwBmtBqRA5p4tY2l5G8Nc47m5RcxOrNOvkpiekhbSW3j/gxv46OJV/Pi7P2Uw8kF6n5gMLuSoXjcYYPVm0kwN7bKqCoNX7+De8ChaWurhdjowMjymjhTiSfpQJYn7e+uRtjQypkpfIROqgy5VrNS2rx/pJNno8jLKuRmULRaSFTc8orTKUQIZSZiJniGNsiSYNvYQJNcZOBi8tA7kUzlskKAUGGi0mhSM5jxZcF5deBqpZrfWdzE2MYknP3ceI3dW6YcM6McH0NrahM6DTTjcdxQ+BnWbM4CGtjbukRANDxx+M3r7DqjmdEIaO9sCOHFkH3anlpDIRjE+tIjGmgDu3FhGzREPzpx6mLSSZCKcVLZU1+JHfDvPz5LJaePEAem+akRjQzs0jNdepwfDwyNYmV/B8vYK1qd3cPPmZXT29XAd5F7LgNnReTQSjLMxM9597U1U15IIUkUNnDyI2ZVlXPnoBu5/4n4k4y4skHjIcXalmINLcuhXMpi5Mkw7HsOXfus3iG91iGzHqKbuYvzOGAYepDrw9JAIkQik89D9/u/+/vNS/7+0MAefvw6LS9PcgDVuhhMt9Yfha/JhdykEU9CA4cl7WNudRWm3CGuQwExGWSNZIj4Xrn50Cx4yYSIYQrF17CyMIhYrqgpAuaDJUrqXGNX9viqs7IXIxNMwlc3IU5bMX1/Al37vd2GjtJidGkG1s4ZgRUZSpUOMgL1LxiTBRo5MsoWsGq8mTealR4jd7oTNJnnpdC6CvFxwSJGSMD9J8ZOqzFRkj/hqQJ1MICK4Z8lqLQ6fOv6QoblmOQf+wVt44EkpWKBSoMQU9ur2eun0BTpyRd0k53I5bqYNOXEweqv0iuES4Aff/GdYdSaUdXIWTmYlHf+yRnWMcPTQAfzVX/8p/ve3voE//NP/iqc+8Un0ycSbY6dotASsjm64zEH8xV//Ma5dfQe9Te3Ikr1bCXpDM8MIb27C7/ErVWGllN0J7WKTquLW+9dw9uGH1BHYA888zs+y0CCS6u/rG9vYmFnh+zPoUj0YCWh6Pn9JcrUJpDITcXRwAm1ksDX1raqPyNHjp3Dm0aeRSpXoyFRQ0gLU64GTyuZHf/N1Aq0LMwTQB37pISVL7a6qjwuA+Nll7kt4L8sAnoeHQU/y4NN0zK2tNXzyS59R+eE5UVaSckn2IEMHCkUymRYqMIL6wsKq6qkxO7eMw0cHkC8yoDKgvfy9HzLQ1dG4GZQZuMJ8b3knafFw4ZX3ua8hSuiQ+vM/+8//D/YSSyhnE3CY3FjZ3hSxRxamIavT4blnPwEp6V9ZTvJ5GOjJdI0G6Wzn4GdWMHR7WDVgmp9dxJNPPY3BsQncvnQT/+X5P8XdW2R6VCJarrXkvtdWcU0dUk+QI7Mii7XqSTQ0SFYSlNm0SauFKpLRqGIkYGfImmT2qo0kBXBa7AhHdqHXU23yXapq3Wr4h8cp+erS7yVLllqGiay8TKJToK0lae8aaVZERamnjcmgEjkKTdM2JfOoyM8pEChF/aUJIulUEXtkzImMFDrlUCmlsLIygQtvvI2yIaWKSUy0TY3WCjfV0o+++z0cOnZYtSaeW1imL1lhctiQyZWgsVjxxAMD2NjMMQg1oMJ1MGp9mB8ZQ32rn8/hpI9kcP3ie/SdMNoOku1SsadzUeKCtJs2KOKzFwojEYljZX2Hvkcf4n7qGNDevfgGA5ROteOQgRWRzV2sy3hFW16x077ePrTs61AXxtkimWlV08dTu8j471y6Db2V+8JAHN5iYCMxcDNgl6nedMSCeCKNyMYm7j/fgRbixA//4ZtoOLUf27NZ1Pm8+OlL76Boiavjv73oOoEygndff5MKZIQMXotiJQuZSuVyBlW659o8VfHiEg7s76JkN6h029PnjyG6m+Oz7eD0qdN45advY2r2Fm01qYaX3PrgLnFMA19dAFO3ltXQaZe1mkTHgzoSSqe1BtcufYhnf/lx1NS2kBi5MTa0QMCPcu3yqHUJgdxDdXMN7UiHtsYq7OtrxgevEhsS0q9mHv/lT38buj//8+efX19eQbCxjVHNws2jdPe2Uv7EUd9Rjdd+8iJ6j3bgzrX3kKtkCCQR7N/XDLvTx7/02Nndwm58CZUkWXoxyQ+eQGhd8nW16jIp0FJLsJGmTHECBGUS2fudK3fxyYcewQTlbG/nQXz5D/8tdiKbqOLCCK+VykGdsYx33nsdI7cmsTyziIXxBUryMMLLMUrGWhgsH58bDt4eREtTKxe2TDXgVIMoUuG46uUiDX402RLyRFuZdydsRs9/7j0ygOXxIdXgqKl1n2rY7yHj6iATls53kqJG/chg8HGfZGksJefp9CbKSSDGP7e7rVzYNBmyBjMbi8gQZPbt68K+nn587f98FX/7T1/FH/zpH+GTX/ycatAv03AqfEapApOgI/0wwntL+OY//y0uffsj/Mlf/zUee+pxZKhIpkaGyKAlHdSI8w8/gWWySBlbJwOR5ZJVmM3ppx/E8OUrZG5ygEAxKgGKIF0uymSSJrTv64SNyiIejjD4ONTZpyfgozLSYDscovPlqIZy6lZe0kGl8EYubepr+LsHB/CTH/0cNX4vzASY1UQYl3/xIR791Dn869d+gS//3i9jcmgCJ+67X4Hr4VMnVZtd6eInbXplyn+Vx4eOjn0oSAe7AsiWGglqaTLTogJyM4OSZNS7HFYyTgN2ZhewPj6L1G4IVjmeq5RwiKC+RLtZXt1BS2cr/ubPvsbPbKXk7cbc0h109TVhZJT2trdMCZzi5xWwRzVX463G1NwaAVyv9stMBiu5xdX8rqn1VcTIhqWHs42guJcs4NjpE9jeXcW9iSVyZCPuDA3h17lvt0dHcfPCNfzXv/gzvHPxQzJsG2RCfyxCkEwQ2ExUdHV2AqwGaQKn2JCerE1D8mkyVRgkLNiajRBszFRLVDgON39OBmYXUM6QqNRJ9880VS7XxEW2T3v2SDpGLo8CAZqITUAiw7QRvBmQUgRMmeLlCFrkXIa2TOJCIBOVGubvSqquVKTa7SZk+V5ykS3HfWnaiCQiRPn7965dVZ0a+0+egMUiDdrMOPPAefzg698gyWAgj2fURWRLO32BSlZLddDoq0GIEt7lCVKF6PD4o8cwvTCFQydOMcDxO/m8kcQayVUG/lpJB2xRmU1SGbu7SiXtl2MyghRZam09VWXFiompMQbNaT5jScISATgII/cjTNJmE/aOJA4RdP2OeqqsNf7sLE7fd0L1dZEmYVV1QdpUCxUNg9YuSSHXS3pGbayF1LrvO3gAXrsOx453I7NVRGhrheRDx/dfp0+nYa1x4pe+8ix6Ovu5H1l0dTXh0MGzCLb7cd/ZRzFyew7b21toob2lc2nV972+s0lhjwy5MfB3HC4LPN5mMnAj/H4XDh47iqqaRpw7d57B8VVcufoz9B3dj0KWhLHAIM33k2O22dk5rkEW/Wf7UF/frfZZpp6t0s9NDHw1dTVqOHt9x3401B/B+z9/DdMk0f2HOtWIO3eVCUfuO0CcI2EqhEi+GLh+57f+3fOBJi4uvyRD9iDNoWS6jVRX7exuk30W0MsPnZmeolzy0XH3KOlsqPV3c6PIKBrqsP9wLy6+/wESlA3lxC4ZaZERV/ppuBQLrFBWetxO9d9FQgR0BIuBY/jcr3wZte3daO9oVyx+8OYV+MnGZTCDx+9X56cH+tsRaHLQIYuMzvvgb5Ab3kV1TKLnc+o0SYJjmvK0EbF4CAYdN5TOUNZVsDg5owCO9IhRW8cglSZbcqkeJk11p9B/5AAeeugE3njzdXQ1N9KZJC88C38wiB1K5bbWFtXQy0nDkKwTuYwRZu4g65dhVxGCcY2pgK985Zfo7H+CX/nN38EvfflzymhlGpFUK2rpiNJjPRreVWw5npRubXksLE/i7Td/glNHT6D9hIzjmoCZBl7T2ACnpwoen0ddBk4MjnHdvXwvLe7evonV6WUckHM8fraRzEaaXAmweyiPM3Sk8OY2uLtyQkFQKsNBlVMk0MwQJKUDm52yWY6HfH4fwU2LfIFOHt6jIfohI/Gk97Kb69e8fx/+5i/+Fo8//CAiO8voOXUAe+Mb+Mzv/SquvnMVTzx8CmPz86j21lEqT+PMueOw8LPl7F4qXqPRhLql1xIwa2trYXPY1YVWkU8lz7azQnbD379z6y6Dog2tEgSPHUNWr0F9cxeGKIHl/NVBmXzkxFFkMmV09wdg9rrUVHotYpi6t6AuFKXgRGaEMi4gGcmhs7ue6nGB31WE22LCbiKLp548o5qmTS7uqNRAv9QTMOjv8OePHjuCZHoT04vbyDLYloj+Ips//ytfwPDIBK6+fwn/4Y//H1x++w0c7OlEyVBQAVkqfQOSo70Zp8MFyKAJ6EnKXENZdfML72QIopKDbSLjNGFxYQ9ZqaMwyKi7Arx+mUVZgbfGBgvVnb/ORTtJUdTKoBEqMDJSnYkqgECpp7qQWo16KiNphRpLxOCkPYUYlFTrZr6HdPURBl9WlzxlihFqTtpeTltisJQ/oy+YTdjifru8BoLcA/wWI2ampnHsPrLJ7/8MT376Oe4VVQIDVSweRrXfToAhE25owIHDB9QYxDwjs8PrI3DqGURs2A1vqy6iiRyZONl+Q0Mf7Sqn2sym0zGyZ5kXa8HS3BLV5DaDdxUWiSe5TJhEQY4sPB8HLIsGzd4mLK4sQlvKMbA8RbJEdUxPr20NqmZZc3OrXM8C1zWLFAmGHDsFG6ppc2bufZ6qvkyFacLQRzdw5uxh3Hn/Dm4MDaKKIO61WtEwMICVcJI+WqMao5XpVxGC/8V3r2No6CZqa+qJVxpFpA4eHlAZSQOHD9P+6CdrCT5PjGZG5RDOqOHR0XQSfu/HDbpufjDKZU9SNQRx/MwZdaxkJSHVlAzwBlwIRePoOlKLxvouYoGOGNSJ9bUYrlP5SdZgXUsQibUyisYIpPe7NFgLxTZx7NFzxMFT9J89TFAJOerbYSIl3t/fSpzez+exQveH/+mPnpczZR1lzcbqKqNLhbhAAKJcCYXJavQO+GpqMHjjApr0h3DssTPwVvsIZrXYf98hdSE5ef0OCvoCrr31Bje/jJ3luGoilcrEoSE7y5Nl5vm5YRrGh+9ew772YwRpt2oV6/BbMTI4jNamblTX1EFjKmGS0dpnD9BJasnsafR0jGyJm0TJLIOW5WxWBriauLGHzt7PTc+qWZqSQVHkBs9Nz6GluUWxZhmkajTrkWMw0RZ1CqgcNQFcfv8CDSKA9a0o2ptqVPGRXO6U5AI2VySQerl5aeg1ergJ5GYapaSbOfjvVr8ZDZRKDo8Xjd37ybj8ZEdWSmUdmXsOmwQpGU0lebHSJEumghsMlM50dLO0GthZo9PWM6jdZSDyIrEZpWPJccAqrrz7AYOenwx3hc/DPdnZolFehpfs+sDRQ2S8doySKUprhPrWZsUGJZoH6+rUM4uEk7ayEniMDCaZmExHyilAFzm7ThDU08/3+N+zZD/++jqYyOwMBBLJpkhFEpR0Jvjdbhy/7yyVDNeU/32Za2olGA1fHsLjn/k0PvjoNloZ0KraPQiHUgwEHtWQaWGJaqZYgNPrVZdXnQf3qw6Y62ub/B6LyiGXfuiSIST9LKqquXZymU15LRkZW/J8+jK6OkkU8nkC9KYy3iyN2EDm6XL78NobL6Im0IBIlCyx2oo7Nwdh4dquk9GEtuM41teJj4anCIYkGlRmuRifj6rEYtJilEAkF9Y+MihuEVaiaZw8fhBjg2T26QgZc1HiAUMgMDc+gfvO30cAnsHc3VF8+te+jA8vvI+DXf0EgAyMFh0iZOdGAoRMfkpES1SCVpg0VF98h0I+B2fQpzqKVgjcUjwkx3Y+/rdskt9SKiMZo7Kkz6SzSSo9KiSqv0CtZPIU4aAakjjdyeDhC1rph3aEQmWEd2Xwh0HNdpTBuzaCmPRvLxk+7ugHjVyOZslwqUjz1Bhy/FXgnxPQJbvMwOcZG57A7/2n3+PvmdDd24tAfTNaaMtvv/gCgcmBZC7OZ9Hy+8hebRZM3p0mATBznatRKNMvuHgZqooREoRkMkF8uEx77CBYNjOwUYXo4yoISz1IjgRKsrA8vgak9gj26S2VTSb9tbVmG/eVIE5gq61uxPjcCGLbK+g8UI8SA3SEAUoqMp16G8bv3ibrHcBHJBLR5Irq6SIXu9cvDyJY46EaIBmhP2zPr+DQsQP4yfdeRfvpHuh0bu5JApr0DlJUZlYTSSWJXV2TBw3VQZJRP44fOwm7z4f5hds4/dApjN6axOToON8tShzcIasmSeA7NNY1KXI3OnSX/kISmUnQlnU4ePwwwd9FAkrlXGXB5kxYXe5OymAavttbL75NQmpBLqzBnWsfkfSY0NhUhxe//xqCMrfYIpPFdLh98xYsLpn3IB1Xzdwr4pLGRJWbgo2+yK/DyvRHEuaxQ9ImrRZG7ixD97u/+W+eT4Zj2NrZRmR7B15GSMK4ApH6xlY1lv8fv/a/0Nd1CIcfPobERhT1/g5KSB2Gb1+iw9erW3d9VIv/+5MXYK3L49at68jGiny5Y9hKbxM0L6u0rtX5LZw5+gjOPHkeQV8ATfubkQjF0DNwANurKwhUBxCn9LRayBJmp+hNZExr23D7alEdrFdR2+X1kxhrEaAj+7kJchGlIRBID2nuDSbH5nD07BFG/3lI/22HlL/bbCq3V+ZuGnQGMgQCiYPP+eZNmN0e5CO73NQGpAmOPpu0ptRjd2NLHUmIQxflbJTgFI0W0NXfw83yYmVpDU0CpHQKaQ0r8z3Hb4/AxyDnJsDnufNSJFWiA6uZn/k42UqYG0KGH2wgA4yprmfvXr2ABqqVnCaLyOYGHn32MVx67020dXXj7ddfImvMwkA2MTE8jObabkSyCb4rWYzboS5G62pqEU9IaiWDJt8/R/YpU/+lVHqNwSCTz/D93XyeEqVoE4NjQFQ5gddLh0qr3PsAjUFGtQmYO3xOzE9NEfSMKs8eBNO+g4fQ3L4PXR2dOPnokzAa7Og+sA/dZ04Q4BeobLrhqWlCbWMzggyKMp9UslSkAtfKoKDluvf0HkB0L8UAU8DK6ibctDPJdhJGJYrg0sUbCNaaaXPSG4TBcHUJu7sb/Pos9zih8rnFoYo06PsfOI0auUQm+RBZOXFvgrLfjkWytVwlh3p3LcYWl+gAZTJv7jVJgJE2XdPcgHsE5xRJRS8ls4j6OSrM1tpqLCyuw0AbWg/LVCOyIn52kQsllYg2MyVsKowVSvyHnvwULl96F2aPXBxqabfSShUENxILC4E5XYTdIXc3tDMGHaOVrF0FuSzaOurQ0FinWv96qm0w+nQw0LZyotoI3PU11XCRaITWd1FVJ83fSioVMxyLQFfi2rTVor6hhsBYRFffxxWckl5ppdKSe4l8jOyVwbOQK8FmNFOYlVUKr2SkSE956SIq2TIyIDlL23nnxTfwS5/7CjwePxb5btn4npRDkRSlsLoepj/ZIC2Npb+SVEtr6U8xAruc1XtIDNbWVsiepxlkw7R1KqaDA9DZqzHQN4B7N8fQ29+H9fVt1bwqy4jkJHFDUY87Yzeg15qoXOwMWu1KtTocVmzxGUr0GxkuItdtnS2dBLseTA1PYknaK5A0vvqjf4HGkIGJgcRKMre9EYLLRgXvlMv1ZWKBBhevXoejOge7qw5r84vYXdqjL5dQxz2a2lhHbXc3GgMt+PmPfoF0RfDGSTvKYmZ0Eo1dnfQh+nlfE4N/M9d+CY0t1QTNKDp6e9TA9m3a4eET/VRLLhgJskIYJkbvYmiQjL6hHstTq1QJVqwtbaG2nuTKXoXTZ0/gg7dvcT0j6OxrgMvkw+TkJALEtlRhA6fPHUYw2EMfasQwia1ksukc1cQSKfHPYWpsQd07+KsNeOjsQQaZdeQZlO/cnOYaLEL3e7//689nJKWOzDhAUOBzQV/iT5DR7WzxQfwtqhza52vlAuqQ5JdO3h3H5OwgJik/I+t7cNdaUdLFVavOz335t/Ho40/imc9Rotn1GNh/EL/8W5/B4Mw4jjadwm//zm+gvTuA5d0lbIzHceTkCcSKNFQipuRWR8NhOOkAknonRxM5bValSokxzEwNYXdnh9Cax1s/fxUdtR18GUoX/p40zy/TAWUArPRMdpOdpiMEQauecjemmhdVV/npBAV19tzIKD8XHcPU9XF0NjbB6NLTWShOKcWlbLpjf4/qf2Ekg+YHU6kAp84cJlnPk0iV1Fm15BlvLqyqCs6ZiSFszco/F1U0ld7tEQYDGToboYFJpzezK8DNp8Kgg0UZPPKlCl5/50doIJBcv3sdPpdNzYzM5pOYn55Q7yV9JILBIJ0HkJ7dM+tT2Bhbx/2PPMTvKmPs7pByzlgkoqoXq4J12GZQMdGRpY2CFAnJufkegZoxhQ6npVFb1ZgvX3U1rARTE4Oc3mjhe1X4PlQCdFzJi3f6XGSGaWzMLtImtMiniogx0Er5uoag4OQ7tXb3qha0jXXtZGFa7lUUs0OjaOhowNLqIh2il+xllLYyoYpUJN9dqkZln/d2E9zTOQKiEUVk0drayuckYG9tMggzqNKbHQT8ps4OvP/eR+jvP0iGyo0AFVFbC0GzoPqbT5M5haR6VO4DjFbaHZVMKAIn99nuNnG9SwrcHn7mCXx0866qrj3Z040obUZKnKscBspZI6Zm5wl8hHeutZb/a6zoEaVvPHjufowvzMLusWFjZh77Dx9XyQFy1GF3G6kELbCRtUoTSbvPwoBYgcXi4ZrSUlN8lpUtBgfKdb6LfPIk1Y2JP78yF0UillNn6iK1Zdyf1VpClIAc3onSwTWoJKWoKK/ScLdXYlgYW1PpieHVGPGU+8T9FLuVPZSz+xwVIdIGvkeeK8qAYqEKoGMRAxm2+EWitrV6+KqsSOXT+Pbffw9XPriD4yQ/I7cnFSDvSD+jpnaEIzvQUb75PRa4XEYSjwgqhiRMpiyD7xZ/NoVmBu662lp09bZSgRDSdCZMjqxjfJrEbWtDteWVGboFvn9sexeb28skE/VIxBMMIDVk3VIFXEGbnKursYgydnFdMXpJXlhYnMWRMwfhIHNvaWxHohAiiWuGq8pMVTFLwtOMwWvDuPDRWwgGGCTu3MXA8f3o770PbuKIjUzeQgZ+6dKreODEIYwsTWBifhlT82Po6z2kjqikt5Mcc0WpFtxUmXJ86vUGYCHBWlmZRzbEAJYO4Z+/8S0qjHU0VbejWDYxiCfoQy5YXUXi2H2YndrFzNxtBv00FYNUvO+i+3AA+oqPRDBNFd+uMuu8fiexiCqD2CAj8Oqae7CxnFYNxvgF9AsD94t7SVIWoiJ18TkaGMBnro3RTitUHwzEeybs0DaOnjgCJz9P1+L0PG+yuijxUmQtFXUxUsmQZVoEvMpwkbmRGKOqsQoy6fnCe69jZX0Ntd4m/Lv/+jy29xZgLbfgqS98luAUgcP2cU/yF3/2bTJdIw71d8Pk1uGlv7+Jr73wD1jJriK/OElHb8F0bBrTN1YgTfP3oinVVN5qoVM4nQTCDKNRteqDLQ2sSCIhw4XLBFI52nFSTs7OTMJhcBEgGQRCBRqZHiXJw5XLB/7M+sqiCkiB6joCGn+XAKqjd0k+t6SDSYny/MJNeLnR0l+hiYCuJwC6ydLDOyGCOEGdDCHLtQlUeTB890OyXgP+71/9T6zOTOCf/vf/IZBew97mJtanJ1Exa6gEJskMRyEFNW7K/WzGoPKuZaSd5J9LwUuOkjFXTOGNF7+tmHkrn0NLqdVQ48O929dpJAWEE9toDLbCX1eDLbKIpgYqhoqOSiaIZz/zaaoLI5mIk+9Bxmi3Ubb64W9ggFxcQEtLM2Twh1x+ynmvAI6WxilSTyoyL776Brr371MsJBNLqmZY8WiEaiEJB0HeZnYoFh3dFnDcUalvGqsJLrKRpYkx/PDH36JqeF0B/507t1HHz/3ZD76Pyx++jcXZu9BwPw4OnMKP+N/0XOeTp0+RTdCAyfykZ/ndG/fISO3q7LiDLPMXL7yBVKSAR557RHVw3NrdxtzMDP+sjYAElMjuq8mmh6/fxrEzR3BveAzvvvq6OkJbmJhQxw75ipkMaIPQVVIZS3tyVi1Dfslq63xGBlAz38uOUSo2UTIHjvURHLQYnVxAMV7CI088hKsjo3IQrWxG7kDkoE0KuBaXF+h0NmQYuCtaAiHtyB9s5HeEVPaIFGEZ7VR/VV51oSd9YwxkeTqdEzODiwilcqpUO55IorG9Do1k3jpjiWyzESUDmXiTX1Up+6v//5fZZKsOlwltbUHaD5/DIdNwGFq0OvpNkI9XIRC7Eaed2FwGPgOV626Wz0CWqzGiTPCWojM5pzZLpTaJiFyCEr+ptD9m57qyESZrmarBioW5Kfzkhy/i9EOPo7N3P7G+CApmWJ06NDaQMRKUXC43yZwf1WSY1rJLBealxVX190R+m+8cwC7V9cZWCKceO8W1CvEZLdxHSatjkEsW+Ocbyla2SRClgrhI+5EJ8jptkaSkpNKGpV+Jy2Pin+dQR38UYH/5R+8gUwyhoasVx4+eJZFwkMHbMTDQieEb42p2rqeKgGp0wu/TIuivx0/+9WeosgaRyibxo2//AoniND7x+MNYJ7OeWYgSp4wkND7usxl3bnyEK5dfIwuuox2lFH698osX0NhWTbzRUYmtkEi8RTa9jdvXBzG9OISxW2TgszcxNTKOD99/D1c+vEEyXMKhUycR2t4hCbLDXaMnBpqQLEW5v4dgpl/VMfBFdsuIkCDIgPcI/fz8+YdJRKgEtQkqIh2a2riWDHrtPQHVzG9idIrEKw7piihkaHVxGU3BZkxy/fd2h7AyywD4/J/8xfOth7spaauxtHKPgE4JOb8CLzfN53WrBlhlSjm5PIlwk2RUmsnB5c/asb04g0JRg4XRaRqtFbUtMmDVygcyYN/AYVy+9iaO7H9cTbNenp1GR08tAlYtGigpc2lGluYmRIvbKmNAiK9ZL4N6TTBazKhkC/wuI5nuBJKRLVQiJTV5R9JIJidm4DG70dTbrrqKyXmsnUB4c/BDpRBkOIPX56M0IYvcLarGPAsTc4oRCRvVG/VkaDlVACPvmU2k4XVXq/NwmXUZ3dtFnH/ptQxmRJLlhWXKXhsWN6cxdWsIn/ztzxBwr6D30H5+JoMbjSDJNTJRVkjPFpn96Q5aMEUZL1WrDpsHFy99gEvc8J989x/VmDRXwIMfv/gttNQ3EOx08NdKWtUqTp++nwCZx+rGGo2+HQWuw/799dhc3sWJBx/A5NB17EmHN8r6nfV51Ld3cp1sZIZOAnFOXSzmyFql2VMstKNG90n2jYuKZvTmiMqs4INChtk6+TuScpYnMFno8A7ut0ZHh9LI2b4W86NDKgWzmu9kdTn53eMwB02IRRfx2V/9DVTV1yKbS/N7NrA0dpNO5ESOoNjSvh9mosb5hx8kewriG9/6G8wPkfWduA827os6sSFYpCNpbG6uk0EdwP0PncHcyjLuXbtBR+bzetzcnzDZfhrTs7PY194OZ1UVFQJ5ZXYb2XgSm3urSIaTcFF1tHS349qlQQIgbYdRXyYnubkuFjNB0UpGVCiiqb4a0wyK0i74UH8/mRpwa2KDEr+ARx97HIN3p5Hn90kQM1K6SxCU9sp2vQ4OnxVemYYTsNDWzGhjUKuQvTU0eSCzJnWk1dK3vZokRNq0SmtRD+1uMxxCc2sNmrrrYHOYCXgm3CaDLBUN8Ne4sDG9xyCWV0qoTLW4vRnGgX6qYKqPqqoGPkcJTU0udYdSNsgc2R00Nldzj4ooJbT0oywi2wWul4vPKwNR5GBUy2Clgd7BAMx/lh4OJYJ4iYpV+gI5qSLSae4xCVuJoF4yg88vTdSMqCF4Bholo4iEh6Qnuk0S01hLe7EzCFjx82+/jzdeeRlza0tw1tSgtqGfjLyGPlTA+sY8VVUDEutpVby2G1/nn8sg8iRpWJbB0IOtZapvGEiQinxfPpfcldCOYgzewoSz+QhSJBUeBjV9UYsC3z9XTOCxZ56BSUPM2YnRLzNUBNuqrcO5J8+QNByDn0TL5apFsLYeRZ0ZtVXt+NnLLykF92v/7ddgsfkI7LW4Q3Uo9Sxuvx/XLgzi3t2PsCxtR6jqpPtnIaXBjZuX0Nxej3w5CafJSyLoxRNPPIu2A9U4fvAs/K02fOLTn8XSEgE2uYXWfgfOnjuMTEiLl3/+MiYmV7Edn8a5s8chRaVx2qLJoCMZNJORF7G8tkabaFS5/sWoHn/3tb9HU6tdtQX32oIksB/f6xkqXjXd7NpHN8jwl+hre7j94SgJaAErMutzfwAVkw3tfd3Q/fGf/eXz2UgOJhp8oL6DjhtEc7eky8llJSM6rT2W3ERidQdxygt7xYkT5x/BofuOQaZ4SPlrR08TgaCI0EKKUroLOj5EiUB94tw5shqdmjz0+KfPYpXs99oHF9StvLmmCkvDQ9jX0U1DCKK2mmycDrHOl5TcYhmHlORGS6+MmhoCBmMniQgZbJyAb1JVf1LhJVNxhq7cwd5OGL0D+1SzoADVw/LcumIRiUwImrwWHQc6FKDp6JQkWXxGRkpK8fnVJbjNTtQ212N9fYMGTHkj3ePyYXVu3y6DZe2UqmSW3YdOSFdT2DJWnHr4MZSoFO6O3KbRVCGZipK5x/hzem7qA4gRbGJ7GdR29anxWWs705ibH8cDT53F4Ie34KKhVjm5fjubaNnfzTVKwlYyMKBZVBpnvEQpTtmcT6axtLWNoKcF1TUNqGtrVBk15WwEWiqQSoqOyuC0NjoPi9OOW5evI7mZYPBykPG14cIHb0Ff1kPypQO11Vje2EEr2e3dwXvQEkzv3r6LGhq1gMjWmuT/b8NA5hejM+07TEB2ePk9OqxOLaBnoBev/+AnZMWPcFepnCoOHDl9BpNUJ5HYGlb3RrAV3cRj557AN//x63jvlZ9jZe4WpMrX2cAAUnCqjnRyXCEXsU1c86K63zDjyqUblO57CAbdVC9J2oiVn5kiaOcRT4UowYE6Bj0B2J31ba5DLerIFudlqo0mj/nZFYS2GODMNBICgvRqryL46TMF2D2OjwGDrPrO1DYqcsbc1aEyV+4uj8FF9nT6xHG8feE69FaDakIk+eLSQsHptVMVedXsVwNBz2axI1XOUuHZcd/AUaxubkNjZiA0WmE3e0kGZNp9NZl0Fmura9Dx3WprhJ0zyFfX8DP1BLYSahhUbATOZQZovU2Lrt5qJAliFo8BiUgGob11jIxMIxspQvrYS991i7mA1n1ypPex2qipt8Hl9FGpMlgbtVTlkhNElitptk49AY+2wX1N0xftAtZk4zqChZFKyGzXkK1WuHYFrmmZpM2B6TFJKX0KS0MTVAYBCP7KeLx8UUbn0db4v8OjY5ibnaJ/pLFDUNXRl0ulChz+CrpamyANzu5O3FVHcuV8lgSQsG2qoDroUIo0kSqQkaYJ2Gmk0tIGYQcyTlE6g6Z2oyQuO/TfevreOveSdr2wQ0yS3v9G2rAPgx/chcEpZ+JWzIwtoaG9BjJftaO7DxNjswjWU+WkTJiankZbazOaOttpQynaCpUGFay/sYcEIkqSVIV9B/rQf7CGRKsZe6kNHDkzQCJEXyBASD8hD8FfBmoUchV4m5wku92oaWpCnbMLq0vr+PSzn0ZddSeKBGc9bbuxtQNf+q1/g0I0i/DGHG4NfoS2uk5Mjy/hrZev4OqNu9xjyewJU5nrkcrF+F5OmFxl/nsKcSqL3a1N4mxUkVopJDNSXbV1VeO+hw/hyKlPQAZzSOuTlkCbGnZ+59I87K5d6L74yd94vrGrCikyKelkWIjTRW0WlQEhzanc0h9DKh0D1WhoaYS9tgqzw5OYX5ymHPsGGr37MHD2PuxsbjH6VuPNn71LB22DmdJQxvmLLDbadRgbmubidRJMqvjCfTRYD2W8B0Y6h4+LMzU+jYN9ZyET+KW/dSwa459pya60WJqeUmwhEw/DbfSgrbsV8xOTiGYSjGBVcNV6+TseaMgsZVxSW1sfUvmougCq8lIFEGilmMdIB5eey063S01e1xGwrAE71icWyMh9qkvb+to2UoWM+nNJU/M4a+EngFhdLuTowMVwQf2OgNTc5DQYEKkQltFW24zuw4e4+JuqGKeeQOHSO+AK6jF5ZxxHjh7HQN8hMrsqdWa77+BByklgeX4Ga2sLWFgh6zzQS+fZw050D16nm9LqIBaXKGE3ltDfPYADR87A565D+/4usq+k6v+hraTxwo9/gPa2DgXWVrK++u5GSIdDuSxsY7T+73/+35DdTdCJjdjX3421zTW8/da/Isw/v/+xh/EHv/vruDr6EUaHP6IzXMTC4oRKw1pc2ERrSwNmF5ewOj+Fn/7oe/itf//7BGSC6doKVqfHGCSMOHryHPpPnUNDWzfGRq7i5z9+EfVtWpw8ewhLa1P487/+Fvz2TvQeOYhsSmYzWmkD7WSTObS30CYaWsioqihjSyQEdgaaJsr2RUgj/XpKcQEQHSWbjPKSdryXLl7BJz/3eQyTCEyOT/J5CExuN+anZmA22WHSk8kRQ6RcW8r4TQx4+WJGDR6R8XsrW0vwUBZEU3tYWs+TmVfQ39WGuYU1koUicgTJEhmrnH0XK1pVeGYqlaH1utDSEiTH1TMQaVSvkxP9Rwn6GVVtK3aVpEIZvTeqGltF42nwo9G7rwuxeAa5aFq1UG5qa6dzSjMrI1bXFim3qShNOcrlFtQGg0gz0DRQgh86fBI74XUCoBkfMPhXiKxV7gbahhMJfnaagL66sUmgpwpq9aKV4JtIhenoZa6YHuVEij6dpwooESgo4zNF+gn9kgHcSWQ3eXRwWqW6k6Cxk6BNFVQAMnuq0VRDG/Lb4WCAki6KqUQc25T79z94HNMkDaublPe9HQxMRkhHTDv3dHx4GUkSEKlQLRdTaO7oVC1mNVqug9moGrA5rG7cuTcCr9VJ1bsCjTQZo3IKrS9xj/ZUFkoiGcf+zj515+NqtmNfWxv3LIygvwFNHXWqRXJ1gGvmDmCGtllPvNlc2oS2XMLmzgIOHDpMMM4TxLtUvYscw+xsbhBTEmqqfqlgwzy/Ty706+u6EEkncO74I0pRSg//8w9/Au3dJ8i2I/QbDZa3VtVYO0k/vnNhjCC+Q1LTjp9/922Mz7+PZ557Cq++dpXAPIPr707gwWeOU5kcRi991u2R/PgycZPrYtrjOunR3OBUJwhSsDQ6dRNnzp5Efs+N7t42DI+tI76zR3uh73a3ULmWUev3oruzhxg6iZ6DLWiqa8NaiHYa28ZOJkbe6YbuT/7bf3s+nSfzruixGZ1DIUw5Zs/io9cvohzVwl3rYtTVYnZ2XlWEzd6UstMgvvv3XyNgtqCNm5ljtG6kpLrw3nt46JNn8d7P3kcNpafkEBcJtkuTi2jsaISxZEQVmXgxu0s5WaTUFEA1w+6tUufV8cgeEuEUwchOp5Vz2x3cvPg2JaoXKwuzCLi9dLI0lmfmUDJoaNAOFdVCW2soROK0R8mVpcPkC5AqsXgsTebeqJ5fNlGqQzT8Pb3FyABDViMXXMOz6Os7jBDVhiTj//iH/4Kehn2KiWn1lP8MbqVECRWDCXoycGuA8mg+hrSFBq/R4f7zjxOsPQgvbKGZIHnl2iX0dO5DOJrE+YfOI7xNab2/HW5XDYNLDDGy3oET5ykB29HT1w+j1oCT9z+J0/c9golbVBPNvTgwcD9qqurxyus/ZcAzohLX4tOf+xIcVTXKmMw2G6VuEI0EznAigRAj+dzoLFnJQTR0tmJuggw5HOPPWMled/H005/kPrrhpORcWVimczWgZ/9h3P/wE5BBIF/40q/jgXOP4ennvoiS1sjAcwMD/Uf4ZwYsjMyh/+gBqoAdTNz+EIsza3j685+F3qTDiYcfhydItZTP4MovXobPV42NrQUcP95Jh9rCXnwbhYoRo7eGcOvqm1iaWVD3HiMj0r/Zr8qVh4Zu4Bff/galeRTrZFE+fxWftZlsTXXiQUtHE5LxLGxkLjLpxUo2ubcbU8cpKTr81vIMrARQybKaGacqcUjKqRlxskEnn1/Ul6vaotiqg8qqTLUlx4cBrww/iWNza4cEQEPmpcMa7aVCJZrnfudBRsn91RtLZIxSjGWHhcpEKmxbyfRkmLBkWOzJ0UlbF5mSlgyUNsh1OXjwEOZnpFmbj/Zt4dqF4HRWKYavyWpQS3Az2LUExg1UexgcWgNkrHznTBROTz3qmjuRiBbVJe7G5iZOHT2CYHOVyr4aHBnhnscxv8z1TWQQC+1B+tCM311HlOq4iWw2RCkvqYyxZA52exl6vQVxISVVDnUOXxcIUHUakE+VsbeVVEVK0lbj+COPof/4o3juk09hgwFuZW4H0UQYm9txVUCm1WQwPbIKH8mYDBLZd+gIkJKxbquoo//bvAEyyDLf/wjZcKMa7yeJAUKYnPR1ldDAMLMXyiESCSlFmaXSimzvcF8Sqh9Nnvu+OruNi2+8jY3EKn71Nz5PHz6CycExrG3PwmooU41qcf3KKBbmFkmQBgiKXvjFbqpkeLwBGytLSG6nMDM/CpdVWgpwT9MkbU7a/9wkPNVa3H5zGXfvvI+b1yexHZunH2ZhsBlg1jarMYxlLVVjke9UIxeOKzh88jDBfwwDh1sJrlKlGsWx+4+oLoWD1z/As5/6JKIbBXzii5+AtRzE1Uvv4+zDJ7G2tY7O/kPwmjw4c/IRHCHpaWjpof11IkQ7fviJJ9Ha0QsvA9Od66MIVpHA9bZQJdipkrPIyV2h24mffv0C0qEhPPHkA/jW3/0E0ega9FQa1+7NoKhNQfdf/uSPn99b3VRSQkZmSaGIv8aO6F6MLNRCZSYNhugEOhv8DWRHFi0SO2k8/OxjaGshcDS2wegAbr51A08+dQYbq0sw+3KYuDuJQKCG4OhES18blsigr75zHSfOnybTYoSmpJOL1XQmri4HpHl9ZIcPJ1dMhSiGbl5n9DKjsasLSyvTZIhekAYxMKTpNDm4peSZenuBbN1J9pwsJFCg84oc8rioIPjy9Q2NjPg6sgkZX1aAQSNnYzQWBi5ZIAt/T6pVi5RC1fU+yksvjh7vR1u7F7dvDXMBvXSGBPJkadtrazA5jdAWc+qWePDqVRw/fRKXX3sPE0NjuO/c41gP75LBmzB+ZxR1ZFxblIVlfqewkNr6ZtRwPZp7D2B2ehJJBqw7fMf7HnyCIMWIKpeXngDlswPlQlKNtmrsqcXla9fxJ3/4V7ASxEevj6h0s6m70x8zJQKLlP3cRxDed/oQ9rbDlPWSsVON9dVldPUfhLvaze/aRYKs4+2Lb+GJx57BP3/322ioCpABFfDKKy/h2hvXyAb2qVv2ffsOUNJa0NF7CFPz4zhAEN+jI9+9cQmt7W145rO/hO/89f/E2794CeM3h/DhK7/Ah6+9iOH5IWyMzqnB0dOL8+rYa30zDB+ZtosO2n2kl593DwVdDA888DQm129i7NK7OMN1O/3E45icugWNK4ndjRU4Tc1UDh3qfHSHgCVT0guVEsFtB167CzYCq4fKJsMge+Hd9yG90TWFGGq792NncY7/rlVN4OxOqPPtkk7+PI8gicVOTocs19dFYE5m49gjA82R0Z440oeZhRUV9LPFPH/PrKqHdTDBSKus76zmz5UZ4K0qm8hqJlMvkfYz8C2vbcCQJYGo6NDe3KWqXQONZjgtHlUbUSxRadiktbNDsdfW9ib+WUCxxXWqHjn7X5peJxDWqm6bydgOIiEBfw+fQYsi12GYe7+7HcORw10gTyG5oc2UtGhsblCDG3SUhhVjjiprj75rljQu0NMVUZJBGV6yYan5yNHWt0IZ7jWDIj87ni2qgHnyYQJK/RF4GFjyJHP3hqfQfqAZu6tRBPwV+pHky0trY63K35Y2sX5vjSrBl+9paupS2S1Stm63EkxJWMK7EQZCkg73x9W7DvqzFAjK+LgCg4+AfCaZRIwKMZslC92M4c6NIaxuz6PAAGqmL6VjOfT09xEkuW+5DSq+eQLgLgnDJppbmwh4VvzihZ+TJa8qRl1T00ab82N5dZ1gzD2hqnvjZ69gZnoYE+NXYIUH1y7cxl0qT38v8cBXQH/fPgZoE1cBOH7mcayQHBw8PkDfT6Ov+wAiVFOdve3Eul5UEj58RH+panTg1Z+9jdqGOhx74Bj0RS8am+rxD3/zQ9y4/QucOX8C3/+HF6k6Ughv7cFFdRePFXD94jtUizmYTEXsa6rDd7/1E0xSxTa0BVFT14RMsUis8JFta3C4xw13sA0WfR7FvAMbVBv/+Tf/CjUNdjz2+IMwerUKizqoxnVf/vxXnhdJ6PS7yGxDcPGf8zRYF0FNDUWmBCoQyCS1T5LEnAYrX95JmWeUTCaYKHk3KTUOnDpIA+PCuLzcXMk3jaksGC/Ba31tifJKjzOPncP1Cx/A5+og254gU9ARZLYZsTUELhnrz4hIgDZZKY2lgIIRRzoWMnAT/JN8rjgjYBjFeIpsOY+t9WXs7WzD4XSRLZcQlWONjQUyjSiycW723Cxi26tYn5klgPto7HzmbJ7GRIOmrJFeKV6+r6+OjI4M1qQ3EIgOUDU04PSpMwS3/Th56iQGjh3CwJGDmN+YQ2ojrTJcnJSody9dQTy9qSpbZURWsZTClYuXqGisONLRg9deeRWru5RKq1v4+Q9+iIa6FkwxoE3PXMUrL/wYUx/NQZMyM4j6IWOmylRF9cF6OoyFxhhQfxkzZnQePAY/nfp73/k6rEZg8OYFMv5tlRGyvbmO2dEp3Ln4Ae6OXMPy3DLmhmZx6oGz2JxYgtXjIBst4eWX/y8yZL3WsgUHTxxAsCmIjalZysYRPPLoee51DTbpUBUG7nYCYomSLlDVjPDiLmpbqihfmxDdWUF0JYqJ1as4xSBWNFKKZ5dhNBdR7TLD02rGndFhdRQgFayTI7sokC0cvr8fITLHyO4mvDVB3Ll6A0lK2JIhgZE7wwCV2uNPfwFeXxuD7z51hCczLNfpUA37W7C5uoFKqULwMGN1cVWxcZlyNDh4DU57Hot0Wr2OEpxSfujmMExUMVLMImpHWq2maTsmq5n768DK2iptsaJyx7eiEdq25GRWUOP1qK6C8tkaswzEyytm73IRgAlCpXiegbNIuyqQahRRIaGQC6zd8JZqe5Ch2ttLhpGnqqzl8xdTMmRCg90Q14CEo7OlGUUyrCNnjkPL/Q2tL6hBCzqyZWmNvLW5gvNPHkMuR+JAkqHR0a+2ttDKwCAVhJocvztfpozWkYRUEMom6fAeuKqkT7oZGunoaapQkmv5nGWySz1VKYMQnzHDV8zm6TO0Aw3JkHRalN7b0nai7wiVMD/7yLEnGcC0ONC1H0OzM+joqGFQasONm+PQWQpUJFwHqlILA50EOCdJXiSyjubmWjL2XRj4Z04GgcReBXPzs4gkkh9LfoK8zAPW5bWQ0YgyeESOWTKZMHY2qNgYlYqVPPLGNNVXG0UzyWNlD3UNNWTTdtrkJl7+/k8YFDZVZktsj4FKqjqp9EObW7h17zraurswcvc6AfQyfvyTH2GHZLKvv1NVVKZTWyRXdbCRhNX421BbZ8fM2ijOPXIC/FoMHDhBUtSAxG4G77/xHpXgErraD+DV176LU/edxNidWSqrAC6+M4h7127ilbdfwujYTQwOXyZLiMNN1StN4jKxXTL5QZx+vA/3nT1DYhrDo5/8JKoDVbhx6yNEVSaLRvU/v3ttjgF8Ed2tTpx6+gmu8zHMLY5ifmSS6vwQSjkD/K01GBldQE+tHdsbKXVEm4haULTluV9RvP7GS2jvI+mubsHQrWXptfLfn5eeyenwxz2hddz4igVYmKBkNZrJbGKoUMJKq0npuiaXim6vn45kg5dSJhWjJNEbydw1jLQZVPgz48NDZHtJfPjO61icm0E2tIM1MqVsPI4P3/oJEpsVtA/0IxPZhS/ICM4gIpPcpbBBSI70ZbbSCJxeNyYnpsmwxKH4bBoLHaykUiOzfC4jWWlTVxu/WyJWTq4p4SXjlu6DUlVaoQPJzE+3x0MmL+d2FHb8ggxBxklWJyPJzHQAOeKRG3iZhEOFjnJZWtBq6RiUnwT+HI0vSaazFd3CyKUPsUXg6D94XLVMlcZF03dnyaoslOQRHDh8gj8fx3Z0HW2Uy1avCb4WD658dBGby1OUk3Hc+mgQBw93YjYxgRvX3ierfJes9nXcG7yMf/wf30ZiNaV6ecfIWnxUGD/65neoXMhKTVl8+PYrlH9ADaX2m2+8gLGJ2xghoGXKSaoUMqGlFQQbfDTiGKX7uiR3qeKaxbU5VZjU098PfY7OX9RjLryA23ff4L9b+GceXLzwGgrxKCK0BZHDnloPXvzxd9XFp5dAbSa7a+lpIUiacO3yBXzui79DFmhForzAvxjcmjRw1JSo6urQv+8IPv/5szh08gBGZ5ews7VBSV+PbDiN1pZOOvIm9BofegdOo//oaWyv7hBktLgz8hpV1hjCmQUcO3Q/XvrhN0kGLGhq6aBjO1VL3lXaoIyj8zJI7YUZqOfjeO6TBzF8bwILW7t8dwJaKAEH2YqLgLMl9wO6rGKGcuRksJogrYYzuTK29oSRaxhkHVhaC6OnTfpNE4CpSB0kKSa7lyrIQNWpg54A7HRIrjSDCtms9AUpkIRECC5mkg0NgVSKXvZCa7A7/ChnSD6yZdTX1ULHwCMj7lYXtmHW5GA35tWaSk9zm8PI92uFQVtL9kvV1uhCOJZEV+c+NUJwW9hmMKj6UAfdZPjpMlmaEVay8D2qYxm9mMmE1DBim0me0c9gQPSmrefpn/kkAZysi1vF37NKGEKuXFRHjcndCh745JfpG2acvu8cATNBfzahgSB+6Z072H+qA5moHk3dHVhbXoHFTRBO5MiwqVMsOvqgh4EmwHcwoNrbTHucRrYSos95SYD2MzBSrksLY6qCPJFzcXEdOqrgdDYGSmSuqQkFKvNonP9e1PH5bYiSBBqISQeJERWun8tjxc7eJvaoVFrbu9DQXkXl7Se5o5qmj8sdkyTn0GtVllk5A7zwsxfI0jcwO7mInRhVHYNWvhxDhOtZ1hTQ2taAhx75HMFcR7srobrBis59hzExPIKdyARMRT9e/8UbePqzzyIXyWA7NIfHn30M2+shZAybePbTj2B7PkVg9sDnaECQfuFzNlNJLVLx8fPIzpNc9zYSw1pvHZXuMeyQdNYYXeg/exi9/cext7GMt167jEhqDw/efz/ctM9V+kF9cys+eOMjuJxuxBJh1PutWIyGqLCbsb+7B50MXAcHDqO7uxdmXQ2D8SHofufXf+95jbZEdiw32WY6RpRRFOosbXt+Acvz08jn4lywMnbWFxHbjVIiSEewWgKnnEfLAAcXF6QCT50T2URKnZe3t3ajtXM/mjr6EeikDI5QCnEDNnZnYaTUTIYr6Dl2FOHIKqNXWp2RyxGDgw9v58ZVyNIEYGvr6ijNgwSnegaKFIL1dTQgCxk2ZR0ltcyh9AWqkUpm+fcaddGSJkDHdiJIFnOwmCjF3R4kKaclE8HPCCntIi00eIeXwYHssSQAL7m1ZHBy0S+ZK9GdXcWg8ok4g1mGzCFNxnuVIFbGyioBGQTwkQW0d7aR4Q7g3ugdpMg6ZaB0Kp9AkIpGQ++WPO9bH11FY3sLmWsFK2QhNdUeyPT+o32H0NAZUKljtU1ObKTDMDmLmF4cxvjtIcrtSYQiGxieGqSRV2Cio/Yf60WwpQ6rVDmLS/NkGxYptCM7C1BtZOAKePl8S1iencTozAQaCJ7Nne04f//TuO/+x/AyjTMd3sXJhx5GXa2czRoxTxaf3g7Dz+AwPTmN9dUFgm4NGZaXwWcG5544B+lL39jdj5feeF2lVKbCIcr0IswMnHX1B/D5L/4RehofhMNqQ2YvjVxcxwDdgI7mk7CsbZLVlbAytYmAq4uqaYqBkuqu2oeZiXuYWhwi2DXys/+ezEku5qIEmzhWYnehc8eRZnA53H+WgSmJZLaozqoD1bUYuTeKwye6sLqxqBicVedGdXs3VqZnULIYVYaSWYCLbNFhM6kiqRCVmAQBKQyTUvUY1afMTnUSTHcjcdTXBLArTFny1wl0+WyWpMWIAG1QSudrGPBsZNGZdI7A+PHIOukDEy8W6OTb2FxfJ/Bl4Sfjr+hyJBkl+pUO4zduoJwoU+GaGIS9ZMklBsoWqo412mqCIB2ETIwy0AbnR9dQ09qKyx9cRBtlc/eBAdTUtGN1foMgRAPl/+VSaSys898JXC7pocNAIe0FglW1JCpZEq8Yv1vqNMmAqUb4i4pwObw22nJFZQNZqUj1Xjv6+x7B/fefQjYm6bNBWJ12qjUqF8r/BqoBq8eEmcF1JJJFBvU9rosBK8vbWF2Pc6324Al00AZ9fJcEwiEqbNXwi+raYEAhmVfHlnGSg4XJKcSoOJbmdqisI6hvrFXFcUV5NilLJumStrmSVpgpprGVnEPQ3qQUjTS7k+6Q81MT2CCYehkA26gehIjFdmPYpL8bVTEVgX1lA6Bi3ybmxKValb5vp6w3c48PHurDyvw6FqfXCdrjWFreQWhjhyDei415qlyTFY88+BVsri3j2uAgXvzRd9FYb8MOA9zld27A5bepwp0Dfd0klPS9nAPhvQRctIuKXouGtj6k9nQ4euIk17OCPTkC6mmgDZN8NWjw4+/cwne+/S3sZaYYvCrI5vLElSu4fPVNHD7cg+raDty4eIN+6WWQDnEvjAwUDngbqomZVnVUXV3nIel1qRoDh4MEkjag+6//6T8+b7FqGQkpyWi0ZRqkl0axQ0aSoZRrqutCS18vF9GFqoZ2Ak8XjD4rHVHKzzWqkVY0EiLYks1SJjn9Flx8+V0kMlECVpBy2EvAIcOaXUeawSITLaD70CEarHRwS2JrJaRyZov8PCmukPQ7IqtqFCS9q+USjHGGUTtLZ/TCTrAvpqVZkVxiGmAhcPg81dheDqtBrKlwFrVdzXBag6itbYa3qYaOsouqqqDKFpBWs3azAzaybyK30G/1V5EgWCpR4qmCnbS62KzQTQtk/jLxRy5ClijJFoYWsb/nIFa2t/DIQ0+gtWc/pmfnMTp6nUBrQrC1EXfGRxnFc4wIacwuzMFvdajMGalOlSKQ1u52LEe2sDi1gr21PeQSMb57BUdPHlfFFy2djaoFbFiMMBZFFQFva2cFKUblXDSv8pxHbt+DngCjodzff/gw941ahb6wuLDM73Lxu3wI+oPoOniIaiSvjiakfLlzXz3ev/kSLvzwfXQf7EaS+zx69yLZQwwfUlours1CR4eSob0v/OsP6I87+OCjX2Bq5jY+ePVVfOZTn4fBUYVbNz5ETbAekeUkDhw4jJnxSQzevoRpOlq+oMdDTzyJnWWovhb1vWewMTpGFvMlMt1pfn6KrFouGnfxwIP34Xj/w2RLeT4f9ylgh0bngmRBmY1Fytw+BrMUtFRqBw6e59p04s7dK5SXG6pisrO9k4x6E22NzdgNJ9DR1ou33/8ANrMEZY0KmuFoFBayMOn/k2TUS6bzDOZlgrcDG3shSI+cuoAfG1sxNbQ6SubnIOiZnTpYnAQkMvEsAzIyJCAM0pIaJgMjZNqNdKQsy4QsYZlpqjgyPHF6aS61vbkHbVlyulM4evoE9HYD4rsb2NoOob7BDb8zAA8Vht1Rg1yaQEUgnx1eoLpzI+Cuwf5Dh+F2BFCmn7n4Pd2H+zEzPMM9k/NqvWoS1dzciGSKjszndfOzzMYADNzrUiWlcsWlL76B4KTTkAjwuWVUWBvZqInBZXs7iv/4p3+LjYVVxMmK5QK7q7MDhrIeo2MTOHjqAINqAR6SHmkdXd8udRw2EioNn7EWOT6XdAc8dfg4hu8uEnCz0PFz9/Ucp/9KszwTLr19gQHNBI/PoC465c5IFJPRXkY2lcHuVoT25MDm5DKWVmYV6EZzST4rfZ7ES3qYJHeTaJEhGYxgrfvaqaQ19KtFzIwMcy2jKOkLJGpZqvISisk0jB69ag0hx1OJRAk70STtehPL02u49sFdMvWwanK1FdrB+MRdNNFnX3v5DQaWKrz04lsYvPMeCeca8aFI8HUjvL7GQFNCbYsLAf77rStDOHXfQQZmJ23AgIWVSVUMJXcjw1dvqaK8jc013KRqbeqpwujNaYJ8CMHaLjz7xadJVtwkuzbi3gmSCw+mRkfgr6vC8Mg9NDZIzyQn31RSsZepRp24c2sW2kwEIaqYYEMTFesS/5wATxKXTcZJYEhafv/3//PzWkrl8LpUhlkgbU1FWvu9BB4CgoWsN0OjsJloaMLcCSLS+En6KUcJNItjlM2hVQIQpZw+h+//47ew/8hRtSEpSoY3f/RTPPLUp3H8sUfh8FgI+jNYGFyA2eenLDmK0aFL0EZz8PsZEJK7ZBMJyn45AsmTEWcYdZJ0kpQqWba6bHzODVXMk+VfcuYrqV8xOp4ceK2LIeSKBDzpJe5X0Uuv1TGybaK7i4tGZu7me8lZuYxIG/zgBoJ0dGFeRDqlOoiI6t9LDEoWo5HsOkOw5JrsrMPtsmJ5aw6GjAEnHqbMogzSG8yIZnfw4ZsfYl9vN9xBJ2weI8JkLA3NLbh3a1gVK+zs7lCOOnCXLDJP57AzYLkpofcWw+glyy7S0a6+chm9Awe4yU3q0niDhhFjKN+l5H/kzDmYPGZcvzZE5pVSLPFw/zEc7D2Bjr5jfG7JHa4m6FHW04g3ybC1DCxunZUBaAZVfj+Z/jjuXHqJkhbI6hO48/NruLV0DTsbYRw/ex8qhhBqyOh9zRY6PJXHNoOFroDelm5MTC3gqSefZXAvqkZXwdYuskQPXnn3B3TIhCrWGp+/rMq4Tx99jHuQwUs/fhEPP/UYMmR/LX0H8NNvfhdPPfWbMAcZeOemUTalsUu5uTg/SJJA8hCep+TeQHVjDrYqgkVdEdtb80jsFbE1vUPntuKDSy/j+OkejI/MEeQb0NnRi/WdHYKVBYlYFoG6Grz39kWYLdI/vEKQdGJqdo17p1eFN5G9FDROG3Jkl7UEzHWCrq/OonoMySDqcDpBpeck+8wpAEVJS0DQoIdKsKnu4+KpVKqMDaqa9d1tgsMqpJeL30fAlapPEiHpOiiprrvbCWzF9sjUY7h3eZBkY5WfS6ZM20oy6NwdGuIeL+Pm4EVs0T6kvfNOdJP7G6ESoPIl+5Xe3t19PRi+NYG12VWC8x4DuB5Oi4O+WoRVa4XTKcMqCkpVP/2JL+DunVuqYrhIcJaZlsV0ikqX/msqobmlie+uwS7tbt99JxDfspAwJVDUlVFVG8R+ErV7d2cRbPNRueXR1lOL9aUo34nMnoBhs7vo6zFUBWvIVGtVCwqD1q4qh/eiu+g92EdfTahL78hODotU8XLfojenVbM7YRsut0Mdf0oJ+jrtvIZBeJpEIJpZpxsLQeR6VrsZ3EpobyIjJxE5cnI/go3t2AtJ5pIFAwcPoKGxBcGaKkRoc3tUIJEwmbfk9FP1FAsVVU0rAUxvraDKTQXucynCsJcJI0J1v50IIUvsGWVA2Njcwe1bNxg4qC5gwtr8HHGIqovqY3szrqb3LI7NqXbQTz53Hha9jwFljz+pR1dfH/bWk7g9fBNV9X7cvTGFC1depXKibSSISyQlH374Ls6cPIdBKrOu/c0IunswN7uMhdkZ/Oq//WWcOHIfatydmBu/g+nBccxM30N3bw2Jb56faYctUKcqTovpCjzeau6VkwpLBv2YiQ9R6H7v9/7t87HwBkJ728iRdVBx8u9FJWNkgcKxXUyMziK0tY65yXW46MQGk5dMOUb2Rwf0NKC6yY9CoqIY0JEjp+lERrTQ+a++eQkHH+3FL/7pVYLpBlmEDRZdgBu0h46uAcSWKzjy1H3I23N451vfQX//URpUHiuzU2Q80siG0TabQioUgtFBpkamnNeWVTfC5fVlkGCSvBdooFY+r56sREuD9cBss6iqTBJ7PqsB5UKen0UmS4De3WQgINOvMBAEWmtRInBraGjpmJwLU5XwlyTtRytHNDRwbUlS2AqKcS1PTcPu1uDejREcP/oEMg4N3vzhv+DYgaM4+qmH8KO//Q7ZeicNxqGc8Pa1SbT1tRCswpTBm1gaW4WnKYAr125g8OYK2oK16DreSucn46qWaF+HXTo+iSgNrYD2tjrUtlaRYTixvDCLyHYanf1tmJsbp3ROYmNxg9FcUq1kCK4dub0szpw9A43dRMYXUPcDVy58iJaaVsiEIen3MHj3Os7e/yBuXLuGpdgczp04RwmYQH/nIVwdvIpz9z+hyq2bvP3Y33UUAZ0TPa2dOHdkALUeHxpa2hHeYtxIycXNcTxNht7e2YOOzm7cd/4pDE0O4/adN2hPK5jYnOAex+A3kGHImW6tHx9e/Tnm3lvC7/3l/6ASGGQQ88DkKKO5vhuNtacoz2PYWY1j9c4mWuoDZHMFREMpOvAuFco6irYQwWcXjz32RUzPr6qGR91USNN0Mun5fuz4adweWWDA2YXMTA0yeKc1WbiNDhjJ8qQCV/7BQUeXEXNFUWNxgnp1DRLpJCwVOkulCBPZjtVGgCJIOlw62kyRMnydgTWj0vtkmEVM0hUtOgaqCNY3UqqnSDIdgY5gr2OgNvkFUBKwGux8j5Lq4Ckpi6lsDpFoRJGEmTEGGZ8by6tbH9dvONwEriQ8dS6ql3X0HT6F1Y0p1NW4EQwygAaDtHMy5GiY75fEpz/zNAP1DhlwCj63C/Oj86rwbZ2KzuMzw6yzkVTlyVCBjv5e6HImbG1uQkcjO/Pwr2JjZkE1wAOD7aEThxFeTaGgKdP+qR5SO3BbvRi+NkZQi5EEefmMtO0cg52WbIA/s06/3lvNojrgQYyfKzNfZbKTDHiWWQL54jIBr4ASFbZZ70F9rZv7SSa+E+Jz7JB8zaO2vlWtp1aCCQO6mQTKZhZlnud715MokjAyCJLS48j9A+jZP0ARrcXa8hqWJBDUyXPpqZz0sDgI2HIpS7DPU1HTJPh5dnV3ls0mYeX6GmQurZ57zEAt84gzZelMmaeyY+Aha1/fWESKwc9s1SEUSlCNJUm0cigScEJUd0szo2gM1CMRIsHYiCGd2iYJLMLl9GOS+xlKrhBo+f18/mefexw7JGJ76RBOnjsETd6Hpa3bqibin/7++/jCrz9CLNVjc4WklJ9Dp6WyzyATiSG+OQWrRoPaADGgZEG9rxpFYlI6QeKazyIjRWsk1CPj49D9tz/+k+fddj/cMkRAL+dUGlRXV0NrMMBOUJTinMaaZtQ216kJO5kMga6S/bhkWGOmgTgI+FlG1Ro6lZH/nRsa38Hy+Cp6DnWgyhvEodNHse/gcVTXNsDpItNvroe3zomL79xAa9c+eAI1qBDMtxb34A9WQWYwSkc0m5ORyJgkeDRRTm4SkAms/H5ZUDPZ1g7ZDN+DG5BEMhYlsBtoSB4F3tIwv8SNLBK0vf4g34PvxkURI5FjRhNlaJbMQpoZiXNJv2SDnRtspIGWCnSUCIrRENLxMAOCDBIIQ+YOWmkkUjX37ivX8cuf+S10n9nPNRMjssJH0O1sbafRl7Ac3lGZCvt7elAxVyCTkKQow2rNqCZTOmsBG3M7OHH0CBmWCVLCcenty9jX1YiLH1zGWbKlqbl5+MxValLM7auTaGqupSGU0H9ogN9BxeCzk+lvQM89i0iPaRkuPLMKF4HfrPMoGeutp6ymMb/9/tvobG7H0WPHsLS4jI34POW7RgXY3/sPf0YVksbpY+fRdehBBlE9rrz7Jv0mj6mVe3iTwaChfQDumgPYiWQJFCAb8kBHRlMhgBjtVSiQlS/dvYsqZzMeePhJVaD1uc99luvswfz2BF742ffhrljQ3bkPn/mD38LsvQlo02YcPf04jIYC2lqfwhRZyImBJ6iynKqoTKMJMKgvwVslCkEm7KRVnYCw0TvX7+EAJbHbV0VWt60YYmdHF521hPq2Flx//yJ9oqDyyddWpJlWUWVxlBlQ7LQryVxyukxIqyDOoO63IUbHkIyrcoIqjEzOSEe2UON3tfdgKxoncGmwsbVBzS890Kkcs9xTKg9pslagepQ7I4MEfn5Hiv+NFsd1IWCQVEgnQpnELz1+NGbpGVShOogSuB3qsk9Dm5Nah9DaNv+eUX2mT596ANHdGNWCCx++9R58BPFNBhMrbXd/Tx1+5ZNP4p+/9k01E7Ktlz6jd8FqchGc7AwoJF1+O59tj89jgIskqqv7AObnZlGich449wQQtyGjoQ/QQFr296ChtoUBpkBQTSK0G0Kg3qfmdI5PjcPmNyJGNaMl0ROna2j1Y/T2LEHYTwWRpW/SbWw6OEnAovGE6go4ePMqFdUcSYT0ac/RmuSqRy5qqaxeu4y5hSnkLSnUVbXB6DIT0PYQ2UySwNQTY7RU4wlUc19ljF6e7DiRTMNloHLaSuLi+x8iSlBNFVKIJRl8yOSlo2aRpChMQqpnkCkbdPxuo3SkwMbSNvHNTuzgs+YkhZL45jCiQLLjJ7BnSV6lq6TFo4GO320kwMeTeRRNtJsccTOdo/8WSRAI+ATtq1dvY3pmHLOLU4hTXQXr2nBvYpa2R3yg8jE5yzh54gQm75AITy/i3/3nzxCoqqFxFFHn7iBhi+DRR5/CRx+9gho/1ez4DfQclWlIp+hn9TC6DYjlTajpaIaRNq6T4+OtEINiBNJ+Q4ZLr60s0h5m0X2wCbrf/q2vPL/N/yBpbenYBlbHZrho/BeCx+iNO9Dmc4xqZMMEODmP1nFRpBvb3NQ6AkEXRu9dI2POwenW4sIrL6pLHf4qNheWVEn57toao7EOwY4mLI7Pq65/W5NkpnVNOHxfH+WgERuUX5OTO3jo2WeQJfwaNGRB3OAUF7+6ykawzamccpPZh9YjZ2B1ebG1RnZstaO2ow1mux2OKj+Dj3SIAJ3Ppm69ZWiy218NGc8m2SjSvVH6dEuPEWHpUr0pvbH1Fiu0/Etv4ncYLEhm0oyoTXBX19HAXMiWDZQwBBHpK0I25uAm13e58b1v/BT9A8e4sGRb3Jip0WE0NDRxY/dw8vgJJCObuHdrShVIBOsbsElW3ljfpBrnnDraT5Ccx+5CFLGNTZgdZjR3tiim0yTngXLGS+CzByhZZ0PoOn2AUkqDONnc1uI6HASAJFXRFh3fXmXF7voutlc3yC7LOHb0ON/VpJqDVXsI/gSNLsrzDTKD1p592FtZRpXNgzMnHsV6eAYfXbqA0Zv36Gx7DHy0g/AKzj35HGrbutDZewi7u6u4fXuQzKAZDgbCt3/2MywO30LzwCGUtRXMDs+oM00tGWx9Ryclv4NsmgGu5KKcbsDtG2+gpbENcTLeaRr72QceJegA7lY9rr77PlliAwNANVU3gTe+oXpKz0ysYP7SPbQebIPdn4fJRimekSIngjCdt2zIIBz5uNGbgeqpqBG7oUOKpC5k8NIL75BlJunQWuXopWIGxbwcBwroZNQFkrQl2KB9ZlIFBKule2CWAVKAigBMZJKy+zLt5drlQawu76CclbsZpxp/JowvSwf21LtV0Y+AhZxFJ5ISBKj++IJyuQ4dn0HjJHNKE7ypdDUEeRKSDP0qaHMhlyfQ241qiIhUqOpNhDuu6cTtGVz76JbKVfcHvDj6gAyDjsPjIdkolJBc28Ve2YJAZyf6yFJLDHB7MR3mpkcxNTuK3uMHUEdmniJpqGGAtxDQ1sn647RhK0lO+77jiOxEubZu9B4+zPUIKuk+T9WZpQqWfuQOqwsrkwvY2l7hO1boD36Edkhw8imqpzYyzx0Cu44qPocKg5zMjywSDNMER6vWgdmZEeQ1EkTN8AbrVNc/HUHRE7Dgzo1RrnOMpMOPYsZIEKXC4T7sRvZQ0lDpkPSYbWY8/NyDcGirEd5eI4YEMDu6gpX1CZSscRKkPBIEtDzXO0ciIdlru9tb6GhoIGEl8MsNI4NuiIouT5uyOWgbVNsV2kuegVaux6xUrwFfHe04h5amWmJfETJvVZIZgiSVOuKRGqlHfpfhc5aJRTJAnZqdLDsHmdS/vrGFe8N3IV07U1EqQdpiT+1BzE5Ow60ac1XUacHorWEYiIVp/p6FSm5zexE62snA0ZPEywRGRq6qMXLf+YfvoqFZjq6o5rcyWJ6f4/tvIRxeVrhQ3VBN3NTDX18LB0mqyeyF7qtf/drzOcoqBhu+JKWdvwZVLY2QZju19QS1iA4usufYxh6RUE/wkAkmBnUuJ8ZYoSFubc3gwhsvoNoWxIGTDVhcmsHmXAE9cmxAAy/z91b531x0DH+LG6uLC2hv6WPEpZwiCFYHatHUXkv2RTlIySH9v8sWH2aXbiPo7MPk3Cijb5KRmYza7YZLLlrIONsPnFDZK67qVtjJ/D1+ShCnQ2UR6MjY5eyN6E6GQefgZzo9Pv7l4bLSv/gOJpuTEdtO6alRF4l2BoAtyji5WJIAs7e5BWd1reqvUSQLXRwb5ruDbCuCPMGho8eLH//gNfT29JLla9DS2aHO2ho6GzF884Zy3K1wClXSxbGtGWNzY2h001iSWthdlO0OMjRKurWtbfiNXjQeaMeL//oumpsa4fDZ8OHgLeSX9lBP4K92B5EspuCnAgp21OLyhas4dKQPzfvaMfjeHdT11KqUro3tHYxcuyUtLpDZi2B6dozAlYYmpYebLPr73/h71Vv6wQefgoGMbS+xQNZvQnfPWfzSb/wHOkUY27FtbC1vIc0AnU5m0drZTRDvQ1vXAcRLMXw0+Dq+8u//gKBVwODFG3zfOph9BAs+WyaXU8xT7k/SyQQlrw2Xr17BJ575hKqC9dXWYPHeKAEmgffe+jHue/gcwZDveutFvP7KSzCaSBS4ts/88r+Fs4aqjGzf6xtAV9sjDF7dDGKb/B4revdLBeIfwMSgfG/0GtJmylCThzYURktHC9584x3kuE9SqSlZD7aCGWWzDmYtWZUMBDaUCFRmzMoQEAY8r4OgtRliIEhjZWuXSkP2OY0iAwZDhWoRIJ0wd9bj2NnZIyiZkaRtzd5eJUMroamzCg6ywDwDhwwtkMZnkvctF6l6E0GHjiCKrpg3MBBlCBgE/WhaNTiLhtL8BspEi1blJQsbTRTjKJPpzi0t4O71Ebz58w/IVjcxOrbMgJLE+PoG1aoF82Pz/C4L/dBAdm9Dyailbedpyx4q5bDa+2xGjn9yKoNKZqVW19Zi/8GHyD7dCATq0VLXo2oxqtw1GB68AalArmkMolwS3y0jSYVd1BDgdAaEtmn7GgJjCpBh3uGNFRw5fAIbu7sqs2R3N4K6eqpiksEZ+nkms6HutzoG9sPtaWPAs2OFJC9M8mJwScqxBzJjVKfTYHbiHoy6NAlAheTKDCMV1NzEAtxeu1Ij9YGgAuPjhw4jr6PCyVSjaC7B67XBbLahUpYcdz0KDNbpUoqkzIm6BhmuXlJ4INPxJUNN2LY0G0vGigyyeYKxJDQANtoqJAdfl0dbeytCkQR/V1ovWLjmRmjtaThNbtUTSuYguK16BgAGYgZMCXRaTZbBI43tzQQD/6pK2Z6amUSxHMHaqlyq56kgvfjht/8Vw2Mf4LlHH8TilBzVxbG6s47krgHbu0P4lX/zGeLFYUjL69rGGtSTHMqJiXRjNRBnZHCHw2nmOplRKUkGVhq6Tzz33PO1gVaCow+hzSiauzowOj6KKhfZDaWMu8aNBB06hjjylKB2n4My1wQ1lLTKjQZp/ZiYhC0fxr27S4zmBjgCVTj12GmkpETYGVQLJ2xzc3YdepsDtU3cUItJsdCl2UUEamro/GY1QFaqs/75H76PQ8cGUEUWN7c4BDejbqYhSKk2StnowXZoG74qPcZuXIW57ITV6SRo0LiiJcYaMmtzhfJTugGK3uN/I+t2eKpgpdyXfFab3U1jt9JB6XT8/1J1piM4ZJNk22Rb0pY0Rdkmg6PlHEqGJBi1/FyPCYvcGF2xzM9O0pjl0seIuwTtrZkwGjvasbK4jJ/84EVcfO09HD58HI996ml+t4eGk8OxU6dhD7r5HrdxqO8oAYObvRfCs597DLcnx2FNmrCTC8FVtnJ9bDh08jCm56YoxctYn1pGz4EebBNEgrUB6MiwCskiwqEIqnx2tLX2YG17k6yWUpLsdWN1HgUG3YbGRi4BWRLfVKrqHBY3Wpq7cOmDiwivzODEmfvVxejTn/0NDN27TSClMefNZIrA/qPHEKhrVEBQR4mrs+uRZkDVFbS49PrLSFKlPPD0J8gYlqChQWWUaslCeqhff/89lWGSTiVx/vyjsHtqsLq6jivXX0Mqt4WUZhXJsoz0SmAteod/Ngubi3KWRnry7Ge45nlsbazh8Mln4HI1wm6pRrW3Fe0dB3Gw9wnU1e0ngGlQ5BroShqyuHWEMrPwe+vx0g/eQ31vA2bucK8YkKXJWpKOZ+a+xfnzsGvgpwwvVcwER+4zmajf48D6yhaZvgZWKrdsgsydIFvhz0jjNi1tuJbqzkCn1fE586UC/HyuYL0LiRxJxlwMSTnuI9DH+M6FshE2KigjpYqWQURrMJP4EBgreRSkh1ChQG5RoPNbqCCoMLR5Bg8qu6xkc9DvCEy+Og+3ooyteIpqIYUlKq6NvXU+5zaD1A7G7o3D69HQvh2QvuZSdZokaAabOkh8wmTP6yDOQObKSnWpx+fmv1cY/I/yefxobKxHQ2sHFbMWqb04Lr5xCYvLY/AEPXDaqxFaDSMeCREo6DMeL/3HDJ+3ShXKyYVcZ383xoaGEKhuxk44AhNlfZpBwOH2IRMuwNVExT44iwd+6XHUuXvhrXHA56zFm299AKtPS7CucCtIqJxGaOiXiTwxxW2ETKGVwd6iVnZiIRKfvEpfder9MDqojhlh7LTju+N3+OxFDAw04sTAaeXHcnTT09uEKmsVWtua+Dk5uB0e+oiLKp3KIOCBh8qxvbWR6kaUUAx6kesMyuvrtAWjAa0NzWT4fAruYZB4p8mTcBn4Od4aVesgA9yFKFUI8tKOVxi+HB/JxCgbP1tHMiJdN3ciUuRoVEcyiVJIFY8tLcwgYU6RBIXQRFJrtvlw89o1zM3dRKywhMmJSbzwvV9g9N4F4oaeJNKJciLPoBoh4a2Gg8EmQDIUJVPfCW+oQi8LibLu/rP3Pz88Mo7J6QlIQr4wsGCdH5G1JbK7RTjKQRTcSbz+zZfJAM9Q+m6qI5LOJg+Whj5EcnuWcrEd/c99hkyvHvc/9Qh6+u5T/yyDKtbXlzB6dxKTN2cUmAfqaiFT0DXUr3tkv/UtddicXlLHNYaqEq68/xoefOpxROYz6nLDUU8ZYTJzwWyUFiuIlVaxuTiNjfl7MGWjKO6sYGPoGkrblCvtNQitb8FCINkLUfb6ahTrkCyYPA1YX5TLEDvy3HyZZSjFT8lQFJqiFpFIVB3DRCK72J5chLe+BntLK5DRWcQtOkKBzIKs3e+hRJ1GjO8gqV0lRmCXU4dYeYdAeBdGqgFfox3nn3sY5oobNU2tDCpeVQ1LukbwAXoOdkDaBBSiGTJvO+bGFkD4xaWxcRT2KqiuMqpz7SXKZw+VQ9/ACVy8fgNenRt6BhcXQUHvsGBxbp1sXRrgWzF+dwjmkgEHTnXio/evcu2DCLS2YHDwCnZmVhEPxSETfyxkpeHYHgaO9DPC27G9nsSxgYeQJ9iUkhUGZWnY1ImWlh51Qy99ymWeZ45BQFORjKYIjp09jdrmFtTWtjOw7CBACSoTmsh14fG6ceHCW7TyIlxkLx46vpw9Sic+E9fx5NlH0dV3HIuLswTqJdXJcZcsb3/beTz1xB/ikcd+k+rG/P9j6T/AJL2u80D4rZxz7lCd80z35IQZDDJBMAdRJMWgLIsKttaWH6/ttWGt7XVYp38lrWSTkqhAUswkSOSMGUxOPZ1z7urqyjnX/56LFR4IxKC76vvuPecNN5yjjoMOjp+kYrKoE0TSdk9u91mYrNJ9vlFvkEgS6iavXt9AJhvDyOgAnUM/VQyJTuPAO6++hDS/22UkofO95bKORo7tEfQCHqfa0MoUsnwvfh/tsJyu0TAHtPzfOoccPXRSQVOkMT6kAqR8r5H/rc1xKCSppKncayScjsEokoyfpTUSKZW+k2Av9yuKBCApnFXO1fldZQI2yZRKX05lSJd6l5tiqVqGxepQp8GkmFq5zXikwKjIKaoyx41CwktRFaQAULc68wVkSBTZFIUEqlR+MczMTGOTAuLWlRsEuSLOnD+NNIHcQmKpVNN8L9n0M0Pa7dWYS2NjF/mdLowfPYoq463Iz5OTFXvJRdjcdpJuEOsUWKUqx5vq0xH2w2x3wGJxIEsi7wx04a1XXyZAkdTtBN22E9u7m7DT4dpcssRFUlxNY/x0J3a2knjk6bPYvRtXF1qks43OSmdEQRnlO+0lDtEoVtHUa+EK09npCcIE/GqZn6uVImoaDIxH4dI61PJTvrpJV3CArY1d9Ex0opMqP5duYGtnFdH+ATr8FrL7dMF9Hdhc2uAYeylhSGaQAxD8PDn5UTeSsJI4NjlCNV6nS7TBaXQpx6U31pDO5dVJGXHftVpTuZhikRaEH1SkqJQlXIfNwrExqUuU0s6xlBHXzzjRaNR9FGkH52Je6gj2FToEacsljW1EdNaIA9JLNs3PrKRrJJ80BZA0fKlDqtB2DfrRKjaZN2nmKMUX8UztQ5FwKmSQmNyRqZVhN9MJmLXY2l2TNfJ/9PzxU0f4pbIrHsbAWD8ylRQStEVZJsHL77yNC8On8O7ij/lyWcQKq/Ab0yjmqNELbgydeQLX7txjUMcQYnIXE7Rv5TwBIK5sjKybRUe9CI2EGQy0k1UpikXQoH0pMflSm7SpvQEVaJL4yfYOthce4O//4/fw3Bc/hu3kJhOxFxWLbCzt8mfsGOqIIjg4iJWlMsaffAqO/mGEB8PYu/0AQ49cogrMqk0oX8SvrpzHdxLwB7ygU+SA56GlSpJ1/MTqHJLFDHaZBE0yZIYKxObxwx0NopTYp5JpoczkFZUujY3FBu9vbyFF8pAz2em9JEGGyWY0wk7r7KOayNDKBjpITtObqiSqJLqdzyzNlw9ojTOxOAIBKkwmsdFnxpsvvYWp8QlV8KhjuBs7y/t4/FNPEJT5O/UMhseO4u/+f3+LX/tHv4KKpoA7798hIJrJ/B+USghQKUndCqfPpwpGaakeUvy5dknAL0/n4sUOP9toaGBvc4WWNgVjS9QHx9IZwPz6LDR5LQaOTpHssrSpXuTzGXXN2eQU16LheBYJRmWSQZr2tIFmhV5GClNlizAwAaUxbZwgK80S4iQ7USO9A71Khd699z5VrAGv//SHWJ5/gHffegU9wR7UKyVsbq3CxbE1a/34OEH83vu3sbVwn8HZomvyIpujumXQEpVRKBA0dFqS0D4B2YxiOa42JqPdR9HUFnC4K/1ljbAaB0gePly8dAEtsx1vvvg6pI+iLF1Y7EYqmxYOpTem2Y0qQU/2FKRjvZuWVepmt4xSh7wNTqNaz5Zr+SY5DcF4kTXYSkMaD7jRMrWYMx1UwgkE/Hoc8DPdAbH4esR20/D5+b/pWAWo9XIVl/Ehyq3NBG4xZkgZSukKyZEi1X6GhfEihweaJD2DieKglFMnVCpS6TBLkNG2+PlUiUESK1V9Sw+KHIoMKvoi1XyTz+TxWzB7bxpxxrScokkcpvjgLbqVPOeJjwEdgtFB9I+PU2kaOdd5CpQkqs0yIh1dBE8Lx5vfY3NhY3YJVpcGbndYkXmYwshAMpFKg3VLiQ6CzoHqPX8gxxzbSBJoiaMUAVFcv3IPtqAN+1uHOHt6CivzQrS9uHlrWuWRgFmDJFppSFlbuU+yjqc+84vqjLVeZ0GGz22ycOyZW5FQh+rM7yShtagGegcGYXQZ4DRRaXvDyNMdS0Ucaa4+NN4Nd9CD+DLxqcZn1MgJIi08nJv+0VGkt4owM66lhV2cIqQg/WyZBzspKZHRRE9HB11ulRjxwV6Z1FlqagmgjHspzSBt7+RWuxyL/qBzU1mdbop0UOm7KLJI0IV8iw6LTolDKRvzLc6v1LVPMV8Ot6QUiPxJG1vbKZQLSY6rHyHGysnTg8glnbA7tBzvEGxWN8WK1CtyMoekq1A350mn4sfLd5Bj4navhT/rg+5f/ct//nyjkoOH9qNOm1tkwsoivyTwyNFTOHd5Cj/68Y/wlc/9I7hDctmgk8wbZAQ50D8xxgCkIgnIKRcrIsEPOp9QGMLKBM2lSqrmwv13HyIS6MQf/t5v4o0XfoTlNzbw6NOP0hIKsDYQ6epl4kqvULnO3I1v/fg/qA2TSHMY4xePE/TlMoMTPgbId77xTRydOo61+W2UtUXY2zrs5qg60hYEJkaRi6XQ0dPBQC8zEa20iT589+++A789xAmULvhm1HKHeHj9NqJHTyub4u2MqJZnBgsngupDyp7qqTBThwR2ToxcCJGjmXJGOkvAT0u530oVCSoZKcYkRZc0TFS5EOWllWqVMwQAnbJ0WU7exsYGgq4wCq06gk6vWsdfmVmkXWTykr23mQB1qoqhC8cQcfpUs+o7BLWugSB++r0XkKK1CjucBA4PTLTPHR0BTL9xT1X10zGxTbI2KydXqKpStFo97iA/w8Bx499kLzmII2vx/qgfezvbtJINVaJzbXEHQbsL1oAD967dRIuq8b13XsXs+n34gyEU0mX4GWTJTAItjWwOFakK6V4IXqlEDI0WYyUSUI17PbSYFoJjpIsOhGpPTmRcfe8NPP2Rj2Nze4Gkv6XO2/YNeBkz0vjCjnUqCYus6VrkBul9HByu8L+P0ykF8O7rL8FJ67tD8gl1dRFYiwSlOLL5t6gUU8gXN2E2OvjnCZJPP4aOPENClU3fPeTyMRhoaY4cHcY/+MN/iL/4428wtktUaySEopzKKMNl08vKN4pyOYUEr6X8ajJ2OWiMQgPft66W+pycf2ahUszS0b5BEkyTGKuZoroYJ3VECnRXHQRBKZg2NdGLwbE+JmkcbrpBHey09A3Gnh0F/o5OTq3w+2RTu06jIDXoG9qKOvYqy2JSype6H7minHKxE8j4nBwjUYFSirdC11AoU72hTocgB0iMsBHGGi2CDsF8l+LiMJdBMk+SKlWRJYBnSbTVao7CqoaRU+fp8B5TLfWqdF+bm3tKCIQiUT4Vv9NqUs60RXf28O51nHr8PF2Rg19EQDf7sL+zh3t3bqgjf5vb+3wPO+O+DXvETtIqqVrxMkYbO4sE7nF1uaqTY5M+LKLA52kTL+paijKpRUMmSh/GKFYJinQjLVpfd6CXc9ekUs1zLMowU5xI2YCTx49g9MgpCooa5z6NoK8b6d0MFh+s4jBLLEin4Or2oZX9oJF4k/HaKFcwMNVL4eTj2Bco7lrYT6TQNxLiHPI7dTkMRkYIsFLKI0/ioBAi6BdrjItWSp2A0xtJqMQwDedLuk3ZSSai+uWwgRQEk9uyebr4Nsmy1ZLTSlD17UX9F6nSTSYSvOQ855BTT7El+4IcauZmkblaLtSxujQHqUTZouuX27ZSijsWy6p9FqlMubOQootMYHtrXh05NWlkUZjkFHRCip853MyhP/y9f/Z8MNitdmql6Wg6RcVqIODpoEqOSqnFqXNT+L/+9R/huWc/ioW7r1BdxvH6q69ibnqaikBPq5fE6vo87lyZxtDwGGwWKiaqm8OdA1WD2BWiVSqW8Mynn4bd2sbjzz6JA9ojHYPj+pWXoM3SPnPyYskd/K//8Jf4whd+BcsH72B5egsuQwihvi4YaYmMTNxHn/0Q4ksrtB9dZCwL5ta3aAv34KEydZlc8EeopqmC8gT3OgFMU9Jg6pFhzL17Hb293diemUMXFbCXCoM5w881krF1tDRMDUlqJq2WKpNMhnwiA0+ESp8AKQkmGyJS8yRVKGJrbYUKTyroiVqVIvlyBIq2m59RIci7mJTCrDCVsbW+DafNh4kTp+hIKkwaBlIiTlVJRZbhzzqMOP3sRazfWceRx0fxk7/+CU6SlOwkyLNnLiAyEECGTmbh2kOcOjOhbuXN0PpKyQJ9g9/jsTFICkzeMgIkRAeVk5uEMjjaowr87+xsMvA8cLuCyJEk9vb2CNq07gaSzPoqXUUJB9LlZ2WZFk4PGxX/+NgUAYTKJSf9UoPqtE+bYyMOxBP0iufE+IkzuPHOFTqwKtWkUSloLQNUTyIMkmy6ot3qVmnf0DgaDOS+rhHGTglGS5CqapT29o66cCSXeZNSg6WnD7kS3R4dwHrsfewnt6mSMky0Q9xdlDowSQQjPiZPmQDuRTjUzWeycx46cePlnyGf3EIyRVdhjuC9t9/A3PybqsHwkx/7EK69f4viQkeQl7r0RnR3S3NjEkq1DilrbKfSlKvtLbl3QKCU9XQDIbdGQDeRJNtkw2qzAivfT6r/1ZmVFo5VLp3h7xKMK1I+l/FBJ6TXWhHt6kQlTmcrtzBJGi66ASNFR4XfoeHPyRnnsuy1ULBIMwajrOXrCMhUqLJ0IjEodrsq2o3jKefXzTYHQUzWi0k9BByDbKoyUAsEQVGKNMAw8/c8Ws4T7b5cfW+QmBq045VSRa0tn3/8F+H29iDI+N9d21M1gY6fPE4Ib9EpS/csEoOJxH53GlaPFj0DIyRbUgXzY5NuMUkRlE9RkVPAyH0JoRQdVbLX48PUsVGq207EkwnO4SHVqA/hHsajKYw2ySqxV0Cerk/OtouoshgiWJmTdW6p/56H0WPGo08+AW3Dosos6I11EgWY2z51pv7Bg3mOSx6NIoGL83LI7+gYclOkFOHuduDS1CNqgzIe36QTb3KupcrjAcrMS6/Di+2NQ4rHDPKH0s0oxmd10k3QMVkqavzOTU4yb5xU1i4c6ZfS0yTbil7Nld5Ex8sYl/duy3hysAtZkgHFmdxfcPsZN5zfaqMAp4grxlhLcMWoUcW+pNSzhnMm9fbVEVT+JXNsNtD10cEm4ntYJk7syekoVFSFTJPsqxCTi+UGsXYJ4X4NSVNLYUe7qKmgSJEYoCsv5RrQPXLykecTyRRi8SU8vDGDBhWyluqzUk7gwavbtO8ubM3u4diTo/jRf3sRH/7VD2N+Zhu//Hu/jSMnT6Ez0gcXk3pq8iSGqYCIhHx4C4x8YLvDro5m2d0utX4kDDx+9DwcchSJSsZgdqLlKOPG27fVpRINmfzihy8iSZYJdHpQMu5g7f4uoh2Dqua02WAimJqxsnEHZQLQCplwkRbSaHers7Sy7rw1s6Q+y+1x0tZtcFJIJFSIZv021u5u4+izz3DAmQckBrnA0CCTSo/HtfmND7rseOy4/dbrQIEMb6PN42TLUkyzUqGx+qDqmolWwsDB51xBarmLYtDTwkkSys69htYprWpdVNUNzmCA6jO+htvv3EYjW8Pm/Dy8QRfV5rpq+SQgK7W1pd6GrNNeOHeGwMfnos1OMGkiXR2oaxgIdqqT/TQViwn356fVRl/IS/Lq7mDgOBmYFoJDlQmgwf3rMyhQsUhAaAlCMjZyY9UdCmN3aQkVXQ3rqweUBnW1b1FjgOalRrRVgxzBe31xFZskyZ2VNaw8XFF7FLurKxgdH0IuUcQPf/DXeOWl7xMcGwjTjso575/98KcYGh2g+pHxkOOTcmZfzhDXMdQzSnDRorMzqq6Oe30dqpLl3Po0nrv0cdr7Mpa35/DEh5+Gk0mRoRKRKnlJEsxBbh3Z1q6EFmKpFSpP4PzZLykFJIwbpy2/MfNDVNo5Nb5EWILOLA63Ewh0+9UG4ntv3SW4+lEjsdk9BsYDibtFsCZpVZjoIa9duIki5INbhzkqeIvbzMSpUIUxBmQdg3EjKSgbnYLG9VoLFio/2WOR2uIljls6l8X68ioS+ylV+Mrhl5uPFuyv7RNl6QbbZeYXgYgxYpR7GNBT/dEt8JNrbcI2XZoci5UlLK30n6Xdl++V+xJ5gnmoI0xLX+Jc6qnujXy3EoHDqsBFS/vebslxRypb/lmZCrxNteugsJITK+PnLhJwBxXg6xp67DI/Bo70qeWJru4wibCk9h5S8TS/6xBnHjkLm8GDKhWizPnKyjxzpY3YxiJKxbw6SWKmCzPx82VzUvrkIq9DphCDndZ/e2mD7t1EJRlXTam3V+NqQ1vGNxTuUIXwZm5e53yb0GY+fvzXfhF+fT+2CeKH5X0063T0h/vIV3KQstrr+7fx+OOPoZSqIFPaR39Hj9rklYqmvX3DONgqYHHxvlrrlkbc8ewmwtEwatk6NmPL0HNOp04fxf5uBQEKAqmuJYcdMvGEcjPx2BZqJLwWbaxUoKyWcgiHuzgXdYTpoqvNFrOFxNgmcHL+pXaSlNbQc56kDnypQOLrp/rPaRSgt5o1Vee+xdkFVX6N36chOKfTcTjMFjrdMnyMLVH9spxVrjQpDEvYXU/TMcsNYBIxSaqTn/mpLz2GWsGKh3c24AtI/105MmliGBoooMrQffqJX3g+OtSHI8en0Ecb4uqQJY4CtramcW3pXXz3639NhttV5ynLOMT1F+/jU5/7Rf4bX4nAarVaka8fIrm7jMIm2W5vGQ5XJ70jA50vLFd6pZRnB62b1NJevL+kekCmyzkqPwYgmTNTjMFvDCDIpJOGDn/+v/4jnMUufOSTX4W9s4aDNQaAOUBFYlLWJ9zXh1uv/jX2drfg6YoiQ3XfaaC65ZBJgCdjO7ARyPME2OLubew/fBd/9bcv8ZGOYnBqiJZUTnZycBlQUgVxffYenUhCgcckxyHU48fGzAJ6Jo9x4KVSHn9eK6cyisjt7KgLTT/+m2+hj6xdqZcJZkx+KyeKE10keMsJFVWnuc6JZ9aISve5SGw+HdXlLp2EQYFlhElJuYQsgzESCqBnaIJ2uIHMXoKB3gmdnYB8+y663RGSlRY3XrvDRHRjhQDrYKIYtFrEafPrBC+7y0HVYVfgYuJ3Pbg/DV+XDUsP1tVFLOkh6evoJdHoCLQpKjWx6jW1BJbNpgkADbqvJDLpMu5Pz6NO+9o72IFIdwR5bQnr87cwM3uT9pljUMuSkP04du40BicepwI1Y3NhDmcfu4wYnYLVR/J0cly31+ELhhknRjy4eQNSNP/e7BXaakloG25cewu/9KXfpfsLIpPZxur8CgOUSpkBPtR/miq3iN3iGjwdRnQGTfD4zRwvJ6fNhPffvIIH797BqsTpwx8R5DmjOS12MhtUMhpMHL1IV5iChUD61NPPUUm2sb+zwff74Die08yxEqXE5NGa6MQImGUyvFwnF6I3O81qbdUgp5sotfUkQ6mI2dI3lbKvcM6ExK2M8xI1m4Vx0q6KG2upo4ry2VLyocWfsXA+WoyfUiHJROXvO41M6qZaOik3ioyvpjrx0SLRyv6FAlomqI1KXs6xV8pFZJNlZKlcS0kCNV2tNF7LyyamCVTaDUg/zirnRUvS4NcyrBpUkXKkwKQKdMnPnD7xIXhIoFKZ8L1X3qPKl83AAMJ05JUMHWWVbpOfXyHgWAm4owMTBJ0scyOlTq8cJnbQrrSxtDbDPKzxs0bU0mJXfzd/F/B2hrC7sQ9pEmyV47v5OEFWcqCK46eOYmMzRpVOMUYn4fISGLPAzsYcTM42bD4rPv7RL5BEpJsQc41qc2lplu+cRqlxSPFSptv24/TpJ5BIHuLso2fR0z1M8acl6NZxb/ouiXNDHRkVEuwfG8HRk+M4OnKUv2tWl3esAZva65GyHn4K1EO5octxs/OZLJxjX9CDSG+HunXpZJ553F7srR0yZ5Ow0qmJIBvo70ApW4LfocPYkUlY+C4FEknA7lHHmA8O4vy9Dgo1D00T35M52aBwydL1BkJBKr8GzA4TCiXGnE2HrJzIS9ZRoTgwkYx9QauaS7nVnqUTPYjvY252DdeuzhDXasQIHx2OgTEBkpELt6/Mo6Of3/V//Ot/+7yTv7y6uA9NzsgHcKgKZIv35/HZz/wmPv3rv4BwVxc6ewbQNzGFgclhKrRlnDxzliqxQQaX5Qk/vD3D8Az0wRTpxk9f+Su89913MDQyyWCV255m3Hv7Bm5fexFhrxOL127CVE6huDePuZtXcezMRfz8J68QcCJo18zon+hCdLiD9iqO/slR3HjvFQwMHFFnuzUaDS2/CQMnzkFf2cDG7j7Cfg+O8dk0VB1mcwv37t9GH21hf9SMAt+l48RTGLowie+98AMMuKgMXVq+3wx/j5NJ9eH2d8If9sFudJJJy1i4dQ0DIwMMVjttZIpgzu9lkpUrWbRo3Zy93bT4YSaKjclZQIkJIEel6LlVwlSYvGLZdRqoUwttJmqe4NQTDiFdLSB7kEQw5GIANgjIIXg7LFTJ25Ca1GY+g51k5iHBSCErqc4oTZmHjx5Fk8G8v76Drt4ILdiuqmeRJblYCAg+rw0Gpwuxg12Ud3J0M3VcOH0SPWND6uxvoXAIc8tCx1VCz6i0wHIxWY0KyK3833Jtua0lFTLxjhwbJGivYvrWQ8T24lS8a7TiVDAkSZ83QrpsMIAewBMYx/7CNt575w1VHyRHZWMOOPDGey9h6eZ9DI6PMjGTuHf7fcwf3MPB7iIe3LiiqiMeO/UExkdOqfrSxXIWk6cfR02/h7vzb1JxeKioOHgk2gDte3mTqqxsUdb+2MAT2KLSStUWAXcey5sknXQLqf0yHs7O4/Nf/Cyi3efRlKOGpQKeeuyTdIYddIx9+Bmd38HOAZU2lYyRaqrGv2mpW3Uq4EaJccXYojiSnqUV/rvR4YbXakKOROn1O9TeTzpd/eCsPEWF1NkgRlGdkxSp6Mr1ApNBAFmawXGsW1XCbUWBTSBghpmgabBo1EknOQplkOYU5CYr1V5FTknw+2tkkZpskGrE8fG3ixRztNY6q15tcFdJvi1aedncszB+W5x/0gWRv0kF+8EyTE2WU/hzUvBK1taplvi7Uo/fRUfWxRwM42CfYsdlodoLqiUcvU5P5byLfDGn9rnOXzyP1GEJqVSa/0xgP7YGac69t7GGQnGL71zmuGTgpFAL0TE2qR5l3g72M4whuhivlda/QLeagNVhwPjEBNYWd1GkKu7qC9ORe6BvmQjkK3RnBthlbd7ZTbVO18LxP9iIMZdiJPg4mlqCrcGOiYkh5GMNnDx/Groa3QiV8sPb96m6vdDIoRFdg8Qnt6c5iRx5m3QWm91WF+Hk9q6G8xEd6UdHXy+WH66h2M6TmFtw0XWEB104e/YpcOgV8EsN+t1YiqobkNrrCTp+LedILqHJWW6TxYdinu6czk6OfYZd0hEpixJdns/HvwNDFCI1tVzrsLhIrmV1p0LOs6cLVOoUEvI90a4g8YVCz+ejuyhwTKvQSTkNPkemSEFI4aUzidjN0yFLKWo6OCrzFsWH1NXv7B2FlU5P9y/+4W8+v0/LZDaUaaP0fEgOmtsJK4Oonif7N11UwKIcTYh29tKmM2wMCbz+zSs4fe4USrSKJr2JtmQXt9+/hbHxfvyX5/89vvIrv0qrmCJ77qBIG2TmZ/eP9cIbjsIeCSBVSeL9q+vo7OuHK0oQaWTQER1nUFvJ8CO4deUeNP4kfvzNv6IV1qPLPwYXJ1/WqOT6frZcwv2rG2g75N+t2Nk9gJd/jZw+gaMTxxBLHiB5UMDySgodA6NwGF3oGPfg6k/voKcjqpSmnu8iA2j2WNWtP2nsHIl0IjrUj43FGYLRArpHRznpM/ARuLUMMIObSo5sKuuUB1QGjVYderKZURSURWplONSSgIHWqU5rlaNqkuJfxEAk4wUMRTth7wvi2pt3OPlWjhGZl8FfYpDJ2vTS+l1+ngGHu1IhrxdrM4t0BsPYW9qhWu1FtVVDMVehwveoNXKP14P52UUEbX5YI9KJRcq2NjBCQs0z0F//8dvo9PoRHulRZVblFmpfpx9rC/PoC/cwGZropGKXM7Fy/M3Kud9LJJCIZ+EIW7G8uk7LLCpB6ow7VEfvcioHn9MHQ9WG4xcvQAo5ScPrN95/mUCmRYfHhe34Nta3ViGlE6YXb8BMMJEOQweZQ2aKkYqrhe6BIbSqBipMK2xGGxZm30aNRNkVOIahgeNw6N2Ic2xqBA29zoTh7kdQq9tIqnXVXiyZzcMddMHv7CTBdNJhSEf2CA73krhz7zW0dHuMx0tU2RW6RB/OHBnAyScu4o2fvQW3l06LrrKaZ5xrKxQFsi9kIUEw4Zk4Zr2NCUzgrNZw5EQf0iW6FyahTu19cq41BsZ2gopOQxdUUrU4ZDO1li5AS8UeGnDznQwwMXaNfN5CniCTo1pnXIgrEiebIhBY+PuytCNXyiW+NDojVaskqQYtkoLcQFQbo+I2W0VICzCpg9TSEcALJCICkZTNkNaFFpKxHNXUWfm7nEu5QGKh2qyVq9DbTfB6gwQTO5ZurFIA3YGW7uDM5cuIb2epmmvY2dtR5R3kFrVRmg7zu5MkWqs8F11AfGGP6nSLP5vme5iJF/we5r6VJPHg3WsEzJg6FdayNjE4NIZtio5sdo8OwIPh0SPYWt2nWGigr6eL7+hi/NaQpvAoVj8olmUPeDlPXrhIkn7/AF3Xdb5nUp2CsthtBPcE1g7W6fbadIRToJGHK0zX0WyqpRs55ie3uuWIpCx5uDiHctHJ7BKlG0Sw08bxbPN9nNiNH9IFVeCmm5ZKq3aq7QaV+vKcXORJkARz6ujtQSJOUq7zmfsozKzo74uqcged0SAdWEPtt/hcYcw9WCF2iculW6IjSGeqJB8DSpTOETr4Jp2C1+UkvdgRy2T4WTnyq4HgnETDWKHylr6vNbVubzdCLT3lSKrSGDtL56JnTkv3qu39NN3FPDFpHk7GR6SbeCINPP7RH/5vz+vdbfzNX38TM+89wPzCDNKrKdrlMqSTfbmwj+phnPqirepAZxKHGIiEYO1s4Nt/8QIGA120CrImbuZgUI29+hP88q//LlKyLjp2lDabAGOLMMGiaLSteDB/E6vLd7CztgZTqIa2awtvvvoyjg9/mKDZB2msKgWWAr0OFLcrBOYoHl57gAuPfBLOsJvgKOcrxQJuYHNlC5/7ha+iuD8LPYP4weISLf4qbXYVV27dxkY2h1oyjYjPhvjuKrw2L+quJP7zv/sTtNM6RDwOtE1axJalt2SdroMWsXiIt3/4dxikYgwNRbDw9hWM0n1IdUK5OCDtunbWdgigXiogKW3ZjY1YTO1Il5tMSk6i1LcOUr04OHEuWtQaLTrI1NJ7Mp0iaxMk+6kQTRYt3rp+Cwa6GqnOJ63qxo9NYW5+lqqnjIPYvlqj7aXT8Ycd/IgauhmQ6VIG+1s7qqhPMVGiOtTCSdvm8zvpSloko4gqup8jrYtqMli1DH4XHQ01pMPMJCeQuC1ULFZoCUht/pz051SnCxIpzDAofQ4jjhwnedJleL0+2mUTpq/fw7GzE5hdfkBArWLvcAsPZm7i1tWrmHn/Nkw1A669eI+JpcVAdIQupYLF6RkK1jpmqZa3Frdw8sRJpEloU8dHqQTbKBMEy3QecsO2d3iYzq6LDiOEjs5hTE/LBSWKC4LG/lYaPZFB7MW3kDqYwy5tsZSMsLT0HB8fjvSepfUOoNpsoDfaB5vHjksXPo8NqvgDkooceS0W4rTHVnzlN38LL/zwdVSoHF1+jgGTmxIdFid1dKtJIDagkG5Aoy9D09SrM9tSgVKqfloZZ/lMERWKHGk4XOXckrs4vlRodH+yIa/nPEmHIGleITVA2noziYNujYChkXVSgrZeLgDpnQCFU43j1G5plOKVzeEcQUBK5laVIpONTv53fke7pFElhhv8HepzaAkitVoeNj5HjYKBUpwuQoiOsaqlqpMaMBQF4hL7h8fh9w1QkHTi4d2HdI8FCg4zxkZOY3NnnUJNS+9Qw/5BTDU3l3oo8hwlOkhp2+aiS1yU5YvcHkGFDoD5oGNMeL09KifWHk7ze/b4TDba/154SJxy2SqT3+I4Ufl3D2F1fonAG1B3DaSK3872JlpNKR99SDUepMgLwE6F7w1E1MWaAt1hPrHJnKrRjbaZq3Ucn5qCnSRzlG5flqi6ejopOn2QRuQOlx/zD9cRi60jFLRhcXmX77PHoUzzPfhZ/N8uawglCqwM1XaLaluqu8rhjnI1hc7OLkyMjzHP2gh10gnm6Jbo7E10xcVkGQ4/x5s5n87rYbUzpwIBCjk9tLIWTgB2+r0wkOjdFDIu5pwckigQjAWnshRdRb6PNB8P+qwwkvw0nFRxepwmaDh/deaNgWAgzrDBOJRGg3KaR5Zn7Ta5Pcp4osGSY5kNPuPKyi5e+/FLWNu5C90f/Z//+XlvoAPDxyXx7Bg8O0SbbUKyWURnuJ+J78HC4jYcwTAnTA6xZ9QtR0/HEE5cPI4lfkhynWzT4UYpkcbqg/tYeTCDU08+QcCgCa+RSahGZ6m2Ht69g6ZlCZW9Am10jcSxgo6uMZQKO9jNxKClbbWGTdhY2cAPvvl9uO1W7FJFDh7zYO6tPQLqUQJiG2aLjcohSHtRxe13b+LkuScQJeuHuz1UEHw+KbKPJtVaFN5QB3qPDDGhZ2mN6jg2dQIf++on8JOffxftTJPv3QOjywargXalFMfqzDIe+dQXyNZWKqUKIiOdePdn1zAyNUHrc4DYwgJ8dBGHh/t8Pg+TiO7F5VJHnqQ3YpUTYKL8blFpSenfYtMMqZFi80rzYFo1ApOG5NHOVJjDBoQ6AiiZG7DyzzRMuLnpeQxSPZflnGshDYfZgJ31PVSSVXU+VjbS+gcGEIl2YGN7lapNGsYSULINVQbA4bbSTazC5RAl4kSZyTgxeVQVipIazbGtHMZPHVFtskocb5lXUUHSbs1FQr555zai4SAVQYjq0KBu+FY55jFZDqIrWVtYwbmL5zD7cFG2/dDT14mGTk47ZZBIxwmgFuRb/N+pGBbmFpBNcl7pAhKxDEJON9546X11YuBH33gdd16/jXZeS7XSwPZSDL1dI1S0Xr5LHRHGVyDciwEq89GRRzAyegJ6k4VWPoJvf+ub+NBHnkJut4AvfekPkNxP4MS5TzN5j2F9VVoI2qh+ughmdrgpOqSehyx/+EkES6ubKCfW8Ftf++d458VXmXR2dVZYNvqsNj2TnORYZ4zR6otlldMqdSrhJsVDi2AvccFcEhxDw66BVwovZUokTQ5h3cT/oFWEXydZlqpZtcQhJ7ZSuyllhXOyuMn3rdJ9aWtZArMAuBcVkoDU2abYpiWneudzGHX8uTZVfEsHE8GzoQNyBPoiQd5L59eo0u63qcJb/E4p2C7VzKRYFIFFWtWpzkF1aYoCHDn9mCqo1RkawMys9IjsRrR3EGkSluxLrM2tc3zl6JwLbodPff/W9jZjoIlFijtZBtyLzxPk0mrZRwrT2e0+9ExMYHToJG6+9zbjk3NHR+CJyI3vQcQ4z0aTbJ5Xsba0pC5dWQiKETpCLeOtUk+jmIrTGdGNBwMUHU0KtCyBnM6B4G9hft29ucj3PVB5Y6PyzDNvOiIDJHd+j8WHfKqMve0tzrcb1964h2RhierchtHRcXjtAxQsZYohCxWw7EkYOVYcRw0dmt2iNnpLVLhyDLSjP4wOOpbUvtzkrmB1+xAj48MqtmQTemxkFLmdMvbjO9DpSAQJonzDSKcVRzgkG/g5OtoWukKdanM4myuhd6hTnVLS2qUsRA1aCkyzVQryVan0D1Hlz0ipCB3nrEqnYrMaGYMGtfSSkSb0ckTWKHsMJjoEEoHUAtI0OP7MPKp5I8WA7D8dxvLQ/dqv/PbzOTkTSxvW2REle9oZD2JdTsBmdzIcGAQnjlJxE6zMNrj9LrJZEd7uiBqc+fvbSJGl19fuwkJbuJ/dwac+9xv43re+ga3pNQJNDm/+5AVEAiFVlGY1fRdzd1dVUGhcVA4M7L6xKSS3mfAWghwtpM9HQjnaSRaOYyP+AMt3D3HyqWH8zR/9CJc/9LjaLIGWbNzZD2+XGyath3bSDo/OwZfjhDEI5Fx6NDKC3l6fGsze7i54oz206WY+ZxsVfRH1vQr83bTvmwmYNWm8+6N3cP5Tn2FCthiwdRKGQx0Zmr/7HprJOBVMAWaPBBFBX0+FwAmvFSu0UFalNORIH70VNAREK61jlYkrqs0T9ENHFRXtl6I8RaRlk4V2VU45SpH9aDBCC1bD1ddu4/yzl/Dw+k2MTozAF3Igs5/E0toSlWSAbF5WFfI2FjdhIFGNUJWEw14+BzByZpB2MYnqbg7dYz24f3sGfdFObOytE0ylBKmH4HsfQan8R7XmIshXqzoGlhV2BnCTqvz69RuQcqIWuis515xJFbGwtA4jVUdftBtrqys4fv4Udjak9oZBVcSUiw4RPlumVECSwSeNkkeivWjSClbzVJScURl/MxXW3mECcpxMZ27BFaGSsdWxuPkA69sPabsf4sH1K7h+5XWsrczhypsv4Yd//0O8/cKL+Nnf/ZAK+vu4e/UaNu5O49JTpzC/voTl3SRm351FuKOfSWVA5vCQoFVEsMeHcKQHHrpBKUqkodJBO8eEseDgYBnnL30UTrcbfSNT+NM//gY0VSYIk1OdFCHpgHMi7282mdRppXazRdurgz/oYGzZmHwaWCgmnCY7SnkmMOdSlm84m/wegjBjo9SoqrHUNamIqcRqROEGEVUKmIGEbdS1mDc1OEnUsm4qm59yJbxI8uYIwR7kj4na5/gabCQPrQUO2n/Kej4fZ7+QJKiTBFsFuhkpHVaBlQRWliOpBF+5+l+ra1EryDquHiee+CTHSIfkYYbPk8TEiUdw8sJx3Hr/IU6cnEI8dajq4FuNdsa+BnHG0qGUpTWYsZfawuHqHq3+qtrAqxP5bIwfs92PwfFjQMHEGL2HHoKdbNJ7nH6KnADj10mh0sMxAhZm73B0pLieNHcPcFwJqCTH9O4KHMSbMlXp7uYGyhoqX8aj3GOQOiJuR4QO+B6ktK/0G9UZrfC5varcw6kLx0gcbRK1bKgTN/xhpEoHcNps2N+J4dTxcayuHsJEJamas3OeS3KE1CRdocLYXNxDm+S7m95lfrhIvBn4+E6yhNHg920tHKJhK6DTHcb2wQEuPfM0XeIcHVKK72WEv6uLTj+N/d1tOksKSDokBx2JluNvM7okFNA9NEyx4CO+aOiMiW5lD8dDLiu6CNQUF2G6Z9lPa1WZUwRpA1Wv1gSp7yQFBq2Ms5qQtMYGnYOxouXntBl/wrqMM7OW/51Eo/vab/3+86FQiAkt1+Bpo2ndZT3cZG2iRBVRZbAkEnIUzIDXX3sB1hLB3VZBNpHE8twy7U8V545RfVNV1nUp/PSFH2B5/hrGJ3rxNINnZu0dVGIxTJ44i+3UATbnF+Eye+HuDmGoo5dA6YW5HcRFJldX1xEG2gHu3L0Kr76bAB/F3RvvwR7hBOxa0PIlkFspwE1SkGNZbQKMnI64fu0qIqFuXJ15G+uLB9B4/ajkynzZOhk/TRDkxK4R/Aj+iWxB1Tc53jeKMic9OtyPzN4S7j9cpco9imCwg8qGY8mfFVJpU4VFA3WsL9xkAkSwnUzCbjSju6OTpECLSaCQzkVmupVX/uZ/4Ytf/Qdk1DJdgR0O2mwzg0KOCKVih1QBTiqHAEFfgqbCZyuoHX5R6laDQRXN0jOwTp2cxG42TsJbpIKx8rNttP3SP7WgLuIEI9LqyY79zX2UqEiOnDuBbmklZzFTce9hf2UH0hREdJkslzQ0VGdmHbrpTlY2N9HPZKu3rOgfP6oqP9ao8Dqp8Lc31zlvI7A5rbDSSpdoC6VdWP9wFMl8TV3BdnocHzS6eO4Zqm8XgbNFlZLF008/jUA/FUgui0eeOq+Whs6fP4HIeC8DkmqW4yDncaVvaJMA1W6ScKkYs/x5+btJINo93ESCiidGe7+xtaSqw20drGAnvkEVs0nVk1DniVdn16m2fBiecMPaS2JuuzF16lEsbS7A5TcReKbhcXRRUfvo9mp0gy/hHmMy5OxAgIp0Y3Ye0cEj6OoI4vf+yR/gf/zJN9QxQkkWWSexSzVDN1UQyTXL8ZX1YAOTRi69QZYtSGL+Dp86PSEV+wSArW46lxJzQKOnJS8ohVeDkcltoH8nafNzpaATqho6BsYEgcdK+c20BCmPH0vlraczKLSYxwaCQJvRR7vNpDXy7zbVV73A76Kl1zc1IKwxj0x0DBa11q/VONDm/BsNJs6J3IZlnvPzdboCrJEoLp//FDa3drE0c5/u0Mg518Khj2Bt9y5yqSZcbjsi4R7l/uSbV7dW0B0N4M61aY6NFvtbc3z3jAI5cTfQkeQ4ZCcuPIqd+RjFQRpuVxQDHNcqxY2WoOtwWQmiNtUJa5fzKKWlLSTCzoAcp5WG6yXG3AbdHMeRaC+lfftPHKeAchNQ3epww/3rC4itLSBTjaObTjhzmMTOzhYBr4n8fgkhH53p1gLCnhAOsxmMj9FtHmRRbKTRM9yNo2NnsRnfJWDTsfZGOSYk/P0U4rKWT6eVz9Ml23UkVdlnKJDrmozHOsm4gEKzBB3Jr0aQtTt1WJ1fIyg7EOwOY2szrmoOZQ6L8IXNGBweZY66mYOy79VQp7VElRfrOYrdfcR2D9QJFdlcp7lg/mox1DvAWM/CwtyvNVrMO706d97NnD2I7ZH0AsQXgjgxQcvBlo1cB52/wSHX+Z0oyMY7c7shQP4v/vW/fj5zkOcXk0GYXLHYNqSHnVxqqVM5MG4JcN1IZPaQpuLhLFPFavD1P/kvuHHrDZTTeWSaGwzsGt6/+z2cuTSoNoRGex/HD176C+xPJ9GktYgnd2gTt2F0koUJUmGfjyp+TV3isTT9WElew+r0LO5PP8Du+jouXj7LwGZw8kHjsX2cenyS4V5gQBzizKkLZD2qpyYtfWyTFsuA3YUdnHvyOezV4shOL+Py2SNU1jlVM6FvMIpCOUeVVEY1kyXoR3Hrzdcweewo5h5cx8s3rmOOKvjpy5NIEIDW5jbQO0xVKSdVNu5g+uFtJJmgP/7GS/j4Vz5O1QaqciYR/5lLJuAP+dDINfE41XwsUeJkGKEnKRo4QfWmFQ4ysp4uwu7yM1Fi6I+OoItB5esLIrFB4MrUkcl+oJx0TNgWFaQU1O8eHFC7+aCKTjP4Vjgux4+N0yLKhlkD0tGFmo+keghtvUlw0MNLAtlNpzA0Oc5fo0WGnp+f53iZkD9k0HqoyDm3pUYW9199H0aC1fjUMQZ2Gt1hnzqhI0W+rDoPuqisXUEfyTKiNl/mCAQMVYLzKEkpACPd28jICF1CEdLT89YtgmVnEJNnLuItkuvB7iHGByaxyDlKZBNo1GootyoYGB2iULDAx+eXK+wBnxe+zhBVThAVUcMcYGnAbSAASiVFO8dS9gOkMuGRySFkCnKks4UQydtYZLDZarj7xm3+7iH/zAefqw8Hh7TggT446USGhk+iJzqGQiNPZzHJ76VTmb2OZPqAMVLD7//jP8R/+KM/gSOoVd8nJQcMNi3Vk1yL15LQSMwmB8kkS/fXJmgRDJiAbTo3aSVWzBUVodqo4KUTz9S5cwwMPUnYwvmpcfwscIciyGdTBAE6oYqcZCK4S+kB2aAjIUpzE7RNTF4mqYuZzkRr1PX8fg3FDrGzymSm/VZ7UV4blZqZz1emknQSAKnCjTYY1Qka0ofdq1R/nX8uvWlHxk9xvDvQJGglcitU1E04A05cf+shJk8NM0ZM6vKWdADa3N1BieMcovjxuLtwGF9HJZ9HPCfr2VUlSlQnJAKiI+DAxOBFvPH9N+Dq5rPTAcnGHxWWmle71BWptHFv+iEJKcsYbcPoN6B3QBppS52fpDpiVyjuwc34kiqAxy5e4ji6lSsOUJDp6RBe/NGPSKxl5Ig/st1UrmQQ5LxW+deJU5McByvml5aQSu3j7TffIUkk8cRjT8GmJxDWSHRUvLIxvrmywvg2wxGWrmAFtV5dblRIiXTsfX4UGZsmunXJD5fFSYC1IUuHJ/sSTSpgB2NWHEVqV87nlyhi0+iIOklqbrXsc7C3SefWRjJWwcFKmpi5gkqtjs39HYRDerWakcsJkcuSnEWReGybdqVVRkfQjUK1yfnWE+BHsR8rMc5TJGsbfzeAPJ/DYTHhkMRh0FuoN7Scew3cJA4nHZnun/2Lf/580O9m8vALDDrYGCjSBNZppYVkEPgiBAMGhay5ev0hdYLl3Ts/hS5nwdf+6T+BxV9lkoRxa/o2wsYArcwWFg7SuPvqDJWChwpOmovewOraNm2kBo2Cnp/h50C0oXG2sHiNyUkWlrZP7k4ORnMGXp8RVcsq1maWqIJ20CB73fjZQypqM0YIUN/9/tcRtvQz0U1wBwOqA/56YgmJhyVcevYx2ENmtKnG7733HqKRQTj90u0/SRGhU9db3T4L1lLb+Mlf/pQTa8HnvvjruPCxD+N//vnf44u/+mvw8J3zVJm5jVsMvCh6pi6jnDxA/0gUjQoVW9CL+Nqe2uAIBhkAsilDRbE2v0pLZcLI0QkmmlNtfEpHpcPdGIqZKhmXgNUvfUWLcNuoJg0u6J1aJsseycWnAKTEyZQKbC0CRilfpcog+AyPYXp2BiG/F6HeEHb3NhgAaU5qDPurdBoEClluqVCRJAg2TQJLL21yjtbVSivqoE3bpqqVSxUhX4jP70ONAXuwsQwTLd7s7XtUsG4MHzmNU+fP812aCJBImoyJvv4RuOgiOqP9GBsdhtnlwPDRKapxH7xhP/7ym3+Fj330MwQZYHBiiD8zBSnPKrWTExm6J8bNY88+iZX9NXR7A/jc536JZLyO0xMXcOTkCQJZloFJhc6Et+mdsFNRWxnMRq0FmVwGJqcN+WKepMFE8rnoQuiISGxPffJTuPr+TTxcXsHm5hKfxUrFuY7t3TU8cuLjMLXtqmnG3hrVGx9uN3UTUU8/lU4cezvTVF4ZBaTBEF0Q3dfnf+3L+PP/8eeQLvk6s5ZKlv/U6dAkgEtNb/IjLG4nk8cND11SmwpdCp412xXUqcB1JB1QTck55mIiTwIxqnj1EOxGx45xXjXoHRpDNSsFT7ScqxLVgE2d3TZRiTfaJH8quVqDBELCk8sgBpKKmcBezrVg73Ch5aBLyNKGMz/LJcKvw0ySaQJFEmSD6tFC8UUy19GpamRJht9Tq7Zw+dMfQeWAbm13i/RQV+v/Fx5/ShGQlOAdGBtWSwFyuqVYKql18a7OLiT2c3zGOtX4LgrZLcYDHQHFlZa/H/QOYpRx4LR04M7t1xGIeuDyhlFK1tUBAqnz46RClabLG2uzkHIOUvZgbPIIBroZR1YrhY4Ra8vrJAEKNoO0fpygYIgqcVemS5R5qPDdajW6rK0HVKYVQm6FjrUHHifjz+ugyzyOvfwKXXcUP3v5b9HdFeBwpCjyqmqDd21xHvPzdzkeeTSEFOuHdDWCDzp4SRIurwsDfQNU7qfQSQGwsiCX5DQkYKiTUKt0bw6fFW77IGNoXe39GFtSftdKd5hFZ2cnAuFupA45RyRgq9FNYZXGXi5O7LSoJt5ymc9m8sIqezwOUew5yA1yubYf8UkbSLqLehYeupBqW46NNtEwVygWpfGFjjFSUGXD3QETCcZLUVpWyzOGtlwjMyLU1Qndb37+N56Xc4tyxkXqrLT4kHpGrZRyFZaXDS+zlUHGRHJ5gwQjGwmED+2TynY23F94A7F0HNPT17CzkVQbMtWsLDnIon4cx089hWDUT/vZxODgKBNUg3t3H+Ctn96GUxfA2GNBzNxZRPdAGNuFaXXk0aw3k0icaHDwyTm0S5dQJrDH9vZh8hRR15Zg8LaQWTKgY6iPVrKCaO847IEP6nvLuqiJ9sxIYhLg+5s//0uMdB+nEmkg2jeIxQezVCB9qPJzIgSq3s5BWG1BDJ0dw9XvvET1wmCObcA9foYB3OA71/Dy3/4dpo48gajcbKQllJoLxXQBJjlLzuTtocJ+OHcfd99+Xx23yhJUpc76zvQ8yYYqTGpQM+k6gxHafweS8SKKVC7BYJdarrAzMPwEhpZsVhFgpNdfrpiR2x4IkGhzdBPaQhk723GESA5WkonsU+TSMdjkggFVcTq9r6oTGl1OeK0ezp2GyW1BgUos4iUJDEURXz9UYOXyBbBAm52OH8DP4Hf5tLjy83dQOsxjZHgEQ+NHqTSkzVQHwXOXNtlGba/D0MgJJrcVAz0j6Ij0MXBN+N53vo6l5QeoHhRoHwt458pryGUOECJhM4Px0U9+GS/9+G+Q4Ttfe+Um/uiP/jOTyYGtrQ288POXce7caeznc/j4pz+NhVUSMt2B1I6R0rNS+1kuS1UqZZJTNyz8PWeHF8kEnUwhgaEjIVVpLpfI0NaaOP8NTN++hjtrV/n7KapbA37wvW/g5OSjePHt/wdWH5VRUIdI8BjjWzqRV+Fw2LG3MYNf+OJn8PJPX4GRyZbNtyBVEFsNqUdtJ3hK2S3GAue2SHBqcmykqFaT9l9vYNIRyGVT0W6hWpZuRIQCu8PPf3rVFevY/i5qWVr4A+njSIVnJHExl4J2D0pMSOkQpGnxA0gQrTbdHEHMRKCTTl1yKcjYavNzKbBsNqX0W8wvE/+b7H/IbWSdSW7SEhykjDOtdr0pRxk1fH8zot0XCSRBqsE9xjbBX85U163wBSIkkDrzcgxZChdZCpDCa+p4XagLsw/nGZcUPauzVMFJfra4EZ06/mjSkqCOMKf4TrMP3mX+9sHtihB02xQWcs1fNn35uytrJOKkKrtgoJp/9MOPwO/qhpbzm87QMVOxuhibJgqOzq5utbdExCGMavk8VM35Bv+9jTvX3kSN+Ur4oPNo0tVIJUq+f5o5YqUzsfRShBxFd2SU754mYUzi59/5CQWog27vgxM4sqmoJYCn4yVUGnRdFg2J/ZDvVMXSg1XUjCRXLVV4UU6ledBuUDWb6Sz0fmgostp0FG7OidXpUKU6nBzb3mgH8cZAJxJRJ+5qxJhcJYHB6Cjk9m7AH6b4k4J7WhzkSSL8SzpK2RnXxRIdO8e/KLRBJ0UtBLmKkM0lGQsknbIObXMeLncQcruc1hMHccarS6f2MaRyY6nYhjQQ1/3LP/pXz+tVqzONqlPhCgSpRPTKGsllDhnopfvb0GhNuPXmfaqhBr7zrb/G/so+WtY0bj54g4HZwhBBQk6nyO7q6cmj6O2YxLHHLmB24QacejuMTKDkbp2T1YPZtRlaEA22pDbGVgGhiJ62cxd9nU6yHy2jsYhdKZ5Oe2swtahwklRrJgR6fYjH0pi5lsbSwixt4DwevL2Fy5cfV2pbNoXMJB8dwaVeaRJwD2FstHHi4gWq3lW89fevItAZxpEzZ5jEdL+5HOav3ccQQdHCoPb6ghjo1+PN730PZz/+6xz8NpzGGrZWFvH63VswlUywBbzQGRjQnDANVW21QYUkN7P0VXWEbHhqnODXqazbyvQM3FTtvT3d6nJCo1KhfaLNS1bg6+mCXMHX1fkgzRp83SHENqnyCRQCft39XaqLttzq09ZIQHQe+9UYOqgK5YSMgE2D4L27GYOHls3A33H5fByLE1RAW3B22rF8l9aOc9g52I833noRhqaJSZXA5uw6wYuA4HFi6thJGFwW3PnJVbg6TPwzPe7fvo3Z9+5iuH8Moe4uhGm78ySI1cVZ/PwnL+AUf0dLtXj7+i1sHD5ELH4P3o6g6oC0ubcAKRUgZYKtVJzi9B5cuY2NZIxJnobXo8OpR57kzybww59+i4oxj5oBGBgfwe17M3AxSbpHevCAz9Dd6YNfNoo1LZTliKRNj6mpM5g4ehw2lwe7axvIb8dw/MIolVIG6cOkujAT7vHj85/6ddy7MouXfv5jqs/TuHTxM9jY3Mdg51lcufMDjsEBzl38OInwAO+8+TMq7zgi/L5bd1cpRKSOtI9ugAnDBG7qGiQQE4HASBJ0EM7bcOlM6hayqF5mIx45P0ZwJOAy0aUYldQ/kV3oRPaA6jBJMJYeiwkk03SGNgP0VN2y3CX7GHaXm4CtR5kkJPWHdFSjbZNV5aEc85RSB0aTXd3UlEbp+XRRbRjKSRudUTZS5UiCgLhciLOjUGsyZmSFna6dIDN87Dx259b4mBnCiBGb69OIMP7SB2V4uuyw6LwolbIo87tSqQPStQ4uT4hxRIezQSeXXGBIlpizemhp46UpubiY/pExxOZj2I5No6O7B3qNHaHOflQZs2YmWHxrn47rgGC5DQNJpcR8fOYTz5EE3ArY1YU6OgATyUwaXXvcbs61kYIkB4fdhi1+t5wLz1dqeOvFn1Oc1XD0+DCdZYWuakfdOD+g00tvV/G3f/19OssbWNlcUa3nzC0Pgozdpa1FqvcoHU5CuXRrwA4zXV+5kaF6D/PdKVbl7kVdx3zbQ1uTgt3g48gR/CkUWja556dXJTekY75coNpd36dYs8FGsbk6uwOmsVqtWF2eo0vpIT5I9cY4zLJfUs3BYqXbrucViMteZp2QLSJFeiPHk7sK22QJWBpm90WDJGi5qJhR+waEP+JDg86kzfeOq41xuZVu57M0tYwXYpCXcaj7Z//kf3/epCnyy60wMaAq5SyVE5OLlq+rPwqjtYWNg2W88uJPyf5JPkqbYHCAtdgNHObXYLa1cRjjl26XMRAcwWc+/6vINHfg93dwQo3YSSzhMLmEvcN1KukaxvqP4P6tK8hzUvqnGMBSkJ1WZ2P1EAHDBAJUrFvpdU6wVLj7IIlS+3msLuTUBRipgdBxpAtx/kyny48ygyOz0cQBmbmDCkjqTUvJP6md3DUwRvtzyJc2Ypsq75FLp+AI2PD1//qfUdypwOphMvo96CTYptIJcPixPhfH+c9/GT994WeI2qq4d2Mels4RJsIqfAM+Kuo+TM/PkVVz6In2cyK2qLhSVLK0o6NRKgo7soUUUtvbGDoxQbVyD1a9B1vbW+ghoMtVbLvLheTeHubuXFeby5tyLt3XgRTJUy4lyNJWnOSVkvdlUkiZg71YHC6bF9vrG5C6zU5OfiGX4N959I8OUrHXSBrSdCOOIpWOoWlEeKQLizOLVJEmKssWOrs7sbe9jOBIt6qv0WYyiSKwu324fv8mzp8/gzJVYVc0gG9/59vI7W0zONeoJGsYnpxQl04uPXkROwc70BTqGD93lHOcxuUnPoGDw4Sy0BcvPonPful3ceva66DbR76WV0cpuztD+MyXvognLn2EYEdAIOGePH0UF579BC6efpoAO4JWJYOPfvyjBI4MNrfmMD44rs5rHxbjJMoSLp16Ul002lpYV5dqZG9gZHwAiZ0EOsM+eMw+PPHhz2FlaQav/fhlWHtyePxjl5E7LODn3/8ux76OePMBPLTuNq8W2/MHuHrvR1ShdVSbKYwPP4pf+uLX8J2//znqVJGH69skhTCkg5DP78fh9iYcTFgp3yr1xVuMK2nYnEmVsbUsbeikm32FuVQn4NsR7gjzuUzqdEqBJDPA+e/n82b3k8gTGDp7OwnKeeSk+7vDQjVGC+0iqLaqBMWaOgUhJ7CkwW7A7UChKQW2CLMWOSduJBg1GMMudElzF6q8UokpThXYLMlSjRTOqsDtD+DE8ecwO/M+TATXdJ5ATe1w6YmPMu7WEIn2IEsn1abiX1icV2vveY55OplQJQa212cY6wdoEzAM7SZjUa6zS6VQC0amTuH+1YfIFDeoEuWUiQ3Lcw9JyoM43M8illhHleMkrQL5H+EI2vH4Ux9Sp30qVO5yWWZjbVedr9/bpTPs8KGY+mCZyOVzYG8rge3tfZLJNrb3N9Cqp7GxGKMTlhMiTHMC2T5Ve7aUJo7w/Rs5jgNxIpPB3OISHjychplKdm52jrmUQ8NIFU2n0t3Vj3DYjaHoCDKJOhKHGRw52UucOcTY0aPqnHl0IoKAw6eOK8oZ+1SRY+nmXMY4b90UZn4vqjlxaCbVo2D65hwGhjpQKOTR7WWsZFOcOxK+10VRYyV9ahCmypdaM9Qt8FNESWNxOVwhBGNmvLT5XQlZlszuIRQOwxNw8WcqaJU0zNMinakXWoeLz9MkWTHHKSIaVTo4XQu6f/Qbf/i8yVojcPMPNLRsRHsTrbpeY1ZgXiGwdIWiGJ8cIOhJAXY/nvvcZ/GhZz+KqfGTODoxhVRmHYMjVE78nCwV32Nnfl/Vjy7S8u4dzGCDrG2gqkruHGDlkOrN5oFJU1dNZaWwutPpxdSRSUxP34e5EsHc/SU43PIStI9U8rIWFKJS1pLxpX2aydGGx85BdjeoQ9pMHFpr2oulOwc4+uikKteZOkzDrLMjGO2jkrMj4u1GzWKgEsjBanbRLZxC7N4DDI/3oU2ra2glcOfhKo5ffprJWIVXE4fNN4jpzA7e/sar+Mo/+Yd449s/RWQwChspOBAOctAzcBI84qkknEEnledd9Pb2QTp0t2mnx0fHcfvq+xiIDjAWmjh37hKSDGwp6SvLAN0kyhAJr6M/AimvKlesj54+pZpR5xgQah3R7qRCnsPQcC/mlxb43WYCU4YqKE7ll2NSOAgYLjRTVXWkyWkPoWFt0nKmEJUzwX6qWqsH0SPHmCxJnDx1jowvLdkKigTkJI+O1s5KN2Ogkrh1ZxbJ7R117XmHhJSWq9xUYXUm2MVLl9X7h4NRzMzNUDlq0BccxrUX3lS3U8enBjE5fhHvvvIqcqUkwn29+NRnfgGjU8fRP3AUkcgw7l65QSVZwfDpExy/IgJWEvfWOnZ2V1UczdHBTQ5PYfrhLRym90nE+3CGpV8rleUoP8M7hI9+7NOYW3kVxgAJbz+OrfU9dYqlQoeVzmawsLWArYNVfOETX8ZI32Wkc7v45d/8p0yQEr/nOkJ9HsadFlupO+ge8pKM5RiaBtHuc5DOMJOTffjJ934EueAmhdDklmCGpCoFs+TssKgrKVgkh/42VzYRcpO8SWhpCh05Duf0OtQ561GCQpFKiz+McG+IZJdCNy23FKAqSilkESoNWmXGZ5MxJ0dM5VKZK0BQr2ohV9Cl+YnLKnsmBGajQQG2nPyRcqfi3LRi5bdTJJYcWjkSP/NKug/x/5EsTTj9+IdhKVuohuNUnVokqABdoRCMGi9JNkPyD6AupR+W9iiONpgzViWiHB63cji5fJJOIoWGjs9KZeiyS7VJLwanTtN5DvJnGKcWwEXCSFLQNRppBDoCyFJR+gjMDTpjaaNYredw7pknMdA3QWVr4pxUCU4kuHxZxWKjLB14zMQbqmnmqYl/t+lEUoksEok9GPmzydQmFXqNU9BErUUcsNjoBLqQyRxSmTY49k11lK9dlWJ2BTofOjl17LCJaisDb5cUtKpijYC9tX6oSuBuxzf5OxUKoF0q8U4U0lk1J2QvKuUQHVWa7rpGJW0lNlYoILzMrR3OHfON71kg2cW2DlAxl5AhANv0dNl0oantHNx0yHdvb6GfDjEZz8JsbyOXk0tmRQxPjFIMS0ciWSbRchyLkHUjs1uOV3rQJLiXZO+DfxzosCEUsfBnTap+vi1oRbtAnHZr6Tas0MitzwunTj/vYUws0iL0kEkbRHunk+wgtx4Y3GaqZbnNJH0SpVvHQawAXyDMgWNAc/BTZMe+3l5OCgdL2yZA28hkw6ibDvDaK3+H5Pomusk6Y1Pd8FMN02Hh1MVjcBictH9OXKRNj2+s0fYm1HG6xflFlMk+olpOnzmOsZMRGPiyeb6Rx2XBwu08Hj37uQ+OBVGdk4Kwu7EFh0PqVtgQ9Q+oOhg2Mrp0XJfz5nJCIBdfgzs4BjAg9x/ehikP2HqdKDxY5M+V0HB4mGRBLG8sYWnmAfJ7JAcm4dLcLOKVfXzjP36DjNiJvpFRVNu0RbR7AW8AaamNTEuoMcuZ3jLsVi//qSHzuvDyCy/DzsDbe7CBYxfOYn1zg/lVwTw/f6ijH8GBKLb20rDZAkxYA/xBL99vFulETugJE+OnkaU1qzAo15aogpnkYq9rtToB2sagyKPEz9O0zEgw4cKeLrWWPdw7zPEqw+a2YHN1i7ZWi3y8iIGJY7j26psijpDM5zHSP0CVFMEBxw96C4kTMJQLGB0b5r86MTDYy89JosZEX5hbwl/9yddx+cJTCEQ74CXRZhpJ/Jt/9Tt0IIcEiSa++NXfRM/QEAErS3UVwO/97v9B0CIwTpzhcwXQEY6ie3AIJx+5CK0AYlJqVKfR0ztIyzyF63ffhpugPf3wIZXRRX6vBp/6wodw4dxT8NISd4V7MXH0cbXm3aIbGes7iQZdxalHj8Nr9qJSoop16XH+6T6cvDTAsS7C6R6mm1lBPWnBysM5KtgGbt+aR2enG9GePkyNfFQdu3MYhukKN3F//buYWbyGm+/OcBx66Yg0nOsySbZMYG1in05LR5FjsvHPSeT+jhCydEBWr43x3FY3asXluK0m9BC0ytkCk9uF1Z19DI8cwezDJaQO9qmyzWjRjTpNBG1tS61NVwloHSRQHYFbbje3qPxlw5Qikj/fhKZIANPS9HM+q/UWAQoEcDoAxoTGKMsDFGP6Gtp0Tk2Dka7UjAuPP4f16RWS5D7Tuc2fj+MUBcXG7Q14Ilaq4TpGBobx/hu3afn31ckQOb3m8Pkxd+8mc76BYuEA+nYLUmzSyByTuvNHz12g8jdia3YJGl2JDkeO26VRoyru6O+hMKlgsH+QwEi3QmL19Hhw4vRl+DxBKnqDKl4mdysSmzkk6YbbOroQOhAbxZ3NSvzhX9qWDuV8G9tby9hbTGJj5yEqBFlZOpHaMHJ1X0MX4rB7kJe6RMyhYp7jZNTQfZHnSlq1xCq9Y+sNvSp6V6w1UJaeu8whSlmOF/PHYOafU3hW00ikSup0m7akQ7pAXNH5SQxmnD1ziiq+F7HDfappH7weisqaHhqLjDddh7wDBaQt1EDYP4xYUaof0rV3hjkmWUi/4JWlbdTaear7PBJSIoAJlydheDj3BboLj0ODbo8XIZ+HxEW3x3iyuMyoNpjzzQI+/tRHSAgp6A1lDFEkNQlvkU4bOvl9uv/0b//T8zba3nKhiWRxBz/7wcs4ffw08U/DSeCLF0tqfeZgLYdwV68qpC/Vu5r8cFm099gjVEMj6qqvxeBWR6s2dqYxfeUmLj/+NKbOnsDUyQtUEkVY7ToOfBEJkoFLE8DI5CAeThM0yYgFWs2dnR2UOLC5fAaPfOgMbi7fQS5GVaLloGZqBJwmClkGyJE+3Huwgma6jcsXnwG8wroNbO7fwfL9LZw4cU4dYfvgHdJUGPw+XwgVWvF5qn6vx4b+IwGCgFxJTmHgZDcZmsqTgBwZ6kLE3w8n1cQhQfratftkfiPWdpdx7eY17C2lMT5xBD2jQ9CSCfd3NqlSgnzvJqJd3ar5sY+2KZNI4cixcdiZLBeefha3br2H0QkpfKWHmZbo/r0ZJPcOYbfbaBFbmJm/j4dvX0e5Fle79hqpIGdzMkksqlGGXLW306a5qBK3tmTNEeqqeCjaq069DHf3kXjyaBZIMFYfLBEqrmQZwZEodtfWEaZalxuVOm0V0dEeJPbT8Ie61FgfxnZUWWGnFEXi+9xfWYPZaUR8eo0JexZOq5aOw4PxEyOoE6C2bi1jZGyIyWvBW1dfUKrV39uJo5Nn4LZ3YfjIqDojHvB1IhTqgNT3MOhJrlYnlaSDyorPycTJ1XLqWnS4I4pqtoYPf+gX4Hd14dTxZ/HIuY/gyYsf5lx1Ir6exZmTj8Nu6aHqo2Vfu8EkbSE47KHyJ5qVdYjt7+HMuceodKsolLNqYzEY6MONW1cpLpp47947WF69C427jokj/ZDLThHvMBMmyLi5heu33sbDtavo7CWgFrW48toSpHu6yUgwoPqTtXor58pKkSMVqrVGF11LB0GhCr8/SiCoQpqLaG1a9A2NkhjtqKYKeOp4F+5vrsKsd6LEOczJBTI3icBhhJdJmspJHRgCUqsNg9VP8UQh5RBSkmv7VOItOlc/FXWmTpfMV60SZKjEpRepwdBCem8XJjjptqlE9VKKwUIFSZdFBxjuCuMTn/ptvPbCz2DwEtiI/HLrtBTnZ9Oyu7qjJAwD7X8Et955A1bGc9sipSqiCg+kDEYxlwEZhOCupR+h/20Lqehw5uyTyGfrWJifJQEQB7x+ZFMxvouc5IrCyNyTm5/7fL5M9gAnHz9BYJ+igvRQBMotZp26BHf/zhyqFAp2j4muSwuHUZYzpEeu1Oo2Y252FXMz91DMJpAvbfJZiCH8i5SlCkxJZcI4/2425dkqnIeSUrgyHwZdG/v74gbkYI8BiT06qRwHsUZSIiEYVdmGHEpJYlxTVp4bdAhZlA8KWI/tk6ArWCThbe/u48bV+1iff0AT1EZTY6J4aWJvO0FxEUV8h3kcNGBwPEAcsJPEwxQofCYSZ6kcw6UTT6rlG73WoLBojI6v0tJT7FY4bxQEjNmalNSQk0x8NjlaXKWIrLapthsFKvOi6oy2tRUj3uohVRk3d9OqVrmUcgj2RKB7+pnzz3/ru/8VL77+M+znH5ChC7A0ImTjN1U1u62tVbz96p9ia/oeNu4lEDrmx7s/eRP+qAP/97/9A7zx9+8htprCw/dWYTMFsHV9TTVTOH3uGZT48E2qxfyaHp1HNdhO3sfQ8UkOYg6JQhKBYB8tTwK7W2l0uNxwjPLnxuV6rhnZUhZ2hqiFwZPjoN9+ZR3JuTY++UufwbFTz9LaEUz7h9V5WKvGQUDrw+SFKewnZnDj9XmMjAxBzsd7CEB6o1QTy3LiHOqstrOrh4Al9SuMOPXEE1RQZgZ5GREqNK2rg2pkENN3ryNCYL/4zCl0EySf/PxHsbQ6jcGeMCJdI8iSIe1M1ujAENO6ggoDQo5ztVFlQOg4kQUUCnVEXMMo1KVLtwGvvnwFZqqImZUlGMj8jzz3KLZXtjn5RQQ4OU4Co5WWXZI1QJW4tL6MoaFhKokyxiaOE1QI6gRGqf44enQUFU2DamUWHf4OEoR0INFASqEKoHto7bPpPELBEGoeF6av3iaYtAmkNr7PuHpfd5AEtrCojvMFPB1UIwkmINUh1fbBSgI2kkadij9N9WSGAb2DR2lfa8hU8hidmkSzqMGv/Mb/ho995Jdw5MhpHNBi/s8//QscGRjBxLHTHF+qJoucpdYitrFPp+ek0tfjm//uu6glgLNPnqT9DKr3ktM2UkiJhhF+XxcO9rbxs1e/g9jCDjZXpjF65BKSyRSuvv8dAmICOX0Rz33kt5nce1REDUwOncbQ+COI7caxFZtXp5dkE6unz4qjox/GL3z6azg2dREffvzLdFx7BMYEJo8+y+cx0+mYcefOSxgf68PC8iZC1iBmZ1PoH/ARjOwkXv4M30JPYC2XCO5U09J822xqUUV/UHHQyfHW0erIjdkMrbyXDk96TN68O43f//RlAngRN+4uoZsqNZ3aVe7RRyXppvItiOInvtQ5trIGXSJJDQ0MoJg6IEk2oCUAiIOy0mlK7Q1paFJNkjiMTVXzp8zvK9XpRnRNKs8Pzr63ZEmGROX2RTE3fQPHJs+jzmew2hx8vgw8dDiPXHoObs51Ll7H3t6cmptCPk0CIGGS9AtFgmBNlhbKJAaTOsUjRyfNDhvFzDlsbexhfWGJIkCKg0ndfitVYhPubj9cFCG1sp5ksEPhW8HlZz8En4Niweqgy9BTBFJEbWcxffsmWlrpeG/jmNRRIdDKsUQp/CWbysntHN5+8YcYP9eNjbVVMH3Veru6zEHnI8s9TQFXAl652lIqXkQjuQDlFj/XSKFE0SnlsuXghFbfQCndQJaxK319rR7p1k+yLrSgoeuR2vlVjreWRNiQP6dgatRz/D7GPWPqMJbG0sYmtpY2OY85rK4sqjP4clw2vpPFxv0scyaGiKWXD6pHR2cfHt5fp0DLUrDQuTv12GXOZ0vMKRJXVY52u63EQi8BW/YmK/xbp9bSsySobLICq0VqwjAGKD7W9/f5qUYK1Ka6VyNVV3coUHVPfCjw/HpqBTYf0OX3U0EZVGf1zqEgrn/7TRy/9AzOP/YojMESpHWazejB+WcfVde4I70mRIesWF66gpo5ATeVV9/RXkQjJ2hjN/HOlVvYeHCIy596mi+dwUF+GQu396gEhxHQe7E4l1eTkdlLwxuyYHchhlH3GDx88sNCHImtLBxaByzeFpY3Evj8J3+F39mnajasTh9gsGMc00vvIqwZxckTz8AbpsIii69u30F8o4bTlyawsrCJQEhqmTvVxpnVHaKC6oYj0A0/gfvmtTtUIhb0jgxQXeVQtbQQ29wHoxejJ0+T3amKyjloczU8/dgF/Pi734M/MoajE+MMNpOcFsP96UUUqFyaTCi7y4pMPgVf2I/93T0q+RXkD3bh4/ca7Bb+jpQ3LWHq4lmszc/TCmYhTRtuvf8uTp66hJqOSTwyRrAqqApyombl6NvazAMGKBm8WsXS8gbym3EcO34MY8ensDAzh3KugVwqRdVrgaH1wXlm1bUnU0WbqjU4Rrsr17/psAxyc7WtR7BvVN0wlWvAdVMTNr2VqmKKkduE1cdgob0MhyIElgwBgSDLhBgYmUBXby8TTurDWPl8Nrz20zcwdeY0tlbX8Cu/+1V4wh3qNI30FJV6OxwidSFKNeFIJCkiVvDaO9/CqVOPUXXqqHSpKWkp99Z2qMzoHFYXoLO1aS1XcO3916mszOgcOIbt/U0U4zF87pd/B6lUEr3RU/BEDIhTOWYLehw/dRHFep4ksCANVNDlHobXewSLTLYObwgOdze+9edfx2e+8Kvo7BolgLdh0vrwx3/6Rxz3BpL7oi1LSO5y7AgOuWKT5JYj0OWQZcKkikmEAn5QeJOgdCQeL1KMqQSTK74r3eOlaXAZIQqGUpWW3++mS7mAH/zsTXzx3Cie/uQ53J3eVSc2PNIohcCcTR/Cxp+3mz0wOB2QErByASWVysLEuGhzvm2MGzPHUnrhgnMkzcNtVtn0JPCm+KKUyS46SFkzzrXK8BIIDXJM0WmlggtSzab4Oy00KwWCMT+LxOOlNTdTyfcND+H6y+/xc4sUgzoYbUa4HUF1+1luR9aocEUDt+VIIJ2jHJOL9PSjv/cs42lfHQJwd/oIwk7GP+c4f0inEoGxRvIjYOdyFAd0KcemzsHtdNGxOQhqDQXkm5sJ3L97lTGQJQH6SDw2ChHZxWyRMDOwkXTQMuHB3StqaWZ9ZledzOGbMCf0zE06IKpW6aPUghSFo6qWvQsSmmzuW3RWteZuklKw/G9mm1Ut7fp9bpipbCt0r5kECZDsYDHp+VxyJNGgivI5/r+buG2+k1wMJKYz/ygO+AHSOxX6qrpMVqg3sLK8roRKDnSaHMeDnQLnOEGnnMDth3MwulvYSx98UOeHKl8OdNgcJAmSrtvAZ6T7OpRm7gR5m5Q0bknZ2jLHmjkWJsjbwupyVJNsH99IcdzSxMCSquAaCHhUKzrdxx598vmt2Ay6pLaBRsOgrSG9W1CdO7LbDZx76hlk6gkylQXDo8dUQ956oYEiH/rr//W/oF2Qpsm9VL8pXH/nFvZ3EvzCEjaW3qclbCKvzaJFgDs7donJIxXQ5rG2MYtbN5eQjSex8mATI0eiVJAaquwTtIcequVtDI9H1TVdihOs3DtAV/cI+rrHYG4bYHVZqEzy+Jv//iMqEiODswA9rcfsFSrm0724fvUVdZyxtuvAuWcv8Hkk2KmTCWxS33iOrqF3rIsDpUeom8xp0eDhW++gQGuTd1WwndjGMarKQimPmYcz2FhZR+pQuuQ/wDuvPMBXf+fXmZAP4PcEkKhkVMOCwkEGAxOD6OzsZoBnsLa8SkXGJNUYqTgYSFRgFQKk1CgeI1CvE1zMVHFFJu7RI8dx7tIFxPIJgpaJoL2GzmiIY15DLk8QoTLr7eugnacaInsPjtEFkACzSSqPpglSSkRAusyA6ObkSuusGudSOpkc7MZINrSaBEAXEyMrqqVIQM1tY/b6HUyN03EMHYHVbIeRgCqFsWJxqVfhJNgE4Q65aT8rdDhHVU3kdCJLZS+3yVzwdHg5t20MHx3DX/7J/wsHg9AoHp7fLeVQd7Z3cOO96wQ/sdNyk7GN7339G4hn7tHVhPHoU5/kuMimloBMEwv376JtryGe2kFHRzeG+o6rvY7Hnv0EEyvEcZrEw9k7mL86j49+6ddQTJeZyDJGKVw+/1VYHQQ7ptPsrau4ePk4lrfmsbuzgkmCqShko46E1c4yGdK4+/BnWN6/Q7s8g3huF7YOA12Qnkq3gXBPiABbwvZeDm4q3q1ETB2FjPhDHCcH4yRPcLBTnGRRINCZCQQun9zA8xIQGI9uCzyWEA4OpKiVFsGOHkyv76Jfq8FnP3sJP3/jKq20WPsPrnSL+JDzzXoD1IWyphzJoMXekhZ9XhIoQQsVkgyJ1O6xqhIRMeaOkeNmJWBr9FSmFZKSzwK7zgOzVQ+N2aV64Rb3q/D2BFDLVWEicbQZE1WNDiNjR6Bp0+9qzLj5zmsEW426rSlVMvOHTeTSu9AR8GVDsqWrMX106sQM7QhCPb2w6cIoxfLYIWka6SbbBMwGVefU+TN0mARHkws1xjsDFB1dQfh8AUSCflKC0khU6w3MP9imE7iv1v9driDH0A6LwUOHS9wo7qGbzy+NKfb2DwjVh9hfSzOOqnwuDeokFOnSI9XLTLLPUCMGcKxbmg+EQ6vB/2YxknwoZASFtRU+Vx31UlMdzyxl5DilbES3mF9001TblRxVO8Hb4ZBjn3Y4HfTXtSLnyEFC7kOKjrveqCtBI+U75NKV1dlSS1Zak5Zuw0JSL/LbCeQ12UBN86eqjKMYSYDPzfgXsXiwsy8VDjDc1YW+0QkKJT3yUneH4qDdMCJFJy37YRY7iamuQZrEEmHc2Ugyfo5lg59TypdUmRSyGPyyXGW1156XzcjETplK9IBs7kNnuBvLD67jwsc+gVK7gL/5f74BQ7JA9UGlUFjH4oP7ePnvvo2+oBy/mydrH9BmlzFxupvJO4N8JoXQiBWJZJLAXMXM3D0+XIWsZsX09zfxsUf+AL/8td/E0GQ3mYs2s2LDJ770+1jdvYmugT4cn3wE6cMMujrOoeNoCC9+8wo6PaN45Jkj0HNwt5aTmKUKnno8xEFapfrbwe5SEo9ffAa+UA+B932UNfvIJ4pUAR0o17PI0cpUDmTJIghnt0NZNjkbXC7Rzjr9cIbCDOAdbFPRbKRpjeCjEi9jb3ORQehE/+QR/Ms/+DfoHjiKib7TJBkXwGdZerikzqY73U6sLhLQaYcc/G82p4kqiMBHgDXSBpY5sYUcLTTVU7lE5b9fQIDKRv7PaXOrtluq7jKB+uGtmzA6nbA75Sq2gXNzQAsqt1wtGD9yGvMLywhFurF0bxkXLj8GD0FzeHyIKkELaU4wL116CFp5uVjAZJRSmlVZc2VeHcYPUaMLCAXDsHr52du7dAZbmDp3FiVa0ge37/F5XFSyEWyv7qCvs59K04v4XgJdPbKJReWg12B67iFKh1V1HKtrsBt3btzEEx96ki6AyUincrC3T1KLYGxqgkSmJYDUqa5fxfLiPfzBP/tPOPfoZ9RVcVGXZTqeH736Pyi+aOFJTIX4Dr9riN9jQ9Dfz981YfNwCbuJdWy2rqFzPIQuFxOgUEI40M+xDuJge01tNhlJytpWFXGprePxEQTkuYP46z/9EcA4OPXoR+AL2rEcW0C2HMPC7H1Kkip6uz1IUYxI815bwIj5u/tIJKQWt1E1+ahRrUnpBFFPslrcoLto6erqiFgw4GXiVdVt3SwBWk6kOKzMo0gQ0oYrwWePDk7hKgk6M30PX/7KL2I1UVaXcdwuFxwmJxIExc2VVcahB/k0Vf7eBxe19ASLWpXgoCNYNbSMrxyaZToGl5PArFOFz2rSw1FXAb0bwbOuuhudOPVhFA8JKO08Lj31MTqWshIJfgqXdovf6+b8UyhtzG5ie2eaAGajKLLSZdmR5HeXygl1T0KA2EwAb/GzXbI0pjVjaGIK2c0W3nrtbymqCGhligOKKzlGeOHSU+oUh8FhQJlEa2I8SBkBl8sLr9utTgBJlcdqsYFr795CKrPDuG0i1BVVN1ndity0JECjOmAha9L1ehsP7z+ApW0jQG5BepXKhUXKI4Kjngayof6sxZ+Vy4tyGYrJwnjgP0iKEhetppPvzwTgz7cI6qLqpRuUjqJDR4EkMSZVSkUV6Zk7FjpzG+PPxPdwSBMSAdRKGXozicNiQctQQU+/BybpWWojnzTlLkyBRG5Vp+2qmiYxgcBMd+RxWFAutlCg8CoVqNtzFezuprG4kMT8/Q0akBbqdCXGqpHk60TYFYYpQtGRIeFQyEqHMauN40vSUrd2SQJyGipELNNSCMgGrK4z5Hw+LMdy4mlMTZ7B2NFezN69gb6T4wyKJN56/Qf46tf+AO6oFTMLr6Cws4S51asY7A5x8pLIxhJkuQYuPPc04ps5DE+NIXHAB29lCGhkKFpHHSdgeXEVT5z9NNLeafz5X30d3/nzH8LKl3/s/Ifwkc9+ibbHi14qw+kHdxCjWs1R6V59+wA//PqPMXpsAv/mf/xbpMqrBI4YfL2dePrxz5K9pWTrLXzuK7+ME2cuQsNJm115Bw+u30DLXuQ0G3H5wiehd2vxH//LP0YlWVMlX4PhCL9PSlrW1aaX3KDTc3IWN2ZwO3ZXbf44pE431f/g+DicQS/+7C++Dl2qDgMH+Prtq6omzLkTl2D2WnBABWsjePn9XoIKJ5KDL5t4WSZ7ncHd3zOg6k7EpCVdd7e6mpsp7CJ5eMgAaSMjtTL4l5T93N/YwvbcMiaPTtJSO6laHqoCPq++8hrOPnJenZ01GbRYW19QZWJ3ZzbQdWQE771zA088+VGS5jR6aG23tvcIWD6kCEZ8PZQ+WOyj1U1Cei0mGUhHz4yRrAgKJIuHN+bwzKc/ikC0G5FolKpDygv4oKWK26eq7452IskYifZ1qw1eHxWutObz82fdATfeeftFXHrsGY5ZC+s3V1X7LKlNIgo+GPYzWUzwMvCe/shnqDydTCyCOElUNjwFnDwMVIvRij/79/8THVR8gyNT2Hy4yncnkFHNdIQ7qKyoJusF1Ew5JFoptG10HLUY4tV5BDlHXaFx3Lt9BacZU3ffncav/vq/V8sA2UIRk8cmcfGZT/I97+B//N//DmuZ+3QbJmiddbqNgOwxqqNjbjPBtxJD3/Awpu+uqw0rqZchgJKlIguRaGttnToyWK6WCExMfGrASsMAqSflsvipmgNY39nB/tIWenojainMQCufyqawSCX49jt3YHEa4TB7EMvkqMINBGW5wVlU7QKlm3ya5OuyCq40CRxmvrdWrf3KvBRJKmGSCwcH0ghdyp0yjNAoN/k8jL2+IVj0UeyR+KTy3nD4GBIc43qzjtRunE5ZlnXcNE5G1Yi7WIxTIZphI4hLLh8crqoNTD2Vb4XzpDFJpU5RtQa1HHXssafx8MoMn2Obn0H3R8fr95Pky0mKr2G1xl8rFVHON2Cj2Al3dhALHBQHbo6UnLghQGVrWFle4FiWAUMN/mAnwZuAznmWpT4+Kt+lBCOdhTTOkKJz3Yy1rdgK/4zWRaflsxY4LzW6Cs4DHYOGCl1O2MmGqJZoV6bblZvkMp41uspai4qdfwu420MOBLwOCp0PCobJhmKLAqCUr/H5qbyZL7l8EZqiBiXmjWws+j0ODjL1NkWrmbEqJ2ikdLFNZ4bHH6FgCDCWetDRGSI5mZhuDRymajjYSqFEhydOQaqMy6k2Octfp5IXhb7PXBWBsLebwMF6CYU8HQlduNRJor1GZ0eYMZwkudY5j/xOvq8cz+7pDCC2n1HOXvfV3/7w8ysr87RWFhgbTloyMpg9gcX7cfhcXZzwLrXjmkqvY2HnNnYz+8oWGZu0YXLpgcoO8NAi9MPeacLta69jZvsuFVIMa3NbtKgFRKfsWJrfwcsvvoDKdhtf/t1fZFJsI3rSgPfefUM1QPjp19+CvmHCh57+OMngFF+wgL//9t/gQ6c/h8/81i9ic2EXvZ2jHFQDBkL90Hu0uE9ATe40YKkF+e8uzM2+h8peEqsHD4A8Q8bQwsZMlowaxsd/+aNINOZV0IviMVuYiMUCpq/cUepUrh0HhodwY/ttTPRcJIvTKpk7SAZ67NybxQ9+9mN4yfof/+Jnmdg2VSr23sJDpJYO4I74UeGYiAJO7CfhshEAmeDSpslBu3SQzpIUpQiURbmV6TvTZHITOnqj6nKPhao5lj1Ad08H3n7pxxg4MUQl4MLNd9/GysJtPP3Rz+H85bPI0dLrOZlaKy0W1VSikifJ/gNUqXw8IT+qDMTxSSp2ArysAyYKeYSo6m12K52IT228Rfl9xUxRbazWE1RxqoVbGXla0+RqhmPSRoOB3EeFH+7oZVI5YTO04Y/000nkYXOZ1Rn3g8IhUG0iu5fGq994HWP9g5i+NoO/+n//HHfuXcFBcoPzqcPkhVNUlHVxsKrmi0YvVyPk/3R0GjF+RwTf+vZf4m/+4o9V05FHPnGOzi+FyfEz/GcaXX29ylld+dE76OV31A5K8Ev1TGcABib5QWGJiiiLPONiL7GISCSEVbmwRdeT2F7B2Sc+g8HocQJEHxOU7qEvjJI+h1/7tX9AV55R68f1smwslbC6ckgM0KJp0pCkJ1GquVVZiForT6C1ocC4ke5UkvhaDx0XVe6jZ89R2VWZ3xZkSchzc/OwUPl19w+jQDFSpLvrHx5Q9yVsDunQroPNF6C6ooIsJggmEf5vAwm/gMJBTokMqRLZPdTN+KHAIHDWCVbN+gcNB6pU39JztkS3J3WtXVJ1kYJE1tmNBJcyCcAT6KNAyZAsSwh6OphrbUid8Xq9jHKzAG+ok4DbwTkw4JBiolhKQEfA1dQMSMa2UG0X6RaaarkHQiRU4bq2FHTTMm+0uHz+43j9lVeo6HUEETlfTWdi74C0hRshARcZJyWCaLtZhisgZ717CawGEjWj/v8rZSAb6EvLi/wnxQwVc0d/tzre6ZNCWVoTBUaFwCXrxIDVaEMuU+Hc+vBg+goJUzY5pdRwk/9brrGTZKimxb0IWurJqFJqxM0xqdMt6EBRR6UOXQOalgkukqqBPyuE09Zp6GjNzAcbxYkTjqBDAW6RsSIbzXYzyZJzU+MYJw/LjGUhVOIr51oqVbZJJnWCcIrvs0kHK00gpEOR3xGQy6H8PRIEx4+yUC2dGVwmnH/kKLIURfI9+Ro/Q4wAx0THgRFXE8/tIXMgN+vj6rJW+iCPJGNjdztFXE2hmM8hQ0efoPCTcd5d4/sdOeV4PhiywejnC0caVBoMjFQFJ06fwNLqKrpHXLh+5SXs7K6gu8vFUQJBwUO1Rtazt2glOjB2+gjuX7mKzE4KyaKsFYdQrRlxZHAYj3/iNFbvbWH0YgTd3g74+31Yn9mDlsn4mV/4XWynN6CpUg1Eyd7BLszRer74X/8ejx97Go9f+BA+8cufhT/khVlvR6hvkMl2D9feuoY3v/Mefum3voILj5/DWuwB3v32y/jkVz+Ne9evIVnahr5lJEgEkc4vYeN+BSdPncFqUpYn+F1UMnombCDSDYvDCDMtZ47qUdYQtzIb8DlHEHD5kNmOM4Ea2N9boQU24TiBxN3lwfZeFV5HkGrcgL6xftS0ZSzdnkV3sA95XU7VY9g52FRkkCR7i02sNvN49ds/xjmq6u2DJQz1DsNCFRlbWuMzONAimcna9ps/eh0feu7TsIWcePD+e/ji7/yuuum4tbQMJ0FPKgaK6qpS6R6dOIfFuTkCA5Ml2I8AlcDr33kJxx9/DFEqf5E1W2vrnOwG1pe3Ce4+5BkERtpFuRIcL5aYuOISumCxUlVWk7SHcSrsIJ/HDlvbTCWQUicrHt5+iOGj45i9egu9w6Oo5fKC43QGD3Bn+nVlkRfm7hKQUuo7xk6OEVzziASi0DB5b79/G9dffR+F/TzViFktL9UIUNL9Zzszh3R8BZ/4zDN47NyXceX2Szh/4nH0DI6rRP6nv/tb2ErcxWPPPEsr74HBYIez1QMzraiW49umIinRAVY0KZL1PhreKpwDdtg7Oqmwu1Gnoq9nMwQmE0m4irGeM6rZ8H52WsIZdn7m6uIeQYuAGCKB6+w4dvIxCpYtLG8SyNN1aOot1XC5pa2pW55mSuDYQZyqXG4yaFDPVzDQ26+umRtNJuzu7yIYkOYcsilqwUPGrZvk6w9GEN/Zh1eWBqwOpHMHBN0YkokEnV8IB/sH6JJluvk1glyWc6hHgaAqF5CsBCNxjgUmrzfo5liXqd6o9AiwdlHU1gbc/PzJM09giyBZ5/iXinXYpUWiHFML+SD144WApBqjhkQbi+/DRnUum2bJ/RQFxabaNBQ7LzWLpGaMHP/VUujJkky4tw+dkdNYX3kAOx2jHCKwWFyq1k9NJ52fHiEACUEmYXTrmGOd6jitbHoLuErf0Xy2wriqqcs42VScBAScPXNegbvLaaf4k3P7VSWupMqoXm9Fgp8Jvs8iSdpIgSY132V9XC5KSVcsUeRGuuKWOJqaFnJfStbLKaAJ7gwiKnPIhi0dRK5QhVZX53PrKbpsFFIUdQRkOQES5Ljq+fNDvV6UMnQgfOdKhSRHFLaqo8OkWX1DnY4R1pBLkzXGlLg2uZQkJ9bSiQYWVxcR309AW6hTIGvVrW2pTy8XGncW0sQMPb+vBF3LQKGl5biI2NfRUdSVozeSROVGsUbq1qeyqPKZZfnOSJFRTRcpMkrMP+kqRgKQ5hSPfWLo+Qvjz6lu1VKvREul7e92461Xb6Ll1sPaziHcHYE9aETCXOLDU3vYtMgYikoJtCwcmFQCTWORNj5HOzqHeLwOM1VgtNOLpftLqFKtSguroHYUz33+I9jaXMZnv/gb6izp6kMCGSfK7evF0r0lnLx4Bu4zHnztq/8SHVLe1G+gndTTprTgt4VgsLVgMrUxPHicIDFAxVODp8uJZz/zeXz/e99GYneOKsAJr9uPNBOkUGzh6LEJBuwhbdM60uY2pobPwkAwrzTK2Iutq7XE/hPDJJU17OWT8Jui6CLIr11/GfmdLZhcTEhNErqCAecePYO//9ariIz14ti5I7j6+g0MjYwjMtmFu1fex2AXSWCwk4nACchsqzVou9mJLAHzsU8+g/kHC3jk0UsYPHKCAWOG2+9lcjWwREBMbG+io6cTTpsXV66/jV46BdlUs1DJijKU87XSvKJKpSUAeOXKW7Caa9id2VRkIhubgx196gKFn8pGLl2U2210Sf12KqnO4QgWF9dgY8CUqA7kqJjUvGkWKzhG4p5+OKfU3uK9OSRT+1hcmoHHFMCN19/Bk5/7BDKH+9hYXyexpBkjfaoU6Z2rL6s1d4+XCrVdhZ5kmJRr51S6n/7qL+FwL4OX/+ItzF+bxoXLJ9B0tEgEPcgQWLu7oviL//ZX0GWSmLzUg6ce/U38/Ps/xtlzZ6kIpW+shfnHmHQ08Qtf+Cp8wSjiG9ucN2B3R1rHLeKdt9/GpeMfwuLN22gZSQwE0RbBU8vk1FmsBEEqm+ohwS9HpWzCG997ieP2AzzcfRXBqJnPmmNsUH0RsEaPEWi9LoKtk3lAsMnmEOp0chziVLO02SQk2XAsEoSKmQzFTJCKKYcUx4NGX50JFtsujZR99iAOmNDF5CZBrqLKK6zNLoBmmnFfxdr8BmKHSSp0q9o0q5bSyB6mIH1jpeaGbFj29IaRo/LWESSKBF+KY1QzOWioOPNUfSaDVGEUEDcQ0Kk2megdnj4mvxuHCVl7JeAH/IgOH1Pu0EJ0s5otWFpYwtjYGMoEGTnil88VORcB7CwtEkgKajNV1v91fNeWljFn0DEOPyg4FR0+QndhxD7zzOR0MnYNMFCoFAsZOCn0ot3HECcpyf2EQLcXQUcnNLJeraXyJEJ5PG5kKALkGGeR/5QmF24pSsYckcYP0v2ryDlp0tV0dpFsCFZyeUo66sg5/D06hoalSvQSgjHz3TUEMmm8QaCWtXopVdAUSKS6dztQ4ZhJKV8pRqcjMMqa+tFTXXR3AWjKcuHRotxHf1cvLWNLXVTU66zY28xwnE1I00E3iFMCwvW6QdW7t5F5ZP1ejj1KQTO5cCdHpqX5SKkk7fFyJIomCUfGTUOw5+PqhHTorqokSU1NnT7TGzmmBP8mVb60RaxWdHQ+sjLE5zTQdZBopZ1kk45YSkzrSViZHFU7VXyVsSbtOKUZilzM1H3hCyef36+uIVXLoJAtYHP3AOVDAzxDzHSqHNlNPcjucVIieDj/EDZOit6mh9cQRUNLi94KY/dwBbvzGVx/fRotuw3dtOGNYhZf/PTX4IlK5TFaZFMXwSGFU49expWX34Ozp4dIokFw0It33ryHP/6//jvu317C8sM0vvEnX4fF6cVHv/QVdDNwErlVWqgiXn3ph0jOldAsmHD68kkqeD0SsbgqFLQ0O43RU3zGpStMWKmrvA2rqUm7VoE2q8PQKNW0twubxm14GiGqqzIMJIeHKwsoMeG6In2Yid9DCRX0eMcQcUt3+15UDRqq1h0MDgwyURMwVrQ48vFP48xT59QRr6GeXipcWTIpIFXcx87MjOrKvXe4icMkbWOrjJ39NYIlkzsSoWXKwRUJYneVCV6Ukqy07/FdeKkWq6RXKcYv6sPlcJMgjvJpCpDmtj66i50NgrDLC4dDjpoZacM74bAb0D04COmr+WDmGgljF0NTE5i+dQuLM0w2pTyMCHUPodtHF0Grm+KzlEhsclSyRfCVkzOZ/YwqUbyxs8akasNJNWSjzXzjrZdw7uxFRAhaNreLbmuKNt4OaiX823/zf6In6lTHybwBB3YIfO+/NU3bHsDUxDHsPIjjlZd+jrX4TcRrD3Hv1g2SmlFdz95dWMU7L34f7175PqZ37qgaNzfefJtqLIPqoRTYN+PmW+/LRVycOf+oUqZSh9lkcWD53jxeev172Euv4MzkOeSYrbdeeQGx1QzsBFtyH2r0qrIeKfXPa7T4uXaKZEdnorsKH8EkR+fRbrmQzO4QULLwBeRqehNx5oBLTkFQAY1FL2NxeRpz95NMVgEUlWWo5IvIMamWFuc5JmZadZe66CI3PAuMKyn0n0iWofaeCgdI0KXafFbGYpnzk4LJalC1P8pUXzmC6N7GARwUUXJV3MgkNshlH6rU2cUtAl2VpOBQ+wTS5MNua1OpMvHbFjpJumi6LilmarB9UFVPZ6GSzGsZ+2WCZQMdJPZgNKrW46UJiJTiKJHUPIwXOT9fJwCmmPMFujFxK3L6Sc7+twiAcmtY6nmYCCSyCe2nM5s89xi2HtBFFLb4c3KczyjLuJB+A26XDeHOCarxIsq5uCo/IdUQBdDk/oQoV3FFUq55fz/N+M/RBWxBCsvpCIwC5B1hig6+kTTtDkp9/AZJgvF5IP0vCwVsb9yF2VCDmSrf7Xfz86R+vmxImlRDmDZBWGPTMD5NnF8p30EwJWBKD9BgyMV3YlRQ2feEuuSUAeezjK5wBwE5j/gC378aR43fqTM2kckTIAnU7UZRkZqsnUuZYY2VQqFN4uR3tholaEwkDD6bRstv1bfUsd8248NGUmpw7IJeL4mupOqiVOjkZLlWy7mTfRddnSTRruOJZ86q+lSxWIzipUlCpWumeteSfOQav5ZEamFgmznPGjNHiN+jb5soctsqLnT//V/9s+fj8yto7baQ3ytglKAQoRLenltHg192eLCLaKALi5sbVJth0htdSsOKtY1FHG4UEFtmkAYstLABPPPpyzikVTPZAuj1O/n7Bty+NoelpSSOnTqK3tHj+ONv/THefnERV36WwFPnn8TEqSH0DNtwqMlhbeY+VX4a4Q4PPvILz+HMpSkOjllNstkZQHSwC6Ewmc6ZxUs//R72Zw9xdKoHsfldvmwTP/jbb+DxJz+BYopBqcugkWgyCDm7nLit+Ri8/gAWy8s47r9AmyrHqPrQF/EjOBbEi9//KbRBCwYHT6BGtVAqEYA3F1Fcz2Hy2CnkmTDBPrqA4xfh7eqENIGu59OYubrK4OshmIPJzvHamEeWgN4o2GjvNGqzNJ4+5Jg4UM3XcfL8RZIc2Z7OTKotbqyuqRttGxsrGBzuxa137+HsI49gP7HHYDUrANboPyi3KRc1zDZpVUeLzS9MUQl/57/8NepFKu9GDqND46qHp5z93iKRPHLpDAwaCzUggZHhY6LC1xfL6O/0IcNAlE4zNrOBYJJFsVpi8OswcWRA1ZSXsqadHg8mTk/x99tYn1nGxsoWEos7iAz1Yn9nHV/5ypdRKSaYJBqMjZzHuUvn4e0OYHxiCCYqlxdf/Q6GTnZid2UZvQNdqjb3yZNTSBXyeP/KT9Cuk7BCdkg1OylfXNWUEN9N0Tbm8dqrPyWA3sRAXzc2V7fx8ndfwY+/+S1cffNFvHXjJ/zeXX6eBz3dR9DT2Y0TF5/mOCdR2JFKmUa1HJSpyYZRBVIzXEvnkWruqtNFbVl6iUiNEYK91crPodohgB47PsrEBfbX5BZhGUeGTlLNb+Gd6w9oZ2llK0WMHZtUNxXdbg38HTYEmKQJPrsoQnl+OZhmIQrLFe7VdcZPoUUAZczKJbdUXiV5Q04ucfwFHIxaBoKtRoVFMLbIRRQrkuWCUsqyv0IdwXeg6qTyFfWml002VY9E+mbKWWSqPAKPXuqWEHhh6IA0/G5VyvzzOrx0MT5PJ99RqkgaVfXQFpWcx0ExIyVZSHfZ2CadWBU0CiSDHJ2QA2W5pNTgn/FZm01SBd23NxxGODyOzfVl/ntJKdwmn06ApFYmiQY98PiiyO7F1WUlASyjw0gHIkvYBCY6Sg0JUcuxLpLw6rLOnz744Oy6xwepn+L3+Kl06ZYpBKXeijTbkPro2XhBgXl6fwFNLZ0XnUiLqlZIVG4/xw9IkPxcKWjWLMsZcKpk5r6BY9yQCpHF9gckxY8cGO1C3wBzpVpE0N8JXUuren6azE3++QRy9TzyKZI1SbaYJ3nLqRY+Q5PvKyRdrpCc6KJ8LjvnwAYPidlmcqolzBbnVU7qWKwOjrGUGqBRKFZhpdiTG9DFMsezpkGlzdxjsElNeWI+Npe36QIO1YZ+vfbBBjq/jMRBJc/4kVM2uWSWOFRDPVeHkUJH+rIKNkgFTd1/+9O/fL6ndwSTo8fw7LNfUk0RIkz4BpOik0lk9xsgrY8Sa0Vlz/3BAO2dNA6Qm0k2TI4dQ7erE2vFORiq0rl8CtXdNsJDg3jrJz/ETi6GK28v4+r79/DatRfR4Qzjf/9P/wwnPhTEkfGTfFYGY1GPjz/zHJ778nkcPTGCL3/pd3Dq7KNqDbDBv8LuDlpCHcKRAf58Ae2SAcNjgzD62vjJT7+Pl9/7ObZXU5g8cxp3XrmLIpJ8tSqy1QLqWRtjoQI9nz0nx3SiNhyLPIr0VuyDACRLRqhaNleX0TkwwEnkhFEZd/iDaFFZHDk+hffeu06FeRyegSEGkZl6AUpFB9xu2O1tZKgspPWbdFixOJw4fvkx/O03/xjFPRI+B7y/axh2t42W7iSFZR1O2n4pSi/XmR1y/MwurmUf19+5RrXth4MKPNTNsacrKZZLapmmt6efycKJI4HIBLY5oS9896/w4c8/gePnH0Ek2gcpdRrp7UQhmYIl1IHOjh4ExfkwaEbHRqmoIsiT/Qv5Gky040aSWTqTgZ7AQ6NFZdVCmo7hyKkJ7O3uk8xqsIsqMNP+6YpU/NdJcnks353H6MgI5lfv01bXEAwOYG52SVnM4fFBjBw5itWFRRLJ7I436gAA//RJREFUWUT8HiomJ558+lmEo73YmlnEtevvYSuzCrkcFRMFTmvYZhz43UZ094QIiEVIe7cC/dGd2+9jZfE+muYUrBZ+V1jaYmVUOeSRznF89y++x8Q6xLf/7G8R213HDud4cyGGe289QEefXPzQUWUV1V0CTZ1qismItp1E7obPH0U0chSR8BEC0DBV9SQSaSvjfU8dOzQROHVaC85evIA3Xr4OY8CFFBWkjtba5aGiadJd7KeoomVdN0fFVaftln2FEgXQARVoCXomuYWKs1JI8cdJpnxPl8tI5yDqsKTGzO5nktfktmiJAVOjG5OliA9suNPtUYpbI6eoOPfS3Fs2+qQQlIGqTG5CSucevRXo6ejH4f6eWkqTuiJSFjfU3Udw1mKAAm1+cRnSbzISCVNY0I0cxj84DptNKkDJ7h2iwrGX78rmEooIpMpkqyW7AA30TRwlyWVJSBvg8JAIWox/B2OS2VYpwOlzE3Q43gRCq50gR6CSDdg6laeFTkyWFKRLDtp6tY4e34lRjOzD7rCqHpV6nRnSazdDwpMyBrUyc4VjJ5dwqnyXVGIT+kYFh/ld/ryeORHFPklU1rk9rj4q1QZdgUetM8sZc7McHaQoNOscHKMUpHm5lB6ePH6KPx8hqAcx/fAuSVJKJGRhNrowMXUMPQMBCr8C8q0kP8+IgZEOEk4NFlOdQkrLGHRwLgwoyNo140rKh5RrOVTUrcwG8sQNuWGdkbrzfI7uTjPGLwXxmd9/QvW6XZ7bgc9EhmasyIkTOQYplRJFDFgZLyBpUi7zu+iYtZxnOY3DsZBCbHJZjzaJTpPYRQKXbkZy41g3NXrh+fvTCziMHahlEosmjNXYBirrMYSogh8Z/yy+/+730CzIeVUGls2J/aUDnLp4VgW6nEs2NZkwDCqXJYjFpWsgFaMrEsJybR3GuhVf+J0TGLvQid/42m/j0hNPMwlHoE3Sljk0mLl5j6rZjnB3D9nThwla93BY6nfbCHJuOB0ugnFM7WzPXr+JttGJGJXV/m4d0egAk7UTx09TRa7fxdsEiL3NOAPKpsCsIxohSGo+UB/6HE4ev4T9+g7mdu9g7upDjI9OoEYlUtyvYezSCKZXH0J6SyalqqH01qT1lMsajt4AXtuaxvTCAzJpC6Vkgo7DBTsVdygURm9fF5ZmFhj8FeT2yhg+MomBiR78/c//Dg26lirJRzrh1KsGVXhrdX0FUm8ifphQFz+219fUElL/xIi6qt493ANvIIDtTapOKj6pzyCJKYpiYXlGbVwxszgPVPEcL6kd3aCNnnnvNnyhAPYOk+jq7MHCtQfoH5+CgTYtnqBlIwl5GcCRjl7oTR+0IpMu8p2hIHROO787y0Ak6JU1JPEw59OA2bkldfssRmAfHxlE00Y14NYz2Yowe+ik0ntUWDoSbI4qs8kxPY+XX3gXn/rip7FFZS/lWVcXt5VrOdyI8/lXUSxRKZtoLTmnTRPVCm1euNvJ9wjDEbbD6Q9j6WCVqlePY2cm0dUVQiaWxEpsjQldRj5WFJGE7tEebBc3SbbDSBHAz144Ba2jjXhGTkJUwK8hGJUJ5gQiJmFNrnPLUcI2VVtDpxSqkVbcYaKStHXDa+vg/DAHwm4USgmM91xEV/AIau0drG9I550SP8NAwSLLCU0UElRYcj+hIMq1jjrBt1KpEGylVUATLq8TTgtzQ9ZTQQJNleB1GnF4mGZi0h4T2CvNMixMRBPBR2vVwsZcaNHJ8gNVr06tluNEVasjSTRo4411JrvIyprU4yiTkPmOtO8m6Rtr5d8m6ZXZhQ4SbS5RQGe/zLUNIW8vVmdnIZXymi0qVYJpbGsb6b09gkuF4sGMg90dKm0+Of+WJtBaSmnVjJpEIsfteodOYHt5j0CZUidEZKnAJO9GshcScoT9cFIhS2116YAjG3/Sj9VOQHVRRKQyeUhXH11bNrvz/L4Ux/NACRojgV8AVZo0SK40NQSzBpUuyb2Yo5yjsq7zz7e2Fwj2BC6LuHQjbG0L0iSk7jDzamEXe2uHzH87THLPg+NVpgORs+JGrwuTI8NU4XJUMoL12X289vrbpKdDmElIB8kKAr3dVO4GhRfpgzSqukMM93eSVA0ccw3xYwgupx89dPJydCXQI2PO2KWrbJHMg1E3c5U4qZWepcRDik83x1VPktxbyePOlXV4rWb82Y9/B498nKIhm0CRzoN+Cy4Ki5oU66LT8ji8nCfGU4X4QycghyVqUh6B0250ahSg60iYWj1hgP+tLe5HE9h+fpAWtVSP4b23rqsKY17+hyDtx/TSHWzHE/jV3/w9/PzKD9SSxfa9NMI9HQzYAzIGbZWxSFV1gKG+MVpwDiIBoWWROhKdGBgfosU1U+1fgpagWEpKXQcjfGTGFgOze6gPx6jAZcNNDUywSwWdrAdp+ZRSn/fG++/izZ/cQAeT9tbdGWhrdvRN9uDhnbsENq26Fbkwt4InLn8MnU/TVvrtcFFFpaiS+7uGsB+jHWPQeAZNSK6k4RvohWcoCF/bAW+XC8XdCsrmEsLOHizl7iNDe2TRO9Ab6sHW4hyqhQrupZcIBia6ERtKqTjdyRIOlpYZ2IPYi2XwZ//qB3jyuceoTqzwdnsxd2MamooJjz7zFLw9Ngajg8o0SnIiMN6YhaeLYzPQQwwvU4UGoLFYFMDUaGVz20kYaG1lXS8UDqmbZlJbXYonWaxW2lCqDLHZDGJtk0RC27wxv4abd67zc4OIDo1RXQbUTc31lS10BCMIDfaiTJVTI9A0KxnMLS/g1BiJmGqP8gvL8zNMSj0GhrqRLkh97RRzQEOVXMPgkUFcv3mHNtfC7zVThpXVckCZtvP8JSrVH7yGgc4xnLn8OMZPnMM9zlGb4BYlMUtDgWQyjv7ePqqQRcwsPISnJ0AbfIDLT38YH3nmY7h+9bYqa9zJWFneXmGynMODOf4Zx1FHF1WTzS4C/dEz47h+7TbBoU7XIuvZFQKMDl/8yu/Se9XpXvQ4efIpnH/0E3j7zRfxS1/5NWxtbqFBC59Zb1C1AFanCdJurErQlfPPsgxS428X6x+sa2uolhuyOExgtPoocflL9+ffxpHB8xgaGsLbr1yFoVWgaytSuRNUOQ8VvVEtw1Vo8+XMshwTdDltBDbZ4SKwM/biiX24GRtkVObEUbgCUaQKWRhl/ZVPIJtx0thANgOlNnWbxCt2X8+ELZb4XFW5sUggK5D4CPDSwERrE4vOHOGcSus2UekuOle72UVg1uP8Y8/irddex+XnPsy5amKPDnTnYJGOp4cOuEIRkSRApgi0W8rO23QuusRNPkODpqDJWCSQk/gkFyki4fH4YXd14GBjniDOZ6kQYDiG0iS6WmBs8b29nWG6Qg98Djf0RB1xvFYqWK9fOiWZqf7LcDt8JGPGer2KXTnVYSDoNfiuWhPn1Qm7jQqf71otVpUK9wacKGUaqBNsEwdxij6dOhXVKOaRzaQI/qAAiSNNbJL6LN4uL9W/XNQhufAZ8/yuAvPKSVwPM1ciPd0UR2G8c+UOzK48hZiXQOuAnYJJWjXeWbiJh/ence6JAUz2jWJhhg6ny0OBq8cexUuSgqi/b5hOW4MuxsjEyEkSVQS3ri1i+GinEllS7sHBedDwWQWP8nG63KN9iG0yHuikX/vbK2pv4v/497+Oj33+4wiPerG8WEKR7sLfSVlDgjea3HRujM+6VJ8lr1P0yBHLrmgYib0CHH7mIsWEEHObcaAbOtHz/FMnP4MHGz9VPRgHjpxE92Q/bKYovBz0vs4ospUSHrnwJI5emMDd6dtKndvKQcCVUfJfijQ12n6E3V2Yff8+Dta0MBDAtx4uITzQhd1ZJks6ga6Rbqo/qjoGjpTDuvLzNzgxAfSORhkk0jVEeoNLJ5EqE4M2hiCWqkiXkofIHxrwJIHR3+/Bt/72W1SNSWSry/jBH7+OX/3HX8Od6WuoJY3QTxqw8YCsTetXaMdoZV1U2SUmC/9A3yaZcKA9eiy9s4aQrwcnHjtFRbxApdqJh/G7nH4qGqOHFjRPV9GBn82/jM5wL3ojfSiQ3ac4uUvL19DR2QVNDjhcmsMPX/gpDGk3RibG4GJgJNM7eO/t11U3ew1VRWfnEGp6Tg4T1RaywERl7qbi3tvYVTvZ6XiaPxPC2vo6po5PoXe4H8lUjizLDNJR/dUIFEy+Qi6tlm5MOhMOthOoNLII0SbLMaadzTV86gtfRiZThsFMlcKfTcX3MTw6iZ2NTfzNn34dJ45NSEVl+J0+Og3iCsFedublOKCst+bzeVpGLXZ29ujumEgEP3NVh8GjUVUJUJroSoU4b5BJbQFuXL2GWG4TK0zuSoKpWtfjkUcfo6Vkgmpr2FiYxrV7DxE7WKFNLRDExnD25BPw0Pr77d04euwM4sVt9B8dpK3nfB7QtfA9TXYjMlsJVRtbyjJYabnlNAHFBx576gnMzizAHPXgkUeeYOLoVUXBYj6N0YmTBCUjLl1+gtbegbmNB7Th6zh+9BQ6bEPw13qwensJK2sb8BhaMJJITaYinWobZVpW6ZtYbKbpumR5gf+uy6DlKqPD3I+hnlF894cvIltMKjXqcruVym4b24x9EjLjV2p1FFsNdRa4UqmT8+heSDZSQbFcq6qjd/H9FDL7edpojr9DbkwSvGWdgrFZ5c9KH1FZkqmpjS5acwJihcTTkEsoJoohfod8p8lEwKOrk2N3pbwcsuN3Z/ns5SId4TjOnPoQZu7exzjfPbazopq/mA1NxlGD6thHUDxAlqBUr2VUUTlpBJynQpRiUSUSW51qVhbxtMwbszSVpuBwmCNIxnf5GXkUy2kK9Q+WIWVPw0DHI65a2zQpR5nLyskKxiIB0BP28dn4uXSWXp+XQqHEZxczWkKADlWIvVzNkiw8BDCqdYqnNIVCgCCooSOxW5xU83HGc5KDVlGq/yC/pa7cSwcqq2zGEjSdziBdagwhigB16kaOioZCarM7TXeysSLC4gBrzJVWi4qbOGMj+FdzWkxMDXGM5WZsDs999FEEPH0UZrJxnFMiRmPyUhXXaJSaHI8S7EY5yltE0NFL4i3AYKP69hgQoJqWfJXLVgG6XZp7kjkdTlmAWNrApZEvA8mtFF74zhWEOqJ47tnP4Qtf+FV88qu/ghd+9BZi60lFZnI+3+Xh51FQmJjT2kaBzkQ2u20kRQ1xvcE4NzGH6X0efbLn+Wp+B1a/Ce6w3HQrIOgJ4vrcz9A0b2J26TrKiTxKW050DI5jfmEeqYMqPvLZZwmqVrzzoxlIWyYX7d/mnSQOC2W1G//YE49xUql+9uOYPHcKIydPkXXtMBiqqGUYng4qQCprOeju9voID3Vce+MmNuU2HMFfWnfJJaAffeeb+Nrv/Dt0HrcS+K+r8qWXn7kMC9lQLtWUTXs4eNjEY89dRrkVx3p2CQOnRlBPFrDycJtg3a3K7joQRiabRNtdRMpSRufUBBBhIi1W0DUWxnuvvQiN3wqfLUxFQ4VDlf7e/FsY6DkKo9GEIoHzeOcoLY2WID6I//nX/41g4EOwkYfFbcF+4QD3l5bw2rdfRs9EH8bHTsFHhQxzW5WRvfX6DZx57Dz2d+PqNMP1azdw/9o0jp44BpvTgJW5DUxOHEMmnaSiDmNrbZUqwYnDnR0mkR3xZAw+Kgk7pcXOzhomjhxVtzbXVheoQCyYPHECsUSayWanEqqifJhV6qqmKePalVdw8sRR9PQNUElJx3Ut7t+bRoDfE6B6T0o5hIERqj6qGwKVmWRRlrV4qe/BuZQbmGWqwSCVSSyd5jOlUUgkUSeAyYZdpKsbMw9vYP7BPN2WBd/+6z/DSmwF3R2DWFh8gMkLZ3Hu0mMY6pxSm+Gy4ffwvTuoE83cTYNqz7e0vInl3TnkSjkEmKhB2tzM4SEe//jnEFtdUQ0Kpk5MUQUNI9/MkMgOcHrqEfQMD2Kkdwovv/BDPLx7j0R7Cl6CjtcaVeV8P/GJL9KaVvkZB/jBC99BKplEXySKleUNSHVITbMEL52G0RZAppSm8itx/AjkKFGdc6yoeBJ0q1K9cOiEH3t8b52rDpOUXbURpJxuBO1uxDOyRkqVShfZ4NihrSNRSpW9IkHXTvUuZ4KNJCmpE5RBZ6ADTipouZDUItjZ+VmNlrgCE0m9lyLGiVy1oE582LV0ZPxLWgyanRaCkFEBXIPJbmAStwX463JN3UAiAL7wm/8Q0y+uQufPwNIMUhV7sLO9DUfESfCpI7MboxMjoexuo8r4DVOl1vNNFMpx5ixFVJ0UVaFSlks2/H5R1wazA+m9DAxWaehMkNdWSAL8TtkqoGL0+PwEYR90Zr26FNSslkn+0iXHie6+fsS2qf6zh0oBS8PpLEmnWmuhJGUr+E89ccFAl2yxU2I3p5EvGClS+LONFpWpnUBmpiA5EGmK/Z1V/pwODhcdAMe1wnhvN6jUD/bVSSydrkYSbKtLOYMjh4zfIN2MhoqfzoPCpSvqRZtAKzcwa7UKegd7SG5uHFJM2GwZulkznFTETqsHu7s5PJieo8vSYH3zEKfODKA32I+97SJFqnT8Matz70F3BAs317C7k0CBAF/kOFdJXP5OAWCgSCdbKlOpM25cJhvcTr9yW/uLW/j23/+QqtzC3Dbjo1/6FMxhD9546S3OkTQQT6nLbalkDkaLQeW/OLdWo8xnNXL8RYxRkT/6oSPPxw72sHJ3B9M3NsgaEXzvp9+ENVjBvZv3ER0Yhp0M3j95DDOL7+DurVvwUQVee+keldE0srESYrNpLNLG762kYHRasXxnXS2NdDqP4GBzlQqiC46Qjw8fwsrsApmEwJQ+IOjIJlARD97foD0qoGU9ROUgg5qxhtWdWbz48l9Bk9eju38UDVqZhdl3oKfttFt8KBnyeOHPfoJLH7mIta01tHdoqY5osJGg9TP0YeLEBLTlHG0TkNtJYieewRNPPYsUgzVtqnCQGZzUS93egKofrHWUML89h/hMHKHefpJRjSrdh7AjBEdFjymq6sNMmmxswU5smXmahJUKYujko9hZvoLsllWpnZFLdDMW6a6SIPCcwq379wg+FiQJBsmVKtXrAnKHJfSOd9HKrkFXpyKnEpY1ta//1z9Db/eQWnqqlSpMYiNWl2fVxQ05hbF3uIO95XVVA1rX0qmz3xFafoNWigY1qFByONjfRYDWfmnzHpVIHcnlJLRUHV3eIBbnlrC3tEn1MakaGVRKJdy4fgePXnqCSVxXJ1iafMdQQAjDQlJJQ+qvNJsEE4uZAqyBcKcPqVyBANBUSS7LuVL1MNIZQNdgCDNXruPZz38EVocHiwvX1GkMuQRkalqxu71DMuhGniRtatowOTmJ6dVrmF+dJ7Au45c+82X8g9/751RYDtTadE8ZJlm4B/NzD9DXG8Y21dbG+ioGJ4/gxPFTiESH6OiseOGVH2N54y7iJWmZJ1fBu1DKFglEbRwStDQWE11jBluHa3ScQwSRBNVhngDjxg5jN5OqYZIxdqiu3Gch5UwFIKVnq6yxy2mUvC4Oi1eH0ctBnHxqEGeeOoXJJ+meTo9AH3RTXcrpDc6ZgLJUQaSitdDpqPooBNocnVKJn59LyDp7g0RId0XQk6N4disTkcpXNgcT6YKqYkmIQ1uun1stkJrnJpeBpClXvrMkAw46x1Unt7D5ZyaTnD8mC+uooK1WHJ96Gt/7qx/g0iceoxo/xGFyG3V9ne87it35VezFZjn3RarrdY5zBUfOXsTW4irJkiBOoBQ1rnppmqUgHUmD7sRilZZl9KuM/wrfx27lHPE9pI1ii3Fq9vj4vh6EwgE888wNfPrDf46PPHkXg2O7WFk/g+Runj+fxFNP/v9Jegswy67rTPS/zMy3mLmqq5m71a0Ws2VJtiyDTCHHmUxgkjh5imdC72WSCU3imGK2JMtiVquZsbqY6RZdZob376P4UwRdde85e6/1w4a1ZvDwPf+GQ7vfx6EDdHR0nmvLLpQ1IMjZpGWWb/zWz3H55j64vDF8/rHvYKjne9jR/y6aWoO4OVInneDZWlnGn/2FDH/1F0F8/ctl7D+iwqnzRuYllTj/vFZWUu1m8IXny3jjVQVa+wt453U9vvTlAh5/LEvn7EQ80AQ3Y11rUeMPfm8Zz312BU89ScVrEJ3LmpDNpKVaK8V8FSb7Mn7+U40oWE3i6oerzgqb1oV0PIu6Rje+/o07uPdTNXxwsoinP/sY4hG6MgoBcfa/xv9X5fyILv7iclW5yP8oq8LJPBdlH6J0+pcvXMbNs1dJ9lkcu+8IHn3+KelgxPQNYhtzQc65zVAoiE5KaYoqUdBMSRZVqBWwUUgq9t/re0FLVtMbgPpWD0KlFVrcONKZLK1wFxR2WvoUgXBhATu6j1OR3JFsw9EDD0FtqsBD+9De2oHtx/zQUs3aPDIYbFrp6I7bYUY6VsU9Dz+HrHILsdkUONfoGRJ1XNLSTbJdx4ZwZfRlNDY0kmXk2H3wAMxk7WK0hqe/+HnUNDHkAirUN/uZkDkkN4Owe9uYpGWsB8bQ2tIPvSOOf/jrH+H5p7+KN6/9kj9LMLQMc4BpIWmj5f4UKgRvh8eLteAUanYLlXoLAbSGYd9e6JQGNNR14qOp02jbvpf/PYQIlZLT6ESZisErt9M66mhzbLSnOmnNW1xYCM0skeHbcf+zX8fVtau48PYlHD1yLxNedNlOSWV4DxzeIW3e7Dl8FHdmr6LE9xJgImpNPP255+DvdOHG9Uu02xsMmgJZP4D5K7MweNUIkBx3nTiIZERctxbNDTwEYCPH1YBlvpdwJ2uLKyiR2efmZ6RjeMtri0zIGuq8rWju6YBcm8PV82eZBC1QmWtQGuUYuTaBxq4O2jID5qdGCAQE/ombqBLc3JxL4gLKiYR0o7ZAgBLnXIWSFQWNYrEMEiQpscIstrOS4qhmQRyAIpCROB1MkEw4gdtXr0jrqDqqB0+jCxbawVy6hhtnL+P2Nf41chVjFy4gmsiij88Cuwr79hzFwtgMNjdWpAqVLosN1aQON29dxNzyNMk/iL7OnXRX9dJpHNHZ5daZq1CRsBx1ZqrUEjxUS90D2/HGr35MMlIQXEso5Qh6Ff7s9DXpyrNo8KyyydHZ7OK8apEu52Ggir5771cQI0hFCrMQxVfE+2kVn9QkqfDPBfWLutkmlQ0mpYOq34dmWx36+rqw78Q27Ly3B437qO5aqYI9dViZTfP3a/TWFY5WDQVKMyUBxkoVV6zmsUUFqDNUkUiXkGI8VDmWOrOGKosAyl/L8PdEbsr5V4l2XBCqgnEgGhSIK+ZFgq0oPCZudlb5niqDBp2de3DgyP04d/oDdPX2UTmuS42axYE2cVAiR7IRV/XF1fx0MkjSYjy2DGFjeY6PKU7NUBCIRVmxwaljINDV5cUxrWpJujkp6nuX6VjcdFvi1qq3oY1kVJVOnojOSTv2xXDf/pfwbz96Fm+9exzHD47AU38LN28Mo6VxEp+6/+f41XvfxJVbz2NkwoMvP/kqRme8BEsnic0IuyNCEl3C2XM2/Nnv/gyrG0Z8cPHv8OGZVjx84jLMviAC4V0YHsjhK58fwee/YsX3f+zH5z9bwd4jeYxdaqNjEMcT1fjabwL/5/9bRTStxal3ZHjnwzz+5P9xY3JWga8/t4rReT1Mhu145olJCoAgfvbT+3DjlhdPPHwd8/NKXB+TIxrfxO/+cRrPPxcnqRVx43YRr/58g+ORRrOvCzbjHL78G+cogEXzjTJ+8GNxMW+NueOGzW6AhiLCoLNx7uicKjmSM4lCQ6KhGy3kU4xRMwFZDpeo4cOBvvgeY31yFn3bOnH82Ak891tfhq+PYtMug92pZR6WKH4ZDBSASvUnxxJLgtT/4I+fe2FNXEiw0hYVtFSZRXja/bD5abMZ9HO3glTVOVoqGW7duAanU01LUIPD6cPNcxfwDFUUHRXqPENoavKiwdaB1h4XGtyN8LcZceiex2Bp9CAXSSC/wYm+6zC2ttawMLUq1Wd595VXJXWSDmpw10N3S0VxTr5+Gbt270Q4QJvt8BDExDoVX5ZAZvN6oNTmsbkUwcrSGq6fHMPxB07AXBfF333zR6jfb4fH1ACn1Y5wVovmVivkG7TCTrHGe5GqooqiVZSzLUo764UkVddmFK+c/BlqfDedzoM8FbLXYYGRQVtADFY5/zsViWgyINhRLcqPFWRMDgUq2hoMCjt27t8NWV0VI6dHsDC6RXY+jrffeBmWWgWTKysYeXsUKSqSbC2Cd39BNcKfD0xswaBuha3RwjQrw+pzYHz8OmZWp/HkI1/kV+QQpIoN0hZnaXnFZtz8xBhJpxGDu3sxvzgLpU4GR6OP9rRAMpYhTwsnqsgFqMwDk0zOeEY6ZuclSV87dQ16vRMH77lfumK/vMw56Ghm4ijR1kVypPpbJJDaXXYmaw25QlxaJ2xv68BaOEJ7TMXrtDKGajBqjHyfPBrrbVCT2BpIknVuN+bWVmhHVyAa9xaLHKZ8GUWq4yjt4c2pK1LRLnFmWWzWJUskaSpVUa64vXE7Tr32HkbHLyEcTyMUXsD0ygzOXThDe54TWwUkrjzGp2cweuUcNhe3qFBr+PDiL6i2lyXS+NJnfg/t3j0QzXfL1QTMTgu2b78bGXkOV86+i5wyKnX7f+qx30GTrw8dTYcgo4Uvl1ME9cNQV11o8XZJ67yx3BwSuRBE/1cRJxqFmeBqQa5IYqtw7mWfdOIBwV0cHxAd9t2menQ2dGLf9j149MQjuJfK7NrkAjaXV6ARx9YIduL389mctEch5kwUwmqsE0cEY4iGEjBRURczeXH6DBajHhWqeo2KTonAr6JyF4WYcgUlxA3xxmaftCEqWoYV02W6Oi2c/ha4TO1IVhLYu+8A5lfWJfdWqlaQL4hiVilUCdSisqGOyl5JIBFdmSKby8gyN4jN0hE6UStbqD2laAHIebZ76/nOJCDxaKoKXYeXucKc8PqRS6VhNFgJbjV87asznD8Lxkce5nPKsREx4fiuD/H2B9tw17FFuDxJ3L79TYlg14kHe3Zew8amAuFEN0FOj0fvu41f/UpLJ2iCga7uo3P7YVQ2UlgaoFZvob15Bu+8OYT/9tsLmJpP4eVfVKXjd2euhvA7X8rhD/5ojcQY4+CW8bf/rxXf/naeMSwnuTnwp9/aQLO/A2PXS/j0sxQ0t6L8rBX83u+F8WcvJDF+tQKLq4UxLd53Gu++QSrXyHHf3TX81f8H7D9kQDBqRibXivauLoiCZoM7q3jzgy1kkoPw+LZw/ryOhNUKHQdSzHPfjh4srsaYM6LQmU9a4xbX9EUf0HIxh/omujcCeGgzKx0icPksFDcxvPWDd3H2g+tSue2ugW7sOXgEDz76aXzpd38LDe1HcfLkdVh0ILnWpGY5iqc+dfcLBUUG1z+ehqZqg0G0+FpdxNztMPQ1A7wcTB2TLk4rZtZ4UZIX4KAS2dV/P77we19EphbH4uyUtCNdbx/AnYsXsTobgIYB2bX7LtocJX7167/HzI2rmJ1dIYPVwd9Rz5+v0DZcIiNqpGOCHgZldD2POpcVIdkIGl2dsPg0Ukd/B5X1pYvnaOkqcKvaSCb1KNk38dKPvk87ZoETnZBb4lD6c9isbFJhpSAzKWmBNPB4uqiiCbY5HexU1Up3DbFkCTWDDblYEkVZHOHQFDR+G+LpJMHQhQ5fOzKlJOK5TfR7W6gC+wmqYbz50nuQM2FEX1Or1we7zY0QVfe775yBWWlDGxXxxdGb2L29H6OXrsLZbMKV02M4cHw39AT5Zk8njj72ONwddkyO3sLFm+fx7otvw0nG3r77Xrzzzpu0ZU/jrkcfxjskOJfHg1QmBatBTytroYWyY2zsDrqGt0tnVaPxCIKBoNQhSRyDWpydhq9OLIs44SaobsRXpU23zv4+hFYj2H38BPRaFW7fvAOlIgZjVwZrU+v48N33MNizg8HrYrJUEN4KQCsaYm/bJR23vPDxx/A1uRhgefg9ZnRQ3U8vzkjV4ASA3vupp7Axu0jnlkbv9iFEljcg14nxF12YqI6oMJeWl+mSLFQiVPLiVhsBUmxQqfVU9ZEU32MZa+lVpHJhRKIEezpEk8cCEMQ14hJNkcGPImL5JAq0nF98/mm8+vKP8Rvf+F08/tnfQChIRfVv38eFC6fxzNe/QLU3LW1ab8yv4OrNCzh//QICU5s4evgEmho7odPYYDa6sDp+E23+brS07acqcxDEa7CpnVgeX0aLfwjZYkTaiBNXqHUKAx2YaK6rkdZuQadCvmJiincSDct1TEbR18oMHf9u0eix81gPDC1GXKR1plemq9FROVuRSodgoSgx6PRIkOTiiSQdrQE6ZqfBbEAmI+qNlKmQKRYI4uJosVhGERU2iwSAbCaOXKVIQCQ4JwsEwigsJFkfFXI0QNFTZ6TtJ1kyRsTtQFGbXs0nS+bEmmtKAnTR3NtocDNGVEgmVlGRZWjh6VByol1ags7TLt3aFLqvpbFPqnmejCUYI3I4+exi/NRaJ1KxOPRmvged4+c+N41zlxoQjnWL1R86ADkO7zqLj88NMCa6sLv3Y8yvmxAmwLc13cFw92X86OU9jAeLdKT00YffxU9/OiCJi2RiiACoQZnkolSv45ETb+LUeSexpA5PPHWNir+KiTskNcaUqJ766ceS+PCKCRZLM8dlHR2dWbz3JuOLouT1N8XxU1EFsUQSKuDZp9P4zg8K0hr9s8+m8ad/FkVgM4YzJ2/BqCvjrhMyvP+hj3m5B2+9WoWq5qVCjtAZitopxxAKUFwRP1Y2bZz7HTArFtDYlkQp9SgmZyZQLMk4j0aszm/QVYnSuowVijVxTkk06lBoytIyrehHbDXrqN5NiFDQokamVMik0g3R6BauvH0Ws6MjGDrQj3RJwfgvUHzV4emvP878jlLQzsNsEeUoGoovrF4Pw+gwoaLKS53GXfVm5MM17Hywnw8bgoyqU6s0IJJcQXxFgGQNo6fy6GzfjYYGJwdSgZmbV3GNdnpg31G077bSUjPgbFXcOjUPl98Iv7IPQ491IbaUxCjBbuXOImp6LR7/9OekQuvNHa04ffYleL0dEI2LZVoTPFT9zCM4Gvy0s1b07ujD6Mg4qgSbn/7HP+HY/fswcW0RDY/4MNg6iGw6gNninLT4L46AGbR8DrUXan6eulbAysYYeuzbIbMpEQUnpKiBzgR8cOk9lDQ1eBtpje3NHPACgulptFIpZhczCK9F8fJ//gC9Q2KTolXqXk06hoaKydNQh5YddTh38hQlYwWHjx7An/35t3DvkWOoqWSoE91W5qdQWwtLbeQqOi0uvHcOPdu3k9UJtvJVnHn9I5x99wMc2LWNE59Dg7cVHUMtTGI5gdmPX/3ol+gZ3IY0GX7//rswdkPUd0/g8I7DmN8MoMo5czvpgvrbsL6wArvFxUQt09LWo3WgFyvTsxjcsxcjp65SNbgl+5xRMliYhM7OCLbf5WYwthGRdJi5NYqdR+5DgtZb1D6u9zXj+rnTcDS5+WxLVN0+bIRoM1VVbPKdRKLe+ugqEydLy69EWtxAdbmgU+kI0DE88/xTmJ3bQM+eeiRDKao4pVi1YFKrCC5UgGUlsvIMNtNb0pnZorgkIxOuRy0V/K8qK9BTdeZjYoOsSDUv6sfrsDm/AL04DkmX+dYvX0ED48deL65cl7Bwc5XAkMbpD97BY195BifffxuLU0uMcQJQvR233p/EUPceXD11G+PXz8HX3gS3ox5r80Hppu3C4gK6CFyjH9zAoR134+aNi8gRKDN0KHkqaHHsy0R1LBQZKYnxUiGIE1DEMoTYeKNjqVIB50oZgn6NIkWJvrvaEMvSkRHslCUqfBKlXKzFE6jyTHrRzFz08UxxjMSyi6jrotczOAneRRKX2qyAuUkOS7cCnUfaMXBfL4ZP9GHf/i60Du9Ako5AND+xK5tIjipERIcdKuhcNQez6DpTKBDYE9JmmTgaGYpsSBuULp8Xa3NrfIMk3YVYouGQcuxUdKEGrQ75TEUCHbu5ieRFIg2Lm7xyGOiUdSQBsexUpejRGA1Sp6TPPxfDtVE34pEeihCCPh3jkd1n8cGFNjjce5Cr7cM9e/4e+7e/T4F0DT9882mE5nv5nTHwUSjs5nDxcgssNroRAleFZPXnv/t/sXfoVbx91ogf/4SiyGXDY/fO48XXwnweYoVSjlwyz+9O40cvkmSzOjz/FRVeeS1F8jEjkUkTYLOo6ThvNiN+8iMl50KG135mQp3fioceTuPf/41OhyItX82io1eP+04o8ObLJPTlOaTCcUzMTJGk5CjkmomRjUhRRedFGzx+7mYgSQJeQU9PFn/6R1cwdidKqE6irsFBJydqschQ5NjJGC9K5o2HmCnO7YsqsqLqaImCM51L0mlbqfZlcFtMdF4pxhgJTJTKUOtx9uNzaBpokg4q8Cn53Sls29eFR7/0GSr0bVAMdvteKBhplRQ6xAIhNDW7kVgRV5cVUKR1tMVifUwBbVQHZ7cR85cjDBYzjD4zskHaLtp5I23nwtIV9PUcxcH9j2NucU1ax+w+0AmlU4tMaBF19j1Q+2tQZrU48cxD2Ni4igP7H6biUqKppwNzE7dw7PBDUJksxEOxDa6lQltDbDOKG1fOw0TFuzS7jHiKg7p8kS8UwsJEgLarFd3Htkk7wKIwzZaM3233ShXr/FTTQtnXaI3FhOzvvw8j8xeg5cCFkYbF5CfQ812oxpu9fRhsoC2nUokWAvCqqQTW8lRQdoJkPVaSi5iYOgcVlUPfwCGIbiZ5qqb56WUCbzN8jTay8xric1E89bsP4eX//f+itbiJavgylhMlnB1bQSCUxo7WIXQd7MWdC9f4bK2c3BrufuwYcuoMRi+PocHRjN49olbKNPq2bZOuQ6/PT2NtcRm9B4cwcvM6cTiDmrbEwMtAa9dgYWMF+WRa6luqMKhx/tpFiJZhJroOcdLA7bRQmcVx6vKHDCIXg7UmKfyttQSWbkRg1ReRMFMxBjyYH1mhKqtI1/GDSwF8QHK1eg20+R4CbRGt23dS0TAwCbIWtxlra8tQ0aJXynIqMAJEIk0bLM5lizodWqyPRqh4/VRiQ1hNBVHf04N1qmclwUSs74kNPVGvvKenDQskpXyuCgOVYjmfQ4lBryJWg1ZfrVFLu/ViM1MUHEqXRYekGObpDETJYzlBPhEqY+bOFA7fvRuFdJEOw0v32Ij333sTosmHRmmEudSII08cQzAZhM2rh+ikf/a181gOzGBm4arURINfhI/P/gJzwau4fPNjaVllbnQGvcNGbC4HMHFuHVM3lqjQE7BbTSRBI0EuhzwBsFTMcByo/kRt63ISaSoRGZ/bYVGhc4cd7QcaYOs3SOvR+qoGVZXAzwKJQIECx0/U7akZSnC3O+Dm9/XeVY+dD3Xh+NNt2P/gAIYP9qO7n+Dd0oyexgEMdh3C3u1Hcei+g+g/vhMVQwGboS2IsrNGg5PznuYXiDP0BirnhLScA8aPuCBm1ZthcjmxxTEUelFJEszRwcn4/KINnayq5tDn6OI00MrsnK8qslkSrsYKLVFGryPyVnQoEfzEkdetjVV8/nMxTE7XE9x8SDMmlSSh4wcv4uKNIQz0mHFk+I/xyhvP4+ev3YORUSN+69l38MEZJXT6Dtx7z22Odws2V1XSMmYikiRoFXHxdhNuXG/HF59egM4YxdRINx647w6Fo1guLaCJTvfQwW04cGAUH5+mGk+q8Pd/p8bvfzNMpWuW9gXcfgsFgQz/+o8qzkUWzz6Zx54jBynMjDh0aBHvvdGFlCrNcXWgq6OE/Qf0eOGvVyhmcnD7WkhkKjzwcJ5xYsfKqkO6Ri8uREXSYcTjKRw4qKarS2B1+RBjinnH/56tJOH1uajwRfc1Qh3dV/+OIWjLxLaIOFVWRHezeF4FPH7RaNlCJ5OSnjlOYtJQyFXpRmlCEQ+XcObN05i+NsFcy8FE/KEGgOh3IHrrKvxe1Qtmu4UKL4T2znYGvh1GlYVK0Ay93IEEA3NrLklm5GR5aU3I2vGE2Ogq4pEnPo3Wtlasbo3T1i/gvru+hIwujIsfvoXF8RBitKRrqgj8xl5YGTCt7W24/eEY1WY3FQc/IVShBfRhaylMNWWiGlqkOl+FTuvAtcCHKGsM0qad6DnpsPrhbLFiePcQ/vy/fYMT+Sns2reXgBZjApSxWAhhR8dOXLpzhpYzh+C1MI5vfwLL5VWMjp+jAiW4LGxRuR/DVnkLAT6bUyhkjobb0opOfx8SqQSi+XnMTd6Bv9BLe6+WalXArkXXUA82N5cwNjEHv7MRq9NrsNpFwWEZ1Q6tb1qOth4vtrIrCM9GsG2Hj8mtQrpvGKO359B3dBiLCzMYvTSJgdYeDO/fhpEbt7HzwC5AdA/JJqh8itKt2lM/vQqlPou1mUWCdRyiFsv9zzwFh70JGr2cEy2OcMkQi0TR0NiEnt5haH1KjF0ah4FB4rCaUSBY+1ubMT19G6KipYNWuKHOA3meCW40k8Qs0nV6V6Mbi6NRaAx53J49j11DQyiSXJcDY3ze60z+LHbtOEgA9ZI8PwHR8x9+hEKhisauTsREBbtcGrMrm1QYjA6FKP6Vl4BEpqYVpwotlvMYuT0vLaFk1uKoUYlSspJEVZAzwmuMKXHULkHyEb1K9fzvUg2RApWoOM0hsFXGsSQIKfXi2ngF3R3N0pleuZYKx+XFzNIM1lbnSQp2zM3M0y2sYW1lHufpJiLxdT4DxYqqhI5BJ13cBC6/fonOr4rlzXUoDYQLWtb//q1vY2V5CVMr76KgomiQpaG1KVC1JNC100ByYdI4dHREMVx8axpn3ptFaKmMui4T1XURoonvJ1faq4zJFMExKQGhWEascTxEizwL1VZjsx6d+93oOOxG14FGdO/zoemAE92HPNh+fysOf6oLw3c1YHhXC12bC36fBQ4qYp3MTbfihLpKFUr3pFE6mexU7RU13RBVspFqrkUNR4caOgcQpequKBleqTz0osF4MYv1rbB0Jj2e24K7rplkvYlENkioL3EeNBREKRJLmTFildaxRQEnrcYIe5MK3nbqzCzBuSq6CXlgdYpu8RWahiRjQ41SLoEHH0ljZSmIyak2lKjItbo0Thy9jffO341HHjjJZ1Di9feeQYZANTGbxz3HM3D6MgT1Fnz20+fwzvt3IRYjANuo8OMbVNdJ5AiaMvRhfn4Zn31yFaev78G+nXOIU1WXS8Oocyhw485tPPN0EX/8B3FsBpcxuCOPl39OB8HnNenkCIcT+NF369DeksVjzxSpduukjePgZh6PPhbBD/mzYu9r/+EdeORBL/SqMF58OU+FnMcqhdLG8hae/7IRL786iXMfBjk+HH9TivPTjKmxMLbvKqOpJY9Y+TAFhJtKvxG5rBrTM6sEZSUaW7yYHJ3CrgODKIRE2ZCCVEM+thEhmZNEaYVUZRMimRCyxFynVQNxM1gcz5YTsEWVS5Uyjxzncvb6NG6evoVKOgcn8bMmo7PdNdj+gtvhgMNgQIjA2tW/C9emL2BlJETQEK2ygtBaKijJS1iiZZgZT6J3qI74pcSDxz6Fja1F2D1OPniD1HVjfX4SBlsCg/v2IRAdw5Z+gWzWgatvXMLo+5sY2D/MF1Vjjb+3Nh3AVmYTyekgHK5GeDvbEF1kYHiCuLz2JtnXRJ1Aq2QiA22ZpSUV0XVF9AUUjZeXl1Zw+tL7fMsq4mRTjcOMG7fehZVAtn5uBVPnZpFunsZmZJWTpsR6eQk3PjyL3ob9mC/Mwm5qh1Xrg8Nm4aBUEEdIUiN1BO+8MYO8NoWsKok8kzCVr9G+b8Pw4b2oa2mTug5dOnWa9peqhpOq1hFwmKjieCRcCrqMAfztv/wSuZUcHv78EwQ2LQapGqZIEqZKDb42Jz565WOMn1/AieMHUd/Xidw6k1/H5LGJTbAccvIYbf4qhrcfQSZWhaiHQugjyC5Ja+P7jx7GyK07ePkfXsF9jz2MxkY/AqlVpJIc/+3bcefGLTR3dCAZi0hVAM1aC1Y3V6WqcStU0qG5BbzzzltUCTsQWt+E0rWKbMAMh7MVGeSwuHIHZYU4B23AxnpU2l2/eeEc1bwKVW0Rl6/OwE2l1n2gG1ubK2jvq6dTMaAkq0m390QdF7PNSutdRJnqWtwsTWVow+mQVEoN1OKKOmdYXHxYJsDLNBX+tyrjycjAlks3HhdnGBt1TqzwfeWVKvRU//cfe5BzR/tOm6+QleFooBOh5RSKNhoJS2AjNn3FVfzA1hJxTpwBy3Ech9DfMoCJpXEqXgOMBEOb3oWxW6NUTzL8+r9+irXCDajNBSq4etgbRG0hIxOO4JzXE6iCcJupxhR53KQz1RBAAwGCu55OoU1PASFUVoVWmn+Jw8NCw1JkiHP9hHbI5WKTtChdAtMpxeYoVbfNgbZ6J5qbTZK19jptVLpiSdDOz7Hx503Q1epIDlqqQyPjSFyJFzdQ+fE1OVV/lg5L3N1grNJ1yITbopq2imWk1gr0jQW6Z4I51qFyc+z9KSicJZi8SulMtagemq+ITjrU5DXqkmJeumBi0DiYCzKIo4eilEHfdhPcLhnu/3wTGgcoJMDxU9K9h5NQaUhSOi0Fh4wE68bA8DTOnhlAgoTx8H1zBLEIPnzvIIa3xWG1LOCDU3RM1TiiwVV87qlpjE4oEc+0orkxgOvXh5BOhEgyZfzrX/8MJ0+XUar5+fle7Bq8DZcvhhd/4IfXXcSenav4+2/HEZjN4qnPlohLNfzVX4fxR/+jDv/14w3mPcfCRPGZy+LkyVbU+xM4eJjxQWCdW9rAOMVncCOEr3zNizW6mHOnMpi4uYpv/UkZL72dwc2bBhhEwa1sBmVtAV/+sg3XbmRw8WISC7NzGLu5iDvXiS0yM/oG82jwZ/Hfv7lA8tdh35M70LWnG6HcBkbHblHYzmHP/n6sTaWlU3mZXJgiKUQlbpGWEUHSFKeU7HSJHnc9HY6oueOnuCxJJRRsBqPU4FtnFbV8Eigyj8bHl3Drg8tSYTXFnu0DLxhoOVJrKRh0MsxRxZSoJgxeDZZuLSFZTFPBbEAhN0NVsOCRhx9H/+4uqtMJrEzHyLpyNLZ3ADkrbE47tEYXvPWdmBsfhZkAENOsS+t9VqeWqiGB+dFN+Jo80mK+1enE0PYB0ABI64mbs1sw+62YT57HXHQSJpWRg85AIaAnwiN49Xs/xoHhu9G1vRdzi4s4eOguJAqrWJoJQN1hgkHWhAodgKaooHWXIzYbRcc2L6pO2hoFv5N2MJOkfVcuI69vgtfRTLa2SlXI0rRBakUJPcYO9NYPoqe+B72eATgZrO6qCyazDvISrSWZk7gEncmKpj6qDiamrmyk8hEJbGCyAl3N/RwvNXbdN4QP33ybVm2QCusunP71m2hsdWEjuAYlEyYj2yKALWFwYAc2FzYwuziFZ5/7LC69d5l2zgG/owuRaJAOYZysrEV4aY0KTImmzk4GgxyhxTU0tvlQoOqZuDyCd379Oh56+AkmGUUacUSUQPV4nTj/9kW01jVCbshCNNlNBmNobmmFt7sbWrEGp7HD2WTF8txZgqdLOoFRoBIKUNU2+ToY5Mt0Tn5aUyXJpACd3Yrdd+1D/X4jQlsknkgOjb0t8FPlZ1I5kqMHFq8DLfV+ZAmmKitVop8SMauAiqCajFf4PRqCXJ4BS1LQlJEXV+eLNajM4rx6gaCips2Pw9fso+qNok4coZMXUciQ6NNq6BUmNHd2wd/g5Xdm0NXegGBqE0a6S1H7Wq0zSBu1RqlDv5UkQrCtWaRjcnanA8FkBFcnbuHO4jXILFSsVsaAOiRd4FFowd9Po6bKS5toa/PzYvUDLpsfk7fCzLkoiS0vXZwR9U6Q11AIUGH51CjrKiRNuhS6QrlUslRD4pJDI1egVCkSeMVRUqpeAq6oTFkpyeg+yqRnvjdBulwz8ucoDEiQWsaQCnq6Fn4+iQ3UpbKaStowo1+RQFxqAkwQFnsDgkTE+WQZCU/s84i9Bj0di9NZQV2bAvU9CrowI7q3u7Btbz1829Sw9AGGeqVEzDVRhyZHpyTOhat00ufVagpJpKzOFDE1kkZyK4N9D7aidUgHSz2fQ1FGjE7WrCTw69W4dAb49MPj6B6YQl9/EMcOjOCv/6mFoE2FWt2FvYMfYceO6zBqlvB7v7MApTKLF/7nMB5/bAtXr3soUBxIxMNSk4m7jpTx2KMBeP1B3HfPGIZ75/DH3/Lh+vkkXnn5Fr7152bsOlxAJ0H085/L4umvRhHbNOMH33Xjb/8hhLYGH+KxAj7zXBuefHgDW2Elnn3Wgs9+ToWvftGItTU6k7SKqrmMv3lBg84BFX7rdxzwejL8mTWkGKdaQw12m5fDWsHzX7BhfDKBW1czFEucM1UNmXQay6vTGOgzYnhnET/4Xgh3xubw5g9P4uV//wB3Hz2Ez371WXzqGw8iVo0hKVtCNrUkuaJCOkKxk5TugIgKjiGSolalwmYgzNgpIhVUY3F5BV2NTugJ5B5PHbL8PtGRSi9OCSlyjG8gNReB4sQ9+184cvBJ/O4f/Rk2cnEoCUpfev55aE1pjE1NYmkiCpffRoXiRHt7C44dPY7ejn4cOfQgbaooMgO0ElisTJbIagYrd4IE9i5s330IPf07cWnybQZDC/YM3o3VxTns3rETUqMKpxlv/+g0Fq8nMHRomCzGxM0WYHUb8J9v/Z1kF9Ti3DgTRaHkZ+fXIN9M4OP3L2Hvngeks9jvf/QqLrz+PurE0behdlpfNZz+Zuz37sRE/CYBxow2/wBi5iATwoitVBjbXLtRsecRTpWhl1ENeVxYjs6gXFhD+OwSdrQfgsfRQfVqJ7CLztVm/PQ/vov1Oys4cuAejJ8U12p9qBLAcxlaNJtNqlBWkZpL1+BwU6Wk4tJxMFGYqLGjmUlqRz5bw9Z8iKNOEGpV4cW/ewfdQ4P42p/8Hr717W9hY3oJ1lYP4qksFrZG0NnajNnQnORAlHqSoLqIiZFLiFUiiNAOu6wddAlUyWoXjGYTWgeaEU1sYOz8jFQZUKu3wOlyIDq/ge2P7qdaUiKRjMIsnobO56ff+yl6mzpw+eQFNHR5qWQnqBZmoPTksTYRg8lug8JUxcjMGOc1CKWRjsTsh6+1Ha0NnVgrjnB8VtG1w4p8zIBsOA57qx/Xzt/E8voKWnxNyCVz2DG4V7q4JGqKTC8uwayzI5xYp8oXSVCEUUcSTGcIIhUmt5rKk/OitlL1pqDhn4k9EnFkS0kgFlfLHVY7LDY37ozfwOrCJqwGM8JbdBs6C7pbScL9A7h49QKO33uMibuBsrKIhfkgrHVGqh0TZqbmMT25zPkW7btS0PkUUBgJgHQgTj/Vt18Lq7i9KI9LDZ5tjD1RH16RkFG9cjz4u/2H/Dj2yG4sLJPk64c45qeRj8uhpnLO52JU8Pw8OpCaPEeCossqk+z4n7RKmdQUW6/2wETFa1ZboFF+0tBYRzWjEsdaxaNIR2HEkgVhmoAvFHxV1FcRx7r5v0pVXOYXV9DFcUEZP1cLUX89RzEiqidWauLdspKrK5bEBRZxCoXMXq4wDsv8dzrsQpHxWoaNzrKh1YqW7Vb4t9tgajVI7iZXEOeT+TslvpdCQ+HF2EyuYWopjNyaEnWtGpJigX8H2oasdI8ZZGPA5noc75xqko7rltLAD18cwuQdH+NUrBG7cfH6fkSSovpjEWeuuPB//n4Y+WQV3/jtMbz63gEko1mk0mFpuW5sbi/fqUv63ZVVL3736xUEOOaB9Qmky2l894dp2Fxu6Wz2n/xVCQvTFId0Uzv3l/HaO1VEl1NU/hWJhM9creHSlTI+PJljfIA4kqIL0CNVUCCwWMSFK0p4XAZMTubw1d+iINBb6VJEgTKrVKtdp9JidqGEC2dJlHRGZU5oKk/3wjkQfXq34kW89pLov0nnXM5w3IvQuIHrH4zj47ev4od//ybH0kKsasATX/kUDjx2HHse2IPd9+xn/BmlktklOiODUhQEE3tYdbg6eofAnUcwugG/uCVOy0TMp1LXoXewWzoCXSkJwZOA4t3XTr8gNsD+17f+hkBxhsC3Gy//9G1cvHAbsUXg/uMP4JHPHsTu411wO91wGntQ19JIO6GBQetm0FqxNRuUymBuJMZhEzUJCgwwrRzj09dw9v2TsNe101J5MdDQQ0XaLl2BXY9v4MMPf4E26wDqBpqwtRXC+soqAz+Od0dfIdsxWLxdqFEFu429aCV5bK3P4pH7H8Orv3wdrf5urIY/xtLcLKZHl6DKOOHbXYdEkHY6E4Qpv4nQRgq3rozDN2xjYpkJTEV8fPVdrG4V0NpEldzSjpnoBEF3AbW4AiYCiEvXBafXJQQT1Q9VEJOoJA/g1rULiC0VcN9zT/Dn7HBb+J6RBEqRFJ9VB4NHdCmpYXVihUBjhdFFB0MlZfM5qW63MDZ6DdFwAD13D1IhuXBn7TZ2Ng1RmfsQKSzDxLGMrscwOTdH+67DPXc/TEvaArlJgzhZOxwL0imVsaN3D3xeHS5cuoLhPpKSNcREtnFe/Bg+vA3/97t/g/HRWWzNLaCUyHPis1i6M0Mrl8bQjgMwcA6NWiMtmoFOyIih3Z1M2iSy2jEk18JMTgUt4FN0AmUkl9cQDAZhdgGf/c1n8NH7VFIlJfRURvnSLGQxJRV+GaktK+TamjSmFy9epPAWyyjAnckpTF4fI3hZYTVaoKM7KBVzaOsawI7tPVjbpM2lwgjx/cSpfI2GoEYCL6SKsPo5XyQ/u7CeVg2VO9WlRlQRzEnFsGoGUc86jfmlAOMtQaBUSJfPEuEo3ZGcCW6FqAgpClwp9EAdQeTrX/t9kuwG5hYmkMinpYtUVrWXyivL+fRA1LMxE1jTiRi6/X146Mjf4u0Xf4216Ti8rl6szG2idR9VN222UkvFntMiFbBjfvEG9EY1NkdCuPnxMpZvpRFZLlBdRqSbm5USAYWoli2ESSBVlOk8ZGW6mzIdCv+ZT06wF2eftwhKa/z3KEQTBnEehrjN/C1RheUJ7OJ2qGixR/VEdBLxJhqIV4W7K2xQoaUomugUqPhLVdFAOCmVlC2VC4wD4SRr0k3bqrgaX8hIjiKTpnYXYE+AUKkUJDsN3H061A1b4R0wwdSgRVVf5vPUkIqJWixyVPIyrE7SGVBFQkdSUaUpHlRwdojlMjm21moILDhwY9xEo9BE/khD9H0o8p1RVmNp0YrpQAdW5whCFboQAuVauI6f60c6WkCuGCax56WlPK3pGCbGPYhs9WL2zgKsDiMikSUYLSq6MyWSISPOni9hfZ42WVFAR3sdfv3iOkULCU6nRzZZRHyzTFFaxMp6DtGoEdNjGSytFIgtDlQLdKcNDVCV6nHy9DrHphGJEOfFoGDOFKjGRWVCulRZGdmiA6vLRayvr8Fs1MJCh1oiOcr1BURI8psbdGecE3+TCXoL/yyRhVxX5vdUCP5ZbMwv486FGbzy/Vfx8et3IOrwNzcPoGO4GXvu34+dJ4aw7a6dOHz/Qzh83904dOIxupQ5/q4MsVAOepuRLk2DEp1qMZGDwWhDNLkhnXVXbPM0vzD28QSefvBpPPWVpzA28yHGxs8gs55CnWY7/vWX38fg8EG4bV0Y6D8I0eJIrTMhRQt95b0zqLP4UD/YhOhaSFLiMpUMS7cXyfJ+/PRn/yEdXXK0uCUGjW4W4Sh5pZoSvnofbWQRm5E11NJVMu4cGttsuBZ4G0vJRQ6SC+2OHZw4N0yGZkYzg8KcwehHrzAwIrgxtoCDR3bxeS/TXlugpS119ouGDwomvAMWgx7phSUyZRw7u/qR0JVoUt0Ix+fQ1bYb21q2YTE5h+m586hulAi8Dbh8+RT29O2QakDIFCoGHxOOtvjVX34PqXAMxw4/AdEtOxXP8M9UUv0Hs5XKSm9ALBom2CjI8nHo5KIFlpKBDpj0JpKaRjo/XClqYKeC0OT4rI0GJKpJfPf//gf+6Z//L+Zi8zC6CQzBNbhNjWhoGcCefUdonLVw1FuxeGMGTz7zODK00ecvX4aO6V6kI2B+w9SZR3qDyTO9iIGeNnj7vFQOH0PtUuLyex+RNGfh1nvxi+/+EEcP34PN1XnEluNSM4k0FZbo5p/JRJk8BD2PDD3DA0hoglQtZwjABjQ018M1ZER6JQ/rtlUkI6uIzRNQ6B40JASHuZMJEpdOw6wFN8GZIpjmCMpMflVWuhK/PLaKtpZ6GCxqXDt7A+NXxkiWaTT3NKG1zSuNlzglkYrkCbb8HhJllERsYKzVxLIB48qidkBDx6gjoCvkeqg4pqJblRRHgRDtLkkhGUYmFpdasAX5XvFsGhqDmgnHZ5tawMjaDN2UHP09rfDVdUot57q7+VwKqlFXPZZX5pALq5CPlPH6yVcYfzVYm02w+lTUAgSr1grUDjl0jIvBPhfm5+Mkb4qBalFaPltcGUecJFHJG1DYtGH04wVcOxPC5Jl1rM3lMHU5gPkbm5i/soBzb0/i6slbWB5dxdL4OpLrBPBknolKtVwKSypbFM4Sl9iE25PJlWCISfsLGoXoUlOlcCfcK0RrNDnzIkuATlINpgi8WY4nQYTvqpYUv5bCywIDXYBQm05THQVDC7z2ZjohF/KFslRwSxxd1ysVMBhUVOEq5pYSvm4jbN06OkYBuiSXoh65lBzpMGMcdG4kNumcuoq5zri2+SqIx0i08SpMZgtEizjREV6cnxYne0Qz5Vy2QgLO8T1K0pX4FFW6huo3EY0hV0rw2fnTGhlaRXkOvqM4zbRw5xpiWbo3ZZbihQxH15Omm0vmUwQ5jVSitpATRcdU/Pc6WCxOfhbz3q+A2SmHz2GmYifIWvmX0YwMHbqWal/sDUQTUaiNepJ7FRwF+N383aKoA+WEKCDn9HkweXsJMpKaqCUfDUVJlBVYnDoqZD0MGhOdMeD3+/leBHcZcZLixOS1IZZI0dXUoCX4pxjzVc5rOhbFxKVx/Pr7H+Ol/3yDcbGEhoZeqciXx+Sh2PWj0dOGT3/hWXj72yl2FrCxNC3tV4giXnqtjSTHnMkyFo0aKOqTthc8Tg6sOoJvffUfoNrw4be/+rv45l99A0NDe2Bv8DBpOEhM0o3FTQ6QHSkyiYoP6u6i6jRrsDI9IykZpVyN+bV5OGhRN8e38OBnHkesto6UluyqLyGn48Bo69DRWo8P3zyFuYlZ2PwOWvBNOBto+tUF/PzyD6QC9bWaFk/s+BrGA7ehM4tKc2Q7dRmKSBGZUBKDA124fPEGnn3qC8ilC/jUV57HtRtj8HW2MMAK0JC9Fm7foAqgBSL76oe0VB0MZqq+Nm+ztAE4szUK0c0nS0VWkEfh6yPQy9OI5TMkmCDWEiHMhG5A6yHbG2uo93ViaySClm310lqW2HD65FLAGu0gp5/J0NHeTjuXQDyY5niokI2kkU+U4KnzonGgEf/xt/+EaImKr34Qp06eh1Ovx7Fjj0oBNjM3T7AJ4rf+8L+hvbWVySWubGtx+8olBl0Muwfug0d03i87sB6ZhU5ZZfDpIBeXVdqSqKb0BJJNKvWdTAQlvPVOeJtJiB19WBV1NQhmM7NTWKJSFkV8Zq6OkagyMFONqq0qJErryEXTBPJ7YPbSYU2HsHv3MP/ZwM9xSkWXtpI3UQiXqMIr/HcZrLR8AweOoxKiC9E7sGvPLoxPXMdDDz9CwMxAQ2KoGhWMoQoa+voxfnEONQ0ToInPbbSjt7cHUzdnYbE7oKrIiCIVBqhO6sNaovKr8TnztJdVKtscwWkjRLVWkPNny1CpjahaSyRxNQGlzBgjkSZFr8UaAYMgKOp4C8BTU++rK9ItyHIqSSCkBibY5gmYJpsMTY0DWOO4Obx66BuMsFp1zIcc5FTsa8sxtG5zI7IegqGB36mnyyGIyUp0YXQvj504hvfOjCMwE8EcrXAsnoDP6cS9T38Zs5OjiFPx2QhcDY0tWFkMkFxSzKMA3ZUJszMLJLk0rX0U42ObGLsVx8WzG7h2ehMTF+ksxxIkQFE2OYP0GmM0RtYW1/0V4pQKx0+os5KQ7CSzYolknKe7KlKIiG7sQnHKIJOuhvOvmpKqnoJY1PwgqAhlLSoeGtQ6AroLHouoeOpFJENVr2K8U52LnxHNHkQ7eFEUz9doIai4OHckV5JJLaWESuNDOqJElXkjVYeSE7LNJdibmKuGAlXnJ0XRlMSLCp9N3HCsiGOlZRmSzK80XZUo/VqqMQ7tFhTSZYoxQShl6Xq7r66J7oXqmHM1OTXDeV2lc6hxDvlufA9ffTeFhANWl5FuRhyDLdBKk1iohuORLQJ9EoqyRrrMpSULqigITEaTVB2xotFIp6zKJa20satQxmE3eRlXReaWOMKvlASozUhQT9JJ0WVm4zmKgzwMDo0kSj7ZkI/DzbGJrpcokrYgWsQlKEhSSb5/rCCJrlJFRcfAeSgIcQgKFNFyrwRnvShCVkFwdR03T00Q1H+F6+O3KeSaoWTecPLgI6kcuude3P3ppykAu/CD7/2Kzwisr0X4mUCaBEwu33xhfGIMgfEQvvFH96N5px91zVSlnMR0JISFi7MEXz0ZRkVWszIxgAyZKrIhdlxbpCalYgPp1vQFrFJl1YvLKDIGPYNDqNH65mZMbt5iUNiQzcQ4aA40Wf0MqChZZh26mg47Dg5hPTiJufV53Fg6j3JGTZXgwYHOQ7gzforWRS1V+1Iy+Jucvdh+YDe6Ou+CpVmGV374Nu4+8hBefuX7CIyuwTbgQ5JKUc3gU5jKsMs4UQJQqHblchfqXX641FT5tPkeixd9HXulGixm/rPopm2g0rO5LMgpqWw4oaLRsdLIQGn0wdfegKV0AOXlT7q6ZHMxTC/eRB2VnNpQRHSLfxaTw26ul2p/iN1m0YRYHBkUa5Navuu9T92P+bkF/Off/TO0nNQnf/NxXHr/BhR8t552Oy7dvo1aVI7O1k66GS3OnjmP5ekbOHD8KApUHBUC2Hd+/M9YmF+FJmtC984OvPvxhxg64cVsbBa3fjmL3dt2YnFxAr09BGGXHW+99yFUtAfeFicBaw06uwpTC+NYiE5hcXYFLoMTvYODCKTvQK9w4sChzxM0y5CtaNDXdwQp2brU1mx8/SSTKkZnoUeNwVPXYUV770FEJ5iAeToYqneHyQIFAbmlhy6pYxMNjgQa4cDn/vy3Ed6MwO+xo76hmaApTiLo4bL40dvehpJKSVe2iH5azaxOBj3VTTWfhEbcQ0iIizV6mE1OmJnc4gJONJokqTmwMLKKuKhap9BT6VAB0omJEqCi1VeNio9PRVDLUlnbaPk3kFOVoKSdD4cydFZJxMMk7cAak7gEr9WDZw7+ORYn12llA7T2SrTtbZD2FjZCGyRyugEC39RHtMzkHNEEZHFiA9//t9fwT//+r+jqHoaWlryaYfzVXIhsrVOJiSvkwuGRfEiuWn2VYFSGTmemrW7FVnCDar5KEqTrKJcYJ3xWoweRZIakUMHKXBiLVP3ToxuYu76OK6fmkApZsDS9AWiKBJcisozRWDlEBS+KFJP8ihWSKNU4QUAsx0l3Cqv8fD5Ljf8s1svFckqOLiKeTWKdZMJHgoNKvc7mJ3YokRHHDOkAlErmDTFI9KdUUVzpKdgcPiuBywUZSVBZsyK9nkdkgQCtIKDrqZj5XWpjDi4fHatbXPLiU9VEU2VRUTIrlV6ObmaQiW9BRsBMxoOMTR20FoOU54V8hEKkRpK1w804UarNdIFFrM5OEMCyJBFx3t6OMgk+nUpRRMU4fnrYDQ4E+e+iI32jn67D54bDTmVMYZAmJqj4LpWqEHOiQTZzkgSioBgoZEhW1TzdgxmrgQiMDh2afM0weziHwaR0CWwrkpDIwmU3oMwYojbgcwpXpJSWrUR1zoqS8yGjuiNoV8tJAnWRgpeiR+xLZHJ0aeL0Et0V3y2XqUmb8qKTkVjBzRQY4yRQDWM/Goji9Z+8gZd+9DrjoYKmHnGJ75ONbrfHjU89/wRj3yeVY16dW6RLott5/dXvv9C5rQ47juxCqmiEn4rP6tWR1VNobO9H054mTngQ4+cuwKJVEgxB2xpFY3cHRC1ip49Kzc4AaKxHQVlGw0AnWc8MX4OXAVGVlmImVk9hIbxMViM4KipwygmmTjsDK4H920/A42yVCrBHK9M4de0iX4hqR+/ETvceRJUrJAZRA8GJYCQMIy3rToLL+NgN+OwtOLD3KN756DXUE2Sffu4Z3Fi+BL3dKyVEJB7Fc3f/JtS6KpbyZHKycru7Hpu5NTQbfVBXckgsh9Fmc+PUyx/BX/HgiXu/hORiHIN128TyH1KBOVx7/Sa8KjcTME9LZ0bHDgJPogKHzYylwE0QhSC62nvdflj8dgqTKkkrCyPtT5UJLBXO0Zo4TgaENqNobvciXFrAjXM3MVR3AJc3LuDkr9+m4dBgaWEZ12/dxDs/fwvF9RxJlQm/rRdTp1bQvacLYyO3cfiR3dh+eBjLGRItrbtoedU93Ez3VMBSaQkv/+sbfIY07pxfQJnK+a67TuBTn38Gg3t3EyznYfWpcWdkBCZtkYApo4KelYqSxUjQxZAa+w58mirMjBAB7M7Nm2jbbYLMaMX5U6cZNDImBZ+rTgeyJCY/kCGzoUYzlVOBSsjabULUfBWLwY+Y4MtIBGSYm99C91Aj6jsbURXXkTVt6O7ph8Pqkq7Fz43PYd/B4/B3NMDewZ9z+lAiGKwtBrG1EaYbUiPLZBGXmjKMuQzVWylXgF/lRapSQFdPHRo7nFSaZaytxyU35DAYkRALU0wWUewpw9gxi+p6VKllKseSaFCprVJVyWCzOvh5eemi0jsfvoytzRkq3CLadjbxv4VopRVodNVhZXkLyXQOw0P7CcpauAg0u48MYm56ER+9OwnRXUrUVdepa4imQvyeqtQ9amx5HOKCSyy2yflfozotcq5LJBEKHg3gNVMs0FVk5HR9zX2Ym5uRCrQp5KK9l+iwn4PXZkVBqE3GU4KEmEsrcerNW6gkqdD1SphMBog67hUqzSrVmoqOUUbZJghEsI5a1GshGMjlCgIC1ZhEhwR0glS5VCCQBD8pUaHVUKH7pUs/6QwBnmMqwFZUJRRn/vlJ0uUgC0Waq84BnVNFBS96+2aQDRAc+Tw6S4E/J8oCkAg0CeYjAcsgRwEplHNKaa9NXIcXNZTKxQLJT476Hg28jQb42kxo3An4dir5+XIo+G4aLd/Nk4WldRmwiuUOC0phcRLOTcAnOZCgqgQzlbZCha2WxFsoRQ+fEdf1m5CNZvi+oLggRlFw5BNFFAmQZp2KQk1UJOTzkqAFwYmm3+KWaDCYQTFdhFWcrqNbdnpNMOtJZPy5WsqA5Q2SBxV5iDijFqe5xM0aaU8NfGf+np3ExLHMM47SYsON7knEnViMolfiD/E/UZyImjZ5iibhAESd8UKSDpPxY3HQdZUquHHmEs58dIYiLgeDswrRqEPFeRRNZw4+cAj9h4RoC0LhTde/cOiBY7SDXrjdFlTjaYyevAwVJ6QczRLJxNqyBa1DAzDYHARZJe2+iXZF3LqrcFDi9CBkGcaYUOha2hZR21fYOLWJlkVWw2b8Fq4u3ZY2TBivkFeMUIW02L5rJxUKB2NiBg5XG9ZTI7g8O8lA0WCgfTuO9dyHqiaJj26d5MCuM9iiUBSVaHG0ScXz9Q4t3vyPi7j3c0dxYeQKGr0teOP999DS14RIhIo/tYSD7XvwX1e+i0QxgT29HZjfmoRadNioOtFOm9Lm6MT10+exPj+PwGwCe/ffJa2Nvf/Wa5i+cgPzU3cgp8IprGckCz99fhQqWsYyvUzwTpxqvYiZ62Po7BkkyNHOFxTQ2vS0b1qsLq9K1+VFHRRRQEdOiysqJ+qpCHqatuGeLz2Av/uLv5S6BDUM1OHSex8jklhGy1AP3HVUtF5qqbwFd85M4uk/+hTuXLiBwT0D6Kzbh6a6AWxszpPc1jB/O4DugX5YrHJ0DLaic1sXQlQQFq8CkyviFEkQpVBNKoJ2/2MPSBd3sooY/uCvf4PJpkUyFsX24WNYz84gF6rikSe/gMm5USxdo0In0HsHbXjl599nkFNtiOUIA0GHykkOF/Z3fB6+rlZo+pVo7HTg9dP/iEzlNqJXcoRRFYmyREWhQSC1jKaGAZIICTkxj5HVX2L6wjV4Wm0okTETjLWxG7PY23sCL774H/z8FDSKAjRUwXl+V1GVlurHiERqrG9Ez/Ye9O/pw80b5zk/cnTTqQ1t3440BcjQgR2o0fKGltYhysDWqE6FtRbAammxUhmKWs6MY4UKBhljlWAQjMapaMU5dpk09sKZzgdmYKMTWb0ewvDObWhr2w6/Yxg2EnhTSxf6uh6mg+smwBbx0a/Ow2LwE1wIPA497b4Zdrsfheg6tg2eIPAStAgUVbGZm8gzrhX8/hLazAqSQwlbmQJ83lYo6XYsdDYlxqDo3CM6+6sooMoUMzKqKOY2/6+AjUCAoMXfW08gtWaAPGNh4psIAlY6HQuB28Q/pytVU60pKR9lYvlJ9PckoItz7QTzGnNTlBIQH1lCjlNLh5JNiGsZ8Oo8MFAJS1f7KXhEWQKxlFGml68R0OVyA9W6qOynhttvpDs28c9k2JqhGKCjlJHna5o0gZZESkIxOUp0tSXYGvm7BhW25qMoJgoS8SSp1OPrVWjkjI3pKgJjYY6jCXY/QdRN8HPHYfAk0T5gQ8++erRu88E/7Iab8VaVW4FIVqoMGo8n+FxyOOvqpFNUTl+9VIyKg8BxC0qOTZQ3limpmGt8Fitdc4nOjc5Dp7VwXvl3klKSAC6uxpfUCiRSGaiY/5lUGUszeQqKotRq0kjnZVKbOEZi/j4pRaxV5KFz6flZRmoPL0JU88USwZfOWlbLkwh0ULk4V8RUDj2/iwOv/uScvlo4nyL/XVmDyqQm6Sf4zHRqLjXdZQXrFFvXz15HOhqEo9VNEabneFkoJu3YdmwYiq997msvZAplmNxOMqsCBrsJ/Yd3Q1snQ0lZkRbnF9fHcZVKeWl+mnZUNFa10DJ5Ibrbix5zmaRoMqtnsIjdXlGvQYbwaogTzuChZRNNTEdWrjEQCXA6LydcjaPde8iECrz54sdwdCgxfvoDvHTqB1R+euzqPoDtxkGqvEaQQ/D2+V9I7Z1EB6EdLceQmaMFJWDOjN/AhfMnsXvbcXx45yWMTU3QAi2hpeOT5CqVIvj44/dRMq9huGM7orlNFOYT8Cs8TMpdVPp5/Ol//yYBKUmQVUoF/cVxn2w6hKW5cYTjAT5rEQ2eeuQqcYQJiE9+8YsoxlRYL41iYeMmJt6bhKk+Q6DeQCZakDaUlGRicfQrlUhiemwWficTmrO0uRGE227D4swq2dyEGu39Z/7wC/jJd/+DyqoMbztBn4r+0vs3oSHAGk1mnLt6CpPzM/BV2tC0rRU+hw/zK9OIBFLYilOhyMTpgQLq69qg99IFKGxULRm0W7eRVKrYe/QepAMZNFKxr0xMIRVMwV/vI+kyEDxVNPVZ8NFbI/ja738Vt8dPMdl1VPCfxos//SmsVSWad/nwk7d+QFCIw2yoYGsiwwROo+IxoN/zBQztPwFbg4fKdQOvnv8WoXsVZZKGXCuTatLY29Qwd5lxaPfXsURS0TLBb975BdKjaygZUgSODex/6DiJqA99hw9gYuVDqPRLVNRJSVUPtXpw31OfxxOfewY7OnZj//ABDD7Ui+auTmmD00bx4fSTCPnvo3dm0dZBwaHy4MnPPA+FW47p27ewtZJAeDNBItJxTGrQmsRGGhNJTdDUGPGlzzzH5DOgYipA5ZChSAClJkPjIBV/IoGO4Sbs3HYPGh170dt+iODVgHrbIJQVHQnbj6nRKbz2yluce7qAdAKVWAUR2v2tUAAdvXtw485JJis9DgHa52pEJhcnuNZgLJawTvVXpgoUZTByVGeibOry0pK0BmqxOFChyhNbhQU6BrFubTZRxZVKdHniJqcFvQP7kcsR0GcjuH1hCaGpDFIbNcQDBOCY2DgVdyr0qGYMqGUJlkqxUUxSExeU+Mni1qlcktyi0xF/N8s8y8cJ6iWY1SrY9HQrVbqwfFJqbSc230UvzVpF0IKKwlJNctVIt4m9TS5Y25zYXK0gusQsVxOgGDNimUdstooDAmqTnKBeg6FBgeXZdQozLdJpcTs4j66hTpSzGpJTEMl1OYIzcoRXKjAoPchH8yhkYnxmDqToEmTTob7BTkLvYF40I7AWRC7G92MEL3L8LE4b58bKd6tJglLsBSgUOpQ5Z8Vygs8gSKrEcS2SyEX3exlyzFnRpKVGPBTlKQ0qcdwvCw1JMV4Ryyn8Z2UZep0BRc5fKc94EQ2Z9TaSr5pTWKGYbMPmWgaxVITKmXNEFS/2UioUESpTBXYdgV5Xo6utIC1uLlMYC58j01SlFnmxfBbyKt0PRbKZqlwhtufEhUPiolpfxcZkEDdOjyORjcDZbJCWiwxKvtu3/+6FFzr6d8DB5FZaPLRBTk60CaKvnbhqrKra0NG/H317dqCtfxd8rc3Q6c2Qq2RUC1TiBG+9ACWSiagpISxVPLSBkelrtOqruLX0NlamFrBV2ZSWS4w6G+ymOjSofdIgd29vRzWvRuvOIfzqys+ZXYLK9Xj+ric40QRYTxlnR9+W7LGGg6AOOXH3gwelHdtfvPK/aU+zePD+T+Ff3vkTqtlVggOtSliNjqFeKGpZTC+ehd/ewMmsYPTiHNweP1o9e9A3dA8ydAimrjIuX7wIn7sZX//vfwhRFc/q1GNs+kOsb8XR1OiDXmGk7UyQwW1U7kt494MPsXN/HxZClxn/DLBgHnH5CpNgkYCuQ3NTL5U6VQjtsKvZifGRCYDCQIC3aOYsGhsvLcxL7cLia1E88aVn8PJbL8GSszAQ/FKLsWWCt0auotrx4NHHH8V8cQKlDaqbMhPErkJWt07WN0sFodQlCqZcBT276xhMolpeCTeX7uDqa7O4+O4VOgQq4rkVKpEskvkofvT9/8SxT++SSqvmGDSiCUd98xDOX3kVCl0VPYO78b3/85/YWJ6EvseMcPEKrAYZEiskgVaSt0+F9vajOLb7d5BPFfG9N/8cy4mfwSyjY6KNrzGgjXpaViaP0WtEarOE5dB12AxWnDt9FTqiqM0hal+40FQ/gCjJVfTIVKhyWIuOYvn6NHZs/xQmLy6TeFzITVrR33M3XC0dOPfaO1g+FUdPZze8Qx40D/bTtuvplsz8DBNCq8twWqjWbM3o6dqFHUeO4P7HH4TJZ6FDChB6tNi1bx/aW3qlDvh2q5eCYIUgVoaF41SkAv3CV34TaWUAPmszvHV6PND122j2HYXN3EhCk2Fi6hSa/Tvx4kvfpeVl0obSuHjlEpbWZyErFhApxaHn+9useoqPMPwN7VKj4zxVXWwxgKq6jFSugBKVYpnKOCvK+xHsRKecbIbATlVsclmlAlexaIwgU4CCIKg3mKSjg+IEToXP6/Z1kAD4GTlxDFGUAsjw5/RUbRrM3lrBwu0tVGN0PFEPMitKbMzkkInQMcq9qBAwRUEq0RdXnG4RTCNOlsj52ZmKuHSSRygb559R4erszAGbdHVerLXTTkCUBBD/E+q8UiC48ucEUFvtWmKIUqqvvj5SYIy7oNHzneh6Knlx9p0/ShqhYSHJ67E+k0ZGFGETy7QNFJMlLUpUy0oymc5qQYK5ZTbVIzxvwds/OYOVuUnGSU2KXdHnVKXQQqGn69thhblXRfdQpHtfgZkAp6E4U8ltUJTSxCwf4plNacNfTpA2k3Sz8ZpUtVEjJxG5XUgnU8wjzgGJMU93Jk4m+Vp80nJHrUxhYhQ1dUrQmxx0WAnOm0w6Vl3kWJbomhR5HTYjdBM2D5Siz66C4yqToc6jRT3zuKIyEAeYv1aSSZ7kWSlQUBkojEXVzApEKYICv1dWKRPM+XlV8Z46EiGlZoBjojTBaBPHLwOokVjXxqOI0UmpTPRJzzzx6RdMZSrsOjNC0QjVFO2FXY18nh9itMHotEtrZGWxYUHLVaLNGB+fpQoo4OW/OEWwIoOuhKQTEiWq17mr46jap3E9+PdYL7xLGz0Nd20XAiBLOkgCKsGSaiyML+Ktf3ofM7emsGPHboJTDT966x9gdFv5OYBm04i2xgZUNDG8c/UkajkGGn+vubQdfS2DcHrtGLl1ASceuBfhXAJnLv8KaU5YmS8fW01jYGc/k4zAlVlCd3cfMhwMsRlUR8Ay1ruxmAlgPjmNRLkKa7cTcr8Dl+8sYmTrFmZWR6CpVyFcrhB0+WdKNRrqXLC7nDh45HHMBq+ioJ3hwAcxu7DF4LXD6rDSeYgbf3Pw6NtIRmY4HC6SoQIuKgdxBG5mco4kYcA63YpHHGuSlWDnpIviQvc/cD9++u7P4WKidO3qRU1rQnRti+Mix9yNWfR27aMzmoKDKq27f1gqJxwvrOG5Tz+Pkyc/goFJX6WOVOsZBGobBoZ38Wcb0HewHy1U693721FU0dJRKWsrCrQd9JOMmQSicQHJU7RJC4fG+btVqY5GV1MbNP1ZjK+/D702RcdQg7NJDZklA6d+CH2t9+DX7/8LZkIvwabNQZvQorPxPjTYjsDp3I3xuS2sbmmwEkpwnPg8znugWOvF4aEv4/a1UbiHDDAmd2F8bAMbYyE+ZweVphwqrwEzF67BaDXggSd/G93bDuKnr30Hb/zXuzj23DHkdDGC+ypGFmYwMTGPoeYeWFy0bU7mDFVSOS+Dz+ZDYH2dDimHZtMAXv3oVZQ0oiFGFtcv3EZ1Q40H9z5PAMxg154TcPlMcPnd6KVLE13r33ntDDzlOvhK/fj43GlMzd5Cu3cHQuEoQVWJzvZdmJi+gl37jzJPYlJH9+tXLlLhlenGavBa6zhenAuCapBiILwQJskz5aj05SqCLZNeLU4NiCv7BJxaqQDRjV4cwVRTaWscRrgMdv6xTDqvLMrXavSibnWFv6NCoZiWTuO0dO9FSSzZceZlBI1MJsP3aIVWxViQJQgSfrT095BAahRFq1ShLulIZzlmwvJ4GBMXVrBJsVSIC08vQJbAp6LqJriLy0Di2n+yIA4oFOA0OGDQiON8CVSpaMWNVbIan0PsmxHIxXKL4pO1X52Oytup5FiIpTgrVCUSoJpzI4/SByT5bAVpPdlq1MDUKcPSVEg6ieZu9lLZN0h1h+x2C0yMw/Dm1id9adMaYsYERq9O4eqpOamKpp7TXkSKDiLNMcwwl7RoHTSh51gLVHSMS4FVEk1Caq69via6/1NNqSmmNBoEo5skhLS0rGUQy29iCYQ5p9eqUSApGZhHSsaSOIPvpXoXt50rjE/xPzuFbCwDOGyix6iHBG9BPEgiJb7oNQoCv2i0QtAu0XWp+F3JKBW2HCVxX4uuJkJiMAglTtdVyFeRy+ZhEsDP4RMiqJwRTUIUMNB1iPkSm9ei3EGpGoGbOFtN6xEJJ7G+vIapa2OYHx2H4g/+7A9fiG9GJQaPkP37d7XTRpGBOJGxuGhOywFcCPAlOCccEB1f2u2zYzZwC2YvrXmnB0aTCWUyeiUth96WxofXvo28IkwyyqGYtmPY8zAWU2NkKFqSLB+QFkLGAfqD3/8N7Ln/ANW1nCx4Eb86956o28hgsuHEwJfQ0OHHRmYcb374KpVKiSxlwSOHn8TinRkqOjOGdxyCvc6E3/6bJ9HT3obVzTU6AgXqGhrR1zNAEFnEQFMdrawZzcZ+9HRso7X38R20tFFZWMxWqDnAatqamqgpYonC4KUCqScoi5jUMZjVOSRVRZS1VNf+IQqPKlaiF+ByaaWLOq1NPsyubiBYjMJEi2whAC2tiSu7exAJpsig5k+uPfM7xdhRghGkdMiT2YWzEctFopFzOlnAF5/7MhWgEbtpMb/3o9cRokW878C9sA9YmTwZ5JJk86qWAeSnImCwOCPYXNqUzqM2UpmKNm0tfQ5ojQ3QEMwrORX6O3Yx6A0oFRQop2uYm5yQduRbDjIgRH0klZHkE8DC7ChqqiQ/uw5pksRE4DyCuEhrHKTapWqwUBHqrGiyHEVmwQ5jzo4GRztsmUHo1gfQ1X4v0qsGhCeBeCSHsST/QV3Ant4TOOR5CH7HIJWgEUtzC2jv6kMgfgOr8ytSCYiagjo5r4Wn2QWPuQGJahxYSUKldWJxbA6BDdF/kiBGpaZurmBjaRFjpTuIlVbRqujHe//5Nvr3dMPudsDaYsflc5eRIZlP3DyPlCmHaxPvY/GtOSY858hq4u8HcPriG1hZWUB4eR02lwtGmQnb9p2AKBOqsSdhb/BhPnANVrOGQGLCrVu3oa3qEQ6nERb9JjNJ1Ne3ELeoPrcKOPPRaTTWexBNpKjqswimclhdWWZCqpBiPrX09cDtcKJcTGF9MQSDnKosLSoOyhnyKlQIEOKzxGkS0chZNM8Wm5KiOXYml0W5QuVIYC8X8ozxCpxugnTbAUQColhZDvVtAwgFluBpasfs9CRz0kCx0wZ5ls7A7UYymoZKr2DMmRBep7IWnZCCW9haCGHqzhqC03lk1gi8dHlmk0JSk+JGKJGQIjLLZ6DVN5hhF2fOiftxcZuQyk6Av5qKVqX4pAZMTShKfoyGjt3p1RAj+N+pBEthElLukxNkokwDpbG07m+yyOGg7lmai6KuThQGa5LW4kWuyEEnHBI10vk9Kh1W5ueRyC/xuxSYGVnH7Mgm9CQOo7PKmCeR0FmII8GizrfbJ0fnvjqYB8x0cjbpOxVU70GKqHxuk864DCudRk3c0C6QnGQGRCNxPmtBKsqWTZPQSLy5VBWiB2dZHOGkoxWFwhaWN+kYxNKcjf5OJbkHLX9faRKgYUBFW0ImEZeOJFfpGpRaLZ2OAmarmWRSY1wrpDLOTpsBWUFCVRnUSkYAMVSuIwWYDdLytIkxojRy7CgGRd30AjEjFsrTfdEFZuIkfXGkNI8S40jxJ//jf72gpQUEH8KhstM1KakC9ATcIsw2PZIJUcGtiI35TXi9biYd2bpQleyk1eyDJutCfb8DiUoUV967hFafHlPxC8iU1yTGLkc8qAasWK0tcHbN0hlecbRNlXPAlfXC7henLFMYn34DH0+Pocxg0NFCdBh2oKO/lRY0gtcv/kra5KzJCOR7H4Wod13f3gij0YSfvfVjPpcJH104C6PaiW0De5kwTQhEJuClfQuuZPDMwS9SLQ6ir24Y2xqHUFxPIL6wSOCtYHrkGlxpC3rkuzHYshuVRVqcdWCwYRDR6QAGzUOorVJdUQ21+toR5aTu2bObKsYEZ7MZiUgUjW4Cm11GlmTQ8fkdJjvWAiQFiwcWJpSKZCg6gzu8NsgY9BoqfFH8SqxHCctcphpQkwQ2lhagtVqxePMavn7/ITz3pbtx6/w7aJWLHpQV+JuaofCX8dN//y/UO+hWmDRx9R3UwnbsGt6Lrfg6jC1lNLi2Ua1H0dTYgukz49LNRXFO9s7kFdx9/0GcfOsctt3fDnlRAYvNiZde/wmq+S2Y3SUMdB6EnMQ2v3kGJiX/vf4h7N/2DHYPPAvl2iBuvLqB7dsPYm0zgcRCCYvZGXTsdSNYXkH/UB1++N2fom6HHzORUfTW9eBg80OYvjUDo8ZOEpnEzrt24NQbbyO6tUClYcAQCS+WDmJjZQ0+Zweq6hAszVa884tfo2Rcolt7GFVblcolhQePP4WCnnZfQZBemIOv6kSBz7HjxEHkE1UYGgzQla3Yffw+qXVd2lfBzOxZGIJq7DlGIu9qR/9wD8YXqehkNb47Qbacwu2bN2B2erBr1yFMX1rBtr6dOLzns1SaBdyYvChdrx9o3IV9R4/QXbVS2RelmtyvvvF9gvIyEy2JU+fOS80sRH2bChOzhfHZP7yDQsGGTCGMOq8fa0sRaChaSpRem7E4NkgICdr5rdUw/D4HMgRvDeNBpdTxL8YGQVyApWgeYaRSV6g1FFkxWFRm2AjY4hJcLLWOMlVgcimNVClKsmWOUqWLpcdqxYRIKACX14W5hVm4OdfiVIc4sieu/auoiqOpDVDLQ8vvzCfKWBnPQlnQ8vdJHGYtrb5owC0UdEE6ryyey0lXqCDxiRKuYnlGrpATPDUUbkoCKQmJ5KSo8D2o7rV6DR2agc/g48+ZUErp+T0Z6CxC8YvaLkUq7zIc3XqoM06kg4JEaBBIVlq5HpubTEbqeHFKIk2hGQ9PUDHTPTB/amUDJq5tYmsyDrNLBYNTHJMWN1ipmzm/RGTYDCRiiqO6ISta9prRtN2OzUgWxbj4fqI+wV1nVZIM4yhkM/zWGjwUWnqxrq8RdYgom+k6atUc9GoLioIoKIzEvRqx+Z7P1eiA6HJF7wOjaKhM98R502o5hxzrqoJjRyWuodo3msVmKoG+VsQ6BViRBG+zuvlzMhRqGiRSRea5WFZRS2vnNWKyglihkFNskjgKuRJEU5G0qO9TJcGnokhQWGRTWSi+8htffyG4IKrUGYjwtAOCiQla82vLCK/GCJIOTM6PwyAz0hcA4VgEVy+fw8ilUXz4xnu4enKTasoIXz3BTBnBndsjCGumkZVHCPoG1BUehowTVnVlkaOiEFeHFVQG0bksnv3MIxRZFYTXLuBHH/wci7Etzh85TuHGI7se48BpMRu8hXM3zjIhCJwWJ463PIqm7kZpwN+//BG+//pfYGZymmrBhee/9IcYHVvE4J4diEdnoYyo8D+++O/Ih/joBI3IRhIXPzyPMlVTV08DyYSfaatg7uwc2oa24c7Zm9ISkSj1qq7UkE4vYhtVz/rMBppaduLgoSekq+b13kG0NA3AbelDT0sPJtfPIS3OxRaLOLH3y9h+8CFYGUB1jZ1Yml6UzobmGTg6M0mLk54WZ4XtVk46A5Tvb3ZZ+TfaK3pFnYHWz8Vgi03gpb/7PslKT5UcQiU0AcVaFj59A/Y/egxVPVVDIodNzTLfU4HA3CLaOvqgaU1DLXOQLKwkPiWCiTBuXz1Lp+BAbGqD9rWF81CEs0cPLYN4bmMa65sXUaISNLhlWJvbQmqmjO17j8BfP4A9rV9iIPnw7ssXkZsNIavIwUwl0Lx7ECeefBQ79hyA192MLusQbnw0jaOfuhvffeV/co66cajjBApbOuzcdQzf+8d/wc07F6j8VuBpsUAm3W5thtJWRn4pjx1H7sZHvz4H37BF6niighXroWuYWpzFbt9DePazX8Opa6dxdewMOruakdsow5R04/77niX4xJBdX5PWjK2uOiahDRcCN5EMLEC2XEZdkxmR1RKa2rqxvhKG0+NEjEPf6HJTgNIhyTRwePyYur6E5dVr2L/nHrz74hnEtgJoa+zGwsQU7lxbhcNQT3Bz4+zZX2E9epXioB+TlxbRPOjBDYK4hiJILANUmXCKipGKjEo2lWQCG5GJBgk9KanYkWiTJ844i84xZpMGRubO1PQCElTNZosdSbo0M0UKp0QqvmUWjpdEXBAbtTItYokI9h+9R1o/LiXjMJltFBHrBEeqWAJsPpegq6yjmqQ7KGVgcVFMFUsE2opw+8gXiCy1MoGeEM7nI6KQHGVSfaEi/xfaqiC1SiDVE8joYMTym3Dj4vRQis6zlK/CY7ER5CwIp+NSA+eaOHpHgBAlFsQRR0VVRbAVvUcFKivoENXwOl3EkzrGkwuyioLKlI69zDimg9Eba9Jdj2SIIq8imnSQwDIKOpMgySIJJQE1FkkgElml8hdLOWXoTeJstRzBcA7LtxPQGKqw1fN7xXo1iDkUVdUahRLnWkNQ14oTNhRT7Qf8sLfaUYiUGGUUsVS6XqeKzkLBnEzCYNSQqLXweuxYXxNLMGqY3ARxDl5JFudnkdlJ3sEtOvFQQrptKu5NxSMRviudPjEiFM3C7aIDonATDas12iJSfJ8Enbc4cuj0uJChQxYkGud4ilwMhWLSqRkFSUAsA5aUVanMhFZh5JyJ2u5avouMbosqPVWhMyIZ6wXJ5qH4m7/93y/k9WlklooYvTiOhtZ6Bk0VrZ31CC9EpXPida1kYIah1WWCSqaG0VtDJh5BXYcXh+7vAjkCFjKY3lBG884hXJt+kcophaWfmdFrfgC7HtiH1y/8BEbaQaWGTMoHUGZc2NsziAvvnkTX7r34h5/9JdmcDFahpTA146EdD6HIIBsLvo9xWiqTRUt7UcC5d4JSEak//af/gQ9uf4dAWEV/735azXasbG7hxPEH4PV5qMQvUs1b0arZBV9LPcx2Mxx+q3T2NZFJYGuqSPVrkG7u9exqxWLwBpQlplqMFkdugd3gZfwlpQsfrULJ7dyHUlQunRMX3YEqfE5hIW/dHEdJtUVC4PNlaIsMBqwsbTA3tLA73TA5aQsUGXx07kVcfzmM3Uf6oeHzCzkuLgeIZQ/RRdtGcNHpDXQkBYSDCRLKdgzcexROvwed/S3IMoGG+glSJk42bbvR3wZbXSM2opPIWaMYO7uG3oZOyNozMChE2ywrlYKV9r8D6xPr+PkPvgcNg1VZscHJxPcNu+kOyrgychJyZQCqAhXhqAf37v0G7XoZ6iYVPNoGJr+dz2vF0sVJNHTXobGrF5337IfG6KHVt0o33cJbMbz1s18zacr49eXvYNe+u+BRdSA/XsZg+0787T/9LUH5Ku1rDmUt3Q3Vx/GHnpROFeTLCWwurzLBuzCzeQOTd25hYF8vZqc3kInMkJgK/O4UpjYmcHLhVelYVktPK5r1dbDzPRZWVjB5+zr2P7QP758+j7b+fgKlA70de/HuL76HoaMDtNW0rFYFxqniewd7YDTosaNnGK+89ibScc4jfXIyQstN5fzww19A69Aw4vEAFHkZnC4ndt99iOTK+fS04cV//wUOHRjC2QsfYXFkDZ19LhhMrRi/PILIVhjIUXHT0YRiIThI3I66Jqlrk8A5cc2+TNCoivonciUMWgfnowA1JejRY0fQ1NGPeGZDWnbT0pJXqTzVFo205ira3BVzKSh0dFF2J3qHjvD70nRhm4jHklTWdGMEf3cdVW2GpKzXIVsqghgMT2Mj1tbWEdyIQMk5UqoJkrTj4gienGozXczQ2iuk/ROVwQit2kxxFURyrQKLrpH56CRIEruoLqvMN3GmOZFJwqrSw24UR/jyyFbEzU6+m9g8FYqvRjAlQcpq4nQL/yI4yygrxcEBq9lJcmIsKz2MQQNSVJai631Nk4POmZeWInJpNee/iHI+ibKqQjFI1U9AXQ5MQy2ehaQkavKk6NRk5TJBtozJG5tSpzRXo5au8pPjpkKYi45NFYJwlX/V+HuigbbLQ2Lp4wc5KOSmAogx5qsEU7PFRIcY4xMrkaBQ0motuHhyApvRLWnJRSxpiuU1o1YjEYWWYlMcC82QNMXeX723md+nQWhzA21NLj6oBzqHAUuzc9IStKj6qaFLKRI/ylT5PruOQK+Ei+o+E2VcMB6kMsIWAyxmFUoKDV0W85YxojER7jimuYyoRyPKIhNB6Kq9PgrEP/nTv3xhczJAJorCW2dHiYHY3NnAB2aA0XLko5x4smGYVtDMSZsep9rOEEisFuzsP4xLH59HlZMao0VraehDTlvF2NwHSCayVNsmJHJZ3LXrIVzaeI/uyE5mj0sMWdIB0z9bgYOJ8quX/gFThSnplIOGLG/U+7DNvBfdu1vwny/9Pww0WjCCXjS2gbRqCpfm3kfNGJDqRTx04ikYVV4cOfwQ9g4QQMx1GJ/4AAPt98Le24fJ2E28e/YyTn90B7HlLN/BSEC3oKLIcsBkOHj0fjK8Bpc+OI3err20wG7pBleelnJ1dZX/bqMt7IKWqur6tXG0d3UKp4Us7atg2pbGdnS0HkCday92kXxW5zZxYPeDaGxqpbrmeNKNiLZMHoJ62RfA+9+/gT13bZMa7CqpHGhSCP60lbShSulatEq6/CROAMxTZcuo7IpxTnDRjKi2gn/597eRpju5duEGnYsRBpcaFec6Vs7l8cznvoySOSURgpbgFN5ahsPbiO/+339EV0MPnnji04iF17Ayu4a2w3VSK7CrF97DZx79Bhq8n8KFN0fRaG6GKPQjq8+i3jkMRc2Aq2enUSls4ejDT6G1e5AKIgOX0sHvUEJFt1FWisN6k1DqxFLLOPa7jqJZ1w6ZoYZCKYmpwG0kc2GCGhObQdzo6JHWHG0NgFXZgpMfXERXRw/Gs1cxYNuDjdEZDN29F+MfX4ahicpcQbAOTkhljft8JKss0YlK9uj2u/H2L17GjkM78auzFyBz17A5H4SvyQ2XqRE/uPB9ZO0ZBOVxqHwmWHpsyGhiiFWysFvNuP/Bx3Hk4ftx9sZFTE4tSG3YhDMNjKwSKDuxlZvHxPQstvfcjcbGHqp3IwH3XtweuypdoNnW083kdiKwsYSP+awaik9xlnqDINjc7EGGACf6wxo4H/HklgQ2grzLtNQFqmElgatGklFRhUUiGcQ21+gGVQSGirTkYjQZsTk3j10Hh1GimhM9AJKxDHRqDVpbd2Fx+g6Bh4CzsQKTlbFgMxEkPYhubUnLHaILVCaXQVNTFz9nDankKv+7js9Btcf4UxC8ha3PcT4tRhtBi3FDclXV1BRRJKI6F8pFC0neTcAgABFgdAbRdJrPX0sxt/mMlCQmgqaI3yznWhzcVDCGxRl1fjp1sVgCEeu/Kim2KxSz/FfGvQIG4kGNirhaFSdQRCneFLQUg0onCYxOuULnGF1JQK8Xt3WB2AYlY2oBPcMdUtNuFTFEThBUaWTQkiTFRuXKQgGzBHQHsUpr1XGMq9JykEy4BIKg2JcVvVDFDWkNXYCrSY+6YR8URgWCy2GIxttir8Ou59iHwlhcmoXdLW5mZ6TmO/lEFAp9FesbYVTycYiibzkCf7UWJSFtYHV+gQCthL+pgYRKoDOUiBUazo+Z80dNpxKbviQWUeaBeRNaT0vHE6OJAlxOB5wUnEpVTto3qaktJDsxh8x/PrOoSClKVZgI7KLkQlVXpNsTroTv9uDeoy8sb60hWU1h+eIUmrsdePn77yIvSrSStRZn5mGzOGF3mDhoZDOZAY1tVLic8JNvv0FV3oBjj9wHAwdfpXXj/NwrCGxewvoNKoftCti1PTj52hnEPSFaBcEsYkOixCCVw6zewMzEGcxERpDjoKos4nKGki+jQ2Qiw6QyIq5Yx8zyEgdxky9MiyN2s81mPH7vZygASFFUz7t3HgNDEBa9DRVlimp7Ae3De6ApqNHs6kJzkw/Nw1ZsmedwfvY9XLx5A/mIErto+ZcXAwyWMKpmccusgtXZNBQcePEMG/FpqiEV2hoGyIYOElBWahRdYMzpGDTi5ECpxEBS6qBX2ahsdfA0WBGYX4LV2EgLWpE211TiWrPdg9aWDiyXfo21yRRaGztp0/VU7jlkMlmCr5HBXJaAX5QOzUYL6N01KJVhnZ5bQdsON06/dh3f/NPfkzrf33XfQ0glgLmJCZhb+RmrSuiqdlgaFBSFtPBKG0FEFAWyUMWZGNyj1HQ5aGw1vP7Oq6hv1DHoF3D3Pc9RJdoRmIxSga0jXaZNtKfh6rTApWmHx97BOFCie88BiWRTmThHmnaRbJZKxrC4NYN4OYBbF99CdG2NTuqLVJ8KyQI2urpR39qJrr3daBtuxoF9x+GztpLUmtBMd+HStpEkm/DBh29iXT6D33zkr3D6jfepsErYft8e3Ln5Pg7tfRrT83P4zYf/BPcOPIk97Q8SoOqkRsHGih+/vnUWt4NXkdJsYGuDcVzOYtu2QUmtxApluB12/rwDflM9AZMgVkugbIwhpY4hvpLDrQ+v4fDd+9HS3QwP42RtchbZchS92/oRDMbxxDNfwvdJhLqaGZc+uoFN2ulcJiw1A1i8GeTYajATmMLEQgDr4RiszJO6VjemRlfQ3exFnoqROQez1sq4FxuVYj9fBavNBj3VqFHcQhalF4pgokf53+2IxQuSla9UciTOVqrFFHJlmbTpaKCtbm0bglZD17mxyp93SC3WagQHeZExSYeXI1A7PD7EoxHoqKKjwRyunHuH7k5LGqHyLteQiAc/WbKhamcgM3ZVUkzrzEJ8iLPXGul8tKPej1rWhlykjOQKxYeIdb2b818hERSQLiSltWWrQUVg1ktt/sQZdKWSAE3gl1epx4V7JWSLlxdr10LBilwTYCTch6hpIv6szEGQbmqSANWWFKwNJAMrhVBKoL8RmWQSwcgc8sk4FbmRn1OCRpx1t5glMZbgODqsGuTTVSzcXMfSCF2KSQezT1xe0klLWTK5UXIfVVqkQiUpHfXTUHC09BjRsr8JySi/b10U38rA469n/pTga2ySiqI1NNpgbiDQksjEPA8NdsEuGh9TEOoNGpI6v4uKPhBextbKMlZWt6ReB2J9X9wk1iiJkXxmvUm0MqzBpOd8aYBOkn6KaV8m5uqowqtVjj1JvCrGJk23RVEtDkXU6KbE5TaVsFkkcJPcDNHPVpw0U/zVt//XC96eFto8J5q2tXBytNi5vwu9/a18YTMDuhMGs1ZK3LK4pcUHO//+ZdrHFJLaJOqbGvnA5xGJ3oLcbEAoPIm+jiHEN7aoeIsw5OsJRglMl2eQoSVJxGifOMlOWROeue83MHhvC5p3VfDe6WvQVAzYMdSC/p4hPHnifqrvdfzzT/43FQ0VK1+ueWCbBASPH/gcTl+4jKNHHoSpZsWB3h1or2+AhWrh1Z/8J7787B9JtZ7FNWLJ2pH9zfwzU9mM7sYhdPT0Qduiw83la1RdywwgWtZQBm3NZqiNFazH1zjJeXT4d0kT3rVzDydUITWqrTEIBTsrCLaiOJFQWCpxPpODW6HtFOuGC5s3MDVxDR5xlErsS9ACUvpwovUMwlV+VgBXL02io34YZQZFjQpNNJANBkJwuh0MTs4u59+iM0Kns0Np12KZrmnfrnYmcBnzY7M49fFpjN8Zh96oh6WtAJVXC1O6jmyuR0o3Q8I0M3iqBOIGqsMufPTiK9LFpLYmD8EtAWWXGTt2PIZIOI+u5m0489E5fmUeH104if2fb4dZ4aLjaeEz1NPl1EutwlRMTMoQupkiltammKAFnLvwNq7eeQeh4AiM9Zvw5puxuL7FwCSJ2dRY25xFOezGkGgQm9Gins+Sl4WgrVChqGgxaVXhrdDFHEJfz15ML07A3SLeQ4epqbOYDS+iv/UQWm334Oz5Ubx6/kVp07lKdbIUmcFGLQKl2ihZZreHcWy3Ix0rSO5yaWsRG+GgdJlMlJHIUQqms0FabCYU31Y0Q374oWewORNBR8MgrXoSE5MXceRTdyMUpbMMvovgygL23nUYC2t3MLt0A9HsJram41ganUSqskXFKVrUxbC5lpJuvIojeDXRd9RO5cUE/Ppnn8ZqcIGkmkNLk5+2PSOtF5czVRJuBqKaoUlnplWOw+dqQDxOdewQl8pk0FHlFvO07dmidHRWnGSoifVpTyfi4QRisSBJJQezKHpXKJI0xLFAgrFWzvfTE4xSqGtpgujVmS6vEjiouuVaEkcRSqOKbouxLJwBwVCj0tJlcxyVBgKNjagiNgtlaGpu5+fU6AiLiCfovDbEMmqrVBBK3EpUGarI1tJ06UmKB610NE/cZixQlBC2JTUs/q9SZR4QDJUKjpFc/McqRENicXs1Jy7mcG4E3It7CMwkqfYIXwKuegW0HgXyURAcC9BbynQvMfR0tvAZdSjVxOayEgZpL8ksnfrRQsf8LRL4KYJurkqbrUa3iWNY4PeIpZ4iY5ngTvmXJVmK6ooCbE0GJXx9DVK9lHgggcDapnT3w9PoRGOXHcOPdaNvVzNFoo9uxYYgFXqMwF+tChcljo/q+DH8VLUJGQrj1lYfVpdXkI9vkhyzFEIcexKy6Kdb4FNa+Uw1DpA4c5+imMsTq3TKMmJbRHXOodOuRppuRW/REcir2Hugi45a1GsRJ+2K0FiZ8zqFtPSpePDoF14wWIR1qSEUiUJTs0kNCUKZCOQxMqucLEb7kmfInvz1exibvoQ9D/fhV5d/G4HoPMzFPgzRvtc7DpPlddjW8giTxofgnJ6gHcLxoeexsHoOSWzR8lbR3VCAU8NJZ0B1+rqoauKomEpMimWp/kpgEVQzMRzp/DR+428ehZaMV6O627b3XpwYPI6Z8TCK2jL2774Ho9NTeP7EswRGDWollaRAe7u3oZIjc+XFeVaDtI5qEleCwwGkyLJ+SxPsOjWDIUyQjUm1pUuqLOLGHNnTDwcTQZ1OwFqjuu7oQi1TRjSUhbehSbohJqrJqTl4Zdo+UfQplxNLLPz+qrjeLepiFNDaPETyimLy4gzaetqokHJUBgZOZoXJvJMK+w6OHn8E//ztf8L+Q0ehdxlJAiWqKHGTj9ab/yxYPhiKkBAjnFMD6ro6cevaKFWoljbfiZ3bWzC/cR3X37mGjgN0SE0K/OTbH+L49kMIm5YZpCYYdQ4+rwXNVP+/+uV3UOfNI5ygotTa4G1zwKxpoALSwOvpx2TiIgE1i/77fXQ8dugydrT7xHFLUXQqIx3LSuWSCOfXsRyew+LsBJRZJWpM8PXiHao0ExLr64goAth28ACaOprojhK4eeY2ogQ8j5XPSOsoCljNT47TbXlJSnZcGvlYqttszLv571Q7ViUqiRICEyuYvn4LunYnVKUmnLt6hmLgNhKKLVxdO40U1Yq/vQtap4UuqQG7ho+jo3k7hgZ2wmrxSDXXrVS1HkcTetqGOT81aLVKqT7K8e59iFRiKMgLdCUhVGNy7D12DE6O/+GHHoBb38r3EW3xRmDwA2uLM7j3xJPwu/vxwSvv0G3E0dTTKN3SVdPmetpacenUNfS0t0jzVyQ46GsGgkqFIFOEl27MoFchl6ygf/t+ROmAq2paa6pVLcctm8wwXjT8c3EbuspclDGuMnS4ahTyohaJRXp+sZGq09n4Xg6EtzKQUW0n4nQYuSzdX5bgQCCkeFUyHsXxt1BkFW53AxKREJKpKIwEEnEKRJx+MYjN1BpVtXT0jWBA0rDQJeg0Jmk9ucg5F+UNHM5mqdSvir9bLvG/UUVXiiaEFhMkLAXJXEFXoUZFQweUiUmlO8xqnbQmnsulpSN8NX4+kY6iiE8oNgtqMipkOb8/T0gtc4zyzJFPSugKENWINROxmEryUvD3DSYVzF4gHckyLtakYmjpXAKi6baaar++tQ5Zui85yV3HmBK3cXV076JgmpxzsDoahoUkZfaKZaU83YcMFc69aByhoKOvlRVSfXZCMp8dcLRZYSApXPpgGhsrAcyMrSGzWcPk+Tjmr65j5tImYqEEth3qxWd+7xgaj/sxsKsRDr8eG2skzSQJze4gwJegpYIW6lnUM0/E4wgvByE3lmAQN+IzKfh8dRJB+510aGKTv2qAnGLNqpOjro1CMEk1nxREk8fqfJh6UMOhLEoVYoV5L5OAxLFcxV/83V++IJhYxglw+gljHGBhE9RkF1EvOzC/DCSz+Oj1n2N4z07sPXQCVUUco4svQmXOI5S7jqX1VcjzLQilgxRsBhT1C/ivV36Axk4zgqUAVG7aF9ciAW8L8lweNVFLIMDkYVBncpvw0Mb//JdvcOpckOvJl7U1/PLjH0PnVMLt9WKo7QB6nT145Y1X4e9sgM/cyUeKY30iiAd2HZdu403cvIRrl69isGeAViyJfIaDxaSt0K5oyJD1lno0k3CS+TVMrIxjoK4bOr3oFBSi4shLa7ZxsugGFU5zRz96SRzOplbaZSoZu4Y2lZOs5yBTTJA4CZQaJoQSoo6EWCpSirOyBDVRPIu+D25XO/LqGQKdFuHwFtRlcePNwIQEWjp3YXl8DkefOYjv/s0/wipqC3NitXo6H6o18X+iHorNQTXOCRWNKjRUOyanDxklVQ3VRGJrC11Un709HgLpKsEyjbmVIEIjIQJ7g3RF3kolraOlt6isWLpzHpWCuFW6FzuODSFZjtDF7GVgWOA0MoHNBOI8FbWjBS5dN7pbdiFFl6LmXIkNulQ6RMAJ8fkqMCuNSCfC8JDcfF0OHBi+F4MD+7D34MPoHBpAtlhAvcGMhoY+fk4PXn77dQy29BPkavjl2/+MR+57HsqKSCw7/ud//RGOHdiNqbUVfP/tfyEY12F2dgnx4gQMLTH0+e+DOulGHS1yX38/HYYFcUUegZklXHjvDFpVXtzb/zCqy1nMfHwd5hJJNZHDG//8Gu751GF867E/RuDqOHTxFJoUDSS7XyC+VoU73YRGQyMauhvgdbYxLrWwmRxYXtyAo74Rzf52aWyimRk8eu8f4vy7k3jjl69IJ2BqZaoiqsCWRrobksjOHU9ibuQa6v12bG1SJVd0WJqewxd+51lcOXsJHS3NuHBjjI7OTSDJ8WdSaGjzoUTlLjacURZAqYe3uRVxkreCytDAfy/TThv1RsaW6BAFgkObtK5d31CHrbUg3ZtVcm6iOp9SLuqmiEs5SujkRhgZMxWKCygtiGytck7iEG3CwvEYlZ5bujUsGjeIMrUijkV/XLlaK453SwcOhOu0kCQtRNB8mo6RcVsoZ/l5DH6Sv6hkKk6YLY1vQUsVrxDnqs1KxCtxxgtzjg7JSNuf41gVxKaq+B8xXK6hqxD5Q2UullgKRTqNqlDVOQJ7UcqhHP+SiSPKQrjTTYv1fjVxwdpGMjAqsHknBhWf32n2wWDVYWFqnQ6tSle0iaouS9FRQ6qQ4N/zjNsSKIaxOLmErn2NsFjMwhwzP3QkGT4zx9akdtEVcBqqWTqEIkG3BoPHBGeLF+MXFqRbuqLTU5QxZLKQesplpIkr41fnMX1uFZF5vi/HYMfBHXjsmYdJBOJFIyhmc3RUKYjKqhajES4X8zdNEpFFKQpc0tHlXCbP55Gh0dMk1WaSNkCJeXE6nO07DmBtPgWZXuwnqJBFhq5JDSPZhhSLmrh8xFgXhdEU3/7WX70gzntWlEqCS0A6kH770gxynPQxKsDV1C2MTl7Bvh3HpOpdr773E6qon9HCMck5eWXat4R8HUvpW1hNjGIs+REuLf6M6qeImblJ5NwTiNQmycQFGFQmrMcY5LNe/Oaj/xupeBDJSljqnHNpdEkKCBkjtiCOAJFMRN2C3374v1GR2aQyq/cefoLqahcdgw2pfIgJE8O//etLKAWrtF9KPPTQE5gaGYOdk5BNcYAMnCRaI7FrLU5BCTUgL6jR09RPW1mR1hJ1TADKJ1RUBX4eWVnHYCeYOxU+ArcdJrcZ+VhN6uodWN7i393S5q/YYBHLKqIJgJ5BIW7CCRAuMCK0VC+VSk0KDm3NiK6BAUwsXoI6b4Sedkjstou1R41Cj+XsedS7mmFlconNIHHUSaFWUHmJpKJxT6aloE2HsyQWB1WRhs/KiSVQj98chV+vRkpbwnw2hhafg67pJvbs7kDVXIbP2EsxYMXf/tm34NlpogsBslskyuasdJpFyyQX7fFUch3SJdFlp4Lh5gNosLdDUVQgVgpj4sZtuqsVvPSvv8D62CJuzFzFZmEZs3NTUHHcb4+N4OSp90j+Nrz3xksIL22gydWGrEyFBJXre7dew8TaNdyz7wl86x9/H//8lz+USrCWbAr81v/8LDTadayGtqBx0j5TdSyvb2DHEIludIRKLoHWun1YJxDt2EtimagRYAqoo7LX1YtTSGY8tfsJxDcjaOzoIDg2YmD7XtQxKd765X9h/5GdOHXhDQoWOi/a7HufeBzN3S3QGYwILM1hdnQZt168hYnzs2j2NaCpm0CZUmH0xjiKmQx+8fq/IRTdwMaVBOZu30DfzgbMjS5IZ6sVygra+rZhYPhu2mENxkeu4MLJK3SFBYKfE3lFDTcvTaDKeA4GqYY572UGhJeqq1owYWtlDTaXmeiYpYgSS0NVknMKbe09iAQ3mdh2io4cBYMSyUwcdpK4qkLCNTFpNT6CaI4iKMsIBMKhVcawnM9MV+egEmT8iI5QBh0VKIEik4zAaGHSE+w05k+qH4oGETUqfi2B38AcEc06xPJpjbGWjGeRzUWkap7yigkZxgbVEhVzlm7NgBzBQ873F8W4Ipy7QliO0GyRytkgLXGUNBU6piSBXAOn1QM1VWOSZFNT8mnFmjEBnKKfooagKKnuGgpUrGITNldKM5eySNcSjF0j5GUNijJRk0RFQSaHr5n/zaLHwq0lZPPCYSZgMtWgUlfBLGe+JGGmmErGcnBZxX6aEzkShagHZTebUd/llfayaBCglulIEgoShp4K2IM8LUFNTplLxwAlVbFHR9dnw9UPJqVz8Xm6BqfHCo+3jkLXTnIBIvyeZCCCsSsLOPnSDYzfGGUsG3H4/mPYdk8bDn96CD076qS9s2SURFOIIUMHoCA+6IyiuBnJLCvGO47BbtFCknNatMJIbJidXZNOHVkoRFejQXi9Ns6pk0RLbBDVO8uisqqR46KD4nd//5sv/PCV7+Gld/4B8esV5FVxgl6eQfkGAnML2Hv3IQQzY1gqn8XK5Bbuu+dxeK3NaLQfwv6dX6Diasdm7Cpt3QZt8zLyuVWOA9UwFVcouUo7TZNvrElHj2amaNO3HDDKRa+8VQRWLqDOrcfZqzcQKX5SP0LUEvc5GvDcQ1+GodSISB7o7Bc9HwlmVM4VWjlKdwKZFT0tHdh7z06oOoqYm59DKEHLRvUsL6tRV8+EZVCVmQyRdVoSKmYZFYIo/FPIikI3djhNPrhNrehydWF9aZoJkpXOaqZktEChApwqH0jqfH4qDoKzp9GCD378obRrXhLb70UmBsFbJJNQDcVCka5DjTTVTCnPMTCKSwEKArwGnvpm/niYqqhGdaWkY8hg6sYkunr6cHnsPVhlThKCmW7nkzV9cZzJIDZqTEZsMbFVolofibAibohpLDD7WjE6MwtnXxdmViYRQgI7G9rwP//717BVTjFXZDAXHTjz3mn81re+iXwlQtU7DsveKjxUclZ9nZTMaSaY1eiEie/nMnggym5sJTekm7iL4QlMXKEyVhnRubcDM8sjyGkS0DBhs4k0epv68PbUj9A+6IXP7pRuFq5EL6MQM6HH+wBMci+ufHABTzz7ENbSY9I6trLswhtX3sbP3vkXOHw5DPTtRx3HP6dXEmzMBI8W2tw0Pv3Uc7gzdpWiL48ux2EUQwqsZKcwFRzHnatX8fjuz6BgqGAyNIdjw09gfTmKRdrg25fv8N102CiMYWx8DF/7yldx4PBBPPDIU3w3FZYmxa0+sTxQRLEYg6VVBa+f49HoxLmTH+Kn3/s+4vEwLtx6AwZ/HAqtCaGxIJ9NhYWZRSj0KlitAqxI3rEk9Eyki5f4nCQKe70D86vTWAww3ghQSpUGzS0E5BxjpUTVSaAoK3NYDgRgoHq1mB1IxWIUuBXGfKO0dJXi2FsJBKHwJ510Cpyj4YMPMJ7KjA8LjBQxIoHzVLJaaw6xdBzKkjggYIcoG52jCleJps3Mk7RYdxVr8nrGu6osrY/n0kJ1lphPVJFU+3JxrM+gZ6xaCVRi89BAt5UiYSagN1upPhX8+RrCkRA/n3+ut1KNk3yYhuI0SqGYodOrIhmOUh0q6CDdwlCSGAxI8fPkFE+iI5EoKJYm8YjGwQqFqLYi6qLzVSiAaoxVsZeVLyWZS3Ts/HMmF0VLDWYdn0EMH0leuCAtXZKjQY9MXo7FO+sUI8RcnRJyFcUIn8XpEEdvq3RvAwhuUJWXihRWBgoNJTKBlLQRrfdYiDXiNq3YiJRR1DG3FHQxGjvfV7TDo0MX5RZov81+Ddxt9Vi5vSaJS61Ki+VpkoxFC4Pexd8vUSwyH+kM6utNCAeiGD83iXd+dgtnXxwhahnRNNyJhnaC+r33oe/+bWjeboTNK0qGpJCJk8iorKt8ZyE+dWojVjejdMxxuhcw1lxYWl2F0S0WS4VQFOfYddKpqzxJz24W7804XcOFF9bSZ+GmDR/uPspfFLcP8zBTteg1XWiqa8PO7h1wtzTi6sSvcOmVFRzY8Wm09vYzSNIIRagimrejwd2ITHGDwcuHAxVLzUC2jjFZDVifryAeliETdaHD74aze0PqtXmwYS8MTjN++sF7TBQH0tEUPvPIZ7Gv/QhGR7fQv38vbDoXFExANa1ZsZDn36koy6K+sobfZUSZFuzO6bPYffBROOw2BoUcM6lpqfGqoWqCiklrtpsgU1UQml7G+vUZ2GhrVBYNwlsRJmOJwKpHi20QfkMDfz+HRHYdsWqAVi2MHT3bpAP8YmNITYXf2O3GmTevosHbBJWV5ECFIYI6n6FiITioqXI0Wg2DVU6lJYdKJ5ZjFEhFE1QyoraKCzoqClFp0kfwELczr4y9izWqXl3FKdnZalHUdKYSSolehxpYhLIgoH/n7/8D3VSNgjDEiZiu9u1oHNiDpo5BnLn6Jgy009U7OZJjHd3QEuJMyIeffZ6ORCMpIEubBT5XHXzWHngMjdgUl0hIbJloBNlymuQaQywfZMIUCe4NcFj82LFzH9UvFYSxAN+AA5vpNSa+IOU7uLX0IdWtFja/Duq4k27FhUjqKjKZMgZaj+KvvvvXmAycx9OHfg///A//jraGZnj65dis3EGDy8OY0KKt+y60Ng6jv6UfPrOHbsoqdZ2avr6Fh45+CisLkxKh3ZwaweVbt6jqkhjuPYSrN8cRW4uijS7knY9+jdZtDmlsHXYdY9iM1oY+3HPPw5x/J9WWn3Mt6nfUc+zS6BsYokIMYSfjq1QgpOUVsHCeRL3v3/yL38b06jWqUy1ioSQqEZI1laqwrwP7urERiFEVG+HUOOjKSIrMi7rmelw6fQtT8yMkbQtzSYksx1BPRVyikGhtEg0kgkzQLbQ6OU519QhuhQlutMtUzuLquN9pJ3hlKGiStOA2ql0VNiJBErIcG3OL2HfiHkQjBQmkxe1nI5Xxnqet2PG4H54hqnRLDWpPFanVMjQak1RRsJynGed7qig21NUaCX8dSqPYz1FJLkJnsBBAqcz5XXoVFa1aSyGjoFgoY4sq30SQEMWiRNedcjlDtViDVmemuqVCV+SkHqdC6YjLRiol/8xgQjluQHwlI+W/iPuysiCdTDEzL+wmmyRExBn0MnNKfLc4e82/SXswolhWGVmIsr1ir6BQzpFwyjAZSDKMd+FyxUkXtTip0qpANltDZD5GZS0UbpWupZU5Jkpe+KXKgqIMr5ZuG9U8c030QPDj6rkRtAw3EPxl0n5uTRyQpMgTJ2vEqawK6ADKJBqKNLWC40YhZvPooTDIsDmeRSLEd+ZPieePkPDFxaNsLoMCnXIivSS5IXFiymZXYj28htWpdXzwk4v8803ovOB3GOHzNqClvxl7Dh9C35E2GBs0/PMCRewq5zhEIRglDhFTsqS1bEi6mFSkwqrVzNJ9mjqHgq4pQZHn4BjTmVFEKIbvUb+glfnx5J5vwlPXiPHRCXTv6oPaocYvvvsdPH18N+bFbTgmgc2lhcq3jFOX3saNkTmo8wk4DN0oUElPT11EeLqEZksvUoqAtDu7uUy156tCb60gl9Wio8+CNJX7nTsZeIou2EsGvPjWe8jqtUwMN77x3Dfx1q/PYJNqw+71YWp6HDeu3cJX7/00lbQSbe4G+F1Uj2oylVnc6FrBtasfonvoOFlXx+coMrAqmAtfxZXNN6QGuEYGUGB1Ddl4CqHgKtZjC7j0qzdRGonBW2fGxPIFxAJpTl6Wg+9Dk3sb+nxD8NvNGNs8i8SqGToZ2dpOhbGZkXr9NXR7cf3CTbR2Nn8SfGm+o1nUexbd3sWuPCNE2FQmj0qsPzEBxAme9cR1vMHv3rnzEFlVrPVosbq0hHxyi4o5hDqfH9kk381HMKPFFdUexflZ6f+oHAb3DRHURA/QKmbnJ+Cqd1NlVgnIm7g2e4rJaMJzz/4lPnr3Y1TsUfTvfYCKRVyn1krJ7TQ3wGfpgoPWXKyRmqmC51bHsLa6jJnbE7h56TW+X4zvWUR8NIzlxQWMjVyHSpxWIvHYCWBeAvBGdAbu+lYmFJWLAZxzP/JLfiRSAYxfG5GK8O85cAj/+KN/xFee+TL+z9/8E3KGDcZFCuqyHUtjBNEDLaiYq5i6soLfefy3MHFhBN/7+b/iM0efwkDLdsTUYarqOJ2cFsHAIi5MnkPZFpUUnLfORrCXkxjaOFd9qNM2YFvH3VTYMoK1m3Hqlm6ylitqqfu7qPXsIdiWqG4JA4yTgnSp4uKFa7j7gceZfGVEEiEs3JlFdD0Oh9ODbLiM6Nom7bkPogOWOFcu4kQY+Eyc9l+WRMf2bdJJkMsXxnDr+i08/bnjWJxf4liL46laWL1WpDcZV27GoFi/pRipUVWKfo2Hju7EpSu3YbDYqdroNvMpaF05/PH/2YPtj+7ErseacOJz26FtNGDi9iIO7X5EEj+VUl5ye6KMrKaxSLClYrR5Mdg3xPhox6XXA4xjM9ZWVujiZNCRTESp1hItvFomTrmTtJhARQKVjipcwQCrCKHCPxc3JkXt/EyKIJ3akoSBaINYotKV83drovG22kphE4ayKkOValemoLIm0BOLJdEilHUpQ6fH8cuGZDBS4avkdHAkB1G73EqXqlPRtSZiBKwkFahK2qAVVSTFfoG0B8VPE+e8FRRVeZKRkmBv1TmQKzO/lRXmXJakUYSrlc6DIL48E5SeP5UMo0jikFFRez31WA+u0w0YUK1QwdO5JKWjkXLpoEJDL2OI7rcqQJn5qZQX+e9aGBVmCcgVHCkl50qIRbF/IdxWgeMzc22WIEu3pSghQ0cWDCYZczaqY34WHYuSwO/xOHHnOlW0k2o5QsfC790kuS2OBJFMxFERhe2Yf6qaDi5jC9y+RnTvbMcuYu3gPftw9+Mn0DzcDwtVu4puPhyOc4BqFB9hjp9BOqYYSycZZxqKtRyJj3AzsL/thb//je9ArqNtp52xyTzIpTJiiQjPfWqA4JdG08Ag1U4dbUs79DIfmtvskJluYCLyEW4u3MbN22eIM2XpVmi8WMBaeFl66cRqAabmPAeiJK0Nb67WsLEqDhepUa91oq/Ljq1aGk/d/xk6gE7oaa07trXDptcgXwgiFZlCKryAj368CFPVgebuOiwuL8OmJROJEpUcNB+tnM9rxtx8AH5PE9LKFK5N/QJrm5NYi2UwaDuK4Z19nAgXrFSqTS2d6DzRh5Q1iKnRswhfv456Kj6Hu5fMK2qll0ngBN6UCTsHduLFM9+BumiFLKeCTEml6nRgazUibVatTS/BafNgauEmZCWxHm/ElYsnyel66USLnOAnNQOgIgFVUJC/t+/YLrz/MslnoF/CZ7vLhWR2lYl+myybZFA7UOdplshAxuAk2ks/J5btxJJAMUVVxplrrG+Gge6JPyXtAZyfeh1N/kZ8/KNLeOSzn8c6tuDytNM6q6hoTLSLVDZamjMql2x6E/OhUcxtTWJubRKrl25gPX4NJW0AyVII1domFI4CYnPLsBgM2Bhbw8TlCZy/cAWxWggWsfxTC6O9o046jVGe1/L1yshRgdScSSaPH0U6nc8ToH/y/70Oa28F9+4/CFmMdn+LaoyJFA+WkVqqYNsBH37w4//Cydsv4wd/9WPIqewNcitcVLzryXkSRQFZRREDQx1oaRxCj2c7zLlmzG0uocA4feiBe3Fx5DyMjNsELanUK5VzEZgIYn50BrlcEoH1FcyNrKHe7Ya/vZEgIUdV1FSPlqVlhd07DmJ2fBE77t5BsCihmJVhZWlEus4tzgmL43e5dBnLgRDqO7wELB2aWjuxNrWKZVE2t8OCESb4+Y9uorezk9/jRO/ADoK8CbkaNRsdVorq0mo2oqGlnfMdgpqSKx6LweUnkJPkN9c38YU/95O45yGvGWmXrRToeni9Hux5cBjJLQ2SIYIAwUKUXlUwoTXaKCyNVNcqG7JUrBSHWJjeQpZjkMnEqPgNsBjtiKboItRyaeM7S2B0WkX+mgmQRkkVg8Qmjs5VCGBGxlRwNU6wIoDKRWG4KMWDVjo9A+ZcgoQnXcJhQIpjjAJoSwWxXCKOGjLW+XxENGhEsbCEcI5qlFIWkmKFQBpCpVqA06KTLiBVGOOpPF0PBZjopCOdohFNMARdFsrMG1GIoyRVWlXxWbQqUZhL1FhNkhBJDAQwZ6ceBr8R8cUUCbgOtZxcOrqog6hMSKfCfE7RFUVJGiqKvGRmA+HlGMGThF9npMsQN1wJdvwe0eRar7DwPYiFQv2TeMUzCtDVia5nrR7U8gZY5UTKYhlFUQzPTGJP5iiATIiG8xClaFeXSdrMC1Fy2mIVy8ji2GMG2WgW0xQuEx+M4+a5aal6oZgDcVlKr7FRiDmg13uZcxSsvhY0d/Wia1cXuvZ0oo5xK9zJ1jrjvhhDe3sfAoFNzleNbi8ExeG9Qy88sZ2K1yzD6fMfYeLqGIa6m6gOaTn+f5L+Asyy7DoPht/LzFD33mJm6mpmmNHMaFAzAgssyZZkGfMZ8sdJ/Dif7ORJbOeLKXYsQyQlFo1wGLt7pqeZu5i5bl1m5v/dR56nre6qC+fsvdYL++y9VlVLS9EBIxmmkM9IavP6qzdwaOQ0RptPwdtkQqx0DVnFDlm8gofzAWyGt6iiqNQaemzPRmDrEcXrjbwBkqmyVTo1JjpSV+IVPH7sOExtoq6IkSAuDhnQe6S1sFAx9rQMYqB9AF3DXhx4ohubpUVcfziHJqpm8aDCZNbie//0TZw6dwH1GKCtZFCiJZnd/hB72VnEQkwWXZl2Ng1v0QXRCiu4Pi+djipQZWTCFTQPTsFCZp7duI0HP38H2KvSFruhcZModFTMWTXaW624PXOVLsAOT2srvv33P0A4uIlmZxtahpswO3sfJoWBQeHA9Ox1tLV5qFZJaFQAxawoSq+R1tFD8W1c/Oi7mL91B+5+PczwQW2keqetE81/b9z9OewOYIvAKprt9k2O/eKhEn8vLKrY3igKX6XTDAgyfI0quUFm3tkIw0RL+OH8DyBbySFUiCLOUDe5jeh0jyKejMFkdDFAyySoLHZzW7g6/X0q+p8jGppDPMBEUoVJcAOwkkyj0w0cPfhZLL63j2xOIx0I0lkMKNEubsYeYXjEg05HJ/LzvI58Ac0dXkSDQXh6CD6ZMBLxCCiLUFw149UfvouznzlCRZ3Dv/21/4axwdN4uLCAnegMlnbW0Nlq52dQWQ8QcJxm/PgHNzCzM0fgTFCxH0G7qVNaCpLpiwiGA4iX9+HPBBED1aaTKlCXx8LdOYKiDFkmY3dvGwJ7G7DSaQVLy7B3mOAP8N58rege6uM8aOEPhxCI7SCyFEM8F8aJC6dw6a2LkOnonkjW+9thzsVFglsWjRjFRyAKHW2yy2XFZmId7T0t8HV2oLt9EA+nb+GJl15Af/MJuqDXmVQKrKwto6nVhxv3rsNCwPK1OvDc4ycJQDqMjHaJNpuI72SRUuaRb9QJclXpFGLvqSKmTjTgNljwzd+ZQctQt/S9VYKskSBras9KdU32ZyLQWE2opkswxLUYnGziuKSZ3CmCC51CvQBjpwyHPtcKZ3MdfVMuyO1lhKK7yNdTEKLWKB6kVzTSjhjR71LsvBKHuKgIEA/lUIivk+iowAlsokqoiaCfj2UI4jEqX1FMSuxqE9tkf3GQSbSL0xp0FC60yozLaq3EsSYBZikM7Tqo9HapO5V/PSzVZC/QfWioSl1Wo1SBUJzHEE2YhaIVe8nrBEmxVbdSF88ZVARB/p73R01EMBcnRJXMK2F65dLDvyZiiGjIcuf9Fdj1esSzMRIiL4xCqkY1r1aQpOQ5aSlE1H9XUdyIMhrdk23EETNBvCgBulBL4qyMVizZUojW+V3iRCh5hXkojuOT2H1WfPTuEn/GHLNpEPOLvr4KEmQOFTofFR2DSkZLVpFJuSseMLvbDXDT5eXySdQVMljEbrpKDuGVOBavruP2e/ewu7CLYlycsq0Q/NWMFzoSXqdCXK+ajkDUiJnqxcSFSYweO4g0v1Nt1UiOQq4iAf7R73z1G//4Nz/AkQODZBUr2oebYaYlEA8IDZZW5BRVBGb2af0biCQ30eqzwdxsJatFac9boM51YmCgBeHcMmrqEJMuRZuRg7ncInX6cA6ZMX8pT9Afgc1ghFrvxmTPIRyfOgUHLfHA6AR217MYbBsi45ARdVaqdysavOEcb6ZeFKfPjGjzjaCXamdm7w7CiQIuvfkyfumXfhn5RBYKsvSdO7dh0dbRJo4op2eoHCtSlcZIcR/lLStGD3VLDXgNVDOCzR0kJ7EFKrgXQnt3P2SeAsLVVVx+5U0k7vvh1ndD6eJERCqYGOS1O90UJHWs7VxBVrWGdjtdSjNB2+eTuo3E9+Pobe8lW+klyxjdDOHR3vu4fPVHqCQJVn2DsPiAQOSatG9WKTNBW7dDqZVzsqmW7RbM3L0Bu9lFRf0V/Pxb36ZycSOywcR1cMKyFYJymqAsjk/XaFVzKFPBaCjcylR713/8E/Sc6kO9VQY9LfpQ2wk4LB1olJnYdBJre9O4MvM9bO3/iPe/gmIuxOSjDS0o8NSFP0B/64vo9J1Ed8cglZEBr3znRyQ6gkBeSZdxi+oqgNZBLRp7ViQSJczfXkVsJwEl7fL+ZknqvPPg6gyaB4yMYSP241RTRqpR2tb2yV6sbwXxsw9/DHVTWGr60dXcT/CgmqL6aTYw5izN8AxbULczgZRqGAuMAyrf+euruP/B+6h1ZulYShQTOnzh/K/CJnejd6Afq5sL2J9bh6orjf3oFox0a25XO5bubcBmoYohQOQqVeRiQmGKkq5UVBYnZNokjp44jjrVe7EgDrnYMLN+E+nGKmr5CgwyKlZ9Ha5WAwnWAJ1Nhf5TnVgMrWH73qbUWLm5t52qUYUsLfYbr11ES5MNWoucrrWBTzz3FOzyZkTiWbz93mWcOXCcjrEFL//gQyahn86LAENAOnzuKIKpFfzxfx9Awe/CX/z6BjYjcmxdD+DQswfgcLQQaHTMjSJcAwpa6hJsjJvQXhSLM+t44fNHEakFiMEEQdp9Y5saXUO9sNm0cHe44bG7qNoV6D1nw9jTLRh6TDRMj0lVOsVCbCVPgSBUqXB9FGq5yI7UGUzst1bx+uqFogRioiRrtZFkzjDE6QxVOo30TKhcKRHTfvEAUyzfiWdSlJjQcO6CoaDUk5X/kgpE1UsZZAlWwY0simJPuYHuQq/jfPCP3oFsVixxpngfFCkysXuE7yFgKsQhK1FFsMRrEpUGGTMVuiqVXEOQZy4R/E1ukm23GRtzuwTzAWSLKc5NFUnGbVwsXTIexZkRDiRNroKOJU9yNqG1z03XRBIX5ldOzKBg0jEudUwsUWVRRgEjyEWgOWeMpEQHSiewcmMVkVBMqsopF/dvotvMlyGj0OpsKaCtpwJTixw720nEtpJQ0GG6nR6EAxlpvV04dZ2oUKkucECLKKUbWFtexdztNcxdn8HMzBJkVrptoyCzBh0CiYEORS6nEzF44em0o2PUi+FjB9A21AnFN/7rN78x9dh5RDiTofkyvH39ZEg7ukcPQO20cKAqsLZ6aVPEg6k+WjoXsuEcLB1NVBQMMdq6iZHnqebEMdMtxPKcvEoHGRy0ixkp+fT1DgKVD3W+4csvfAXryzuIFRv4+aV30as4io5xJ9bnaOmpUsoVP9KZDYRi+wyeMgPCRLdgIENWGTx5zDLZktl5gr0b9wgwumSCyjeF2j7teiQDcZy5VlZB05xFtpokw9WwuV3Al576Aie/QFeg5KAKRSGe1BsgCtmsLazCoGjB8SefQveJMQyeP4Db85dhKIu1sSYOpBV2twXvvfUOfB4XppiUH35/DkfPH0XA76ct0lORuwkWScgYyGajAy6+r7uzD4uz1/D8i1/hhNdpmZqZCHJa/UccC7oKkwtGm1sqMytOYm7tzlEF5LB7P4KTLz6Ba1deg5W2URxp19n0JFol4rS2Vy9/SBXfJxV0EoWS/tef/gVk/ZwT2jFPSxsDZgjdnikYqTDWN67hzQd/h83oz5GvrUJOxSbAwaXshUk7gUdzFXhcw9JhjqWVm2jy9TCYy+jodeHAqTN4eP8uRk90Uf3SBkZ88HZ0Y/7BdRw8+nHmhBpJztNQfyeadT5oaagCyX0YVP04dPoxNI2QvOxmNFO9ppjEq6sPmYiirKkDZs8gnhh9Hh/8yyWSHBMvOI/aLg1ZJILd6D52N3aQ2IxTVaVRSdfgqlugaGcyMtF2N2L45InfhB3N+PC9V6jqYzh77BxB2kggbyAZV+Dmo/dIuDH88Or38eKFZ7HhX0Y+m8H6vR2YHXqqol90chfLc9vbu7h87+fo7xxBhAo8zfgWOzvsapJWLAtlQ3RYiqMWkHNudRj/XCe0zXakogUkHhbw5muXEM4HoDI1cPrkSbT2DGB9aQeXrn+AbDQtbRm9Pz+NaDQO/948/vLv/gPu31+Bu9uJUmUNf/IXZ/Bnv3yDZECgK9ehpKCrqhvQ1uw4cOws2qw90KubqPw0GDvcj8UrIewFQ8gkArB0NaBr0VGh0niLLWnS9j4mPMG/0yie4cik5ziis7uK8ewzW3By8jBdpBbHPtmC9lMqtB3iz0cMMDjLJGYV47hANV5lrIjGagR1KmypCz/H3mCxQqEVuzf0EKI3ky2QrCtSXX+l0kCyrEnHywWYiyP1VpOWKtVK95NiztWQyeT4+WmkEnnomqpI1CKQUSS6jBbYzHaSm6jRXeb3iYqMdCwVcXKSQC6p4ppUA0mc2dCLU9IkaKHaVSRo4jpzVCGVQE7FEojsxAnw4vU5iEdWJZJciVikECqdc6soGaTT5y0UrhqbmsRK4cHvKPE/sWxiEiUVxI4aOj2xq0Vs0RZbFcVSp5XxI5xSicSj5nWUKAzF6VIFBZOvQ4YnvzqB408cQQfda/OAG52jWqrnHLbWtqSlKHFKPB0sIMdrd7oMqOfk0BhVCJMYqo0EiSdGcRClgHmA1fsbUPM6xINZccLdqBdLYrwHjolQ9eJEKvkWiq//zr/9RiKYgVlrgtyigk1HS8Qv0PLCROEsVKy8iToBjzYsXpFslYpfqpWbpN0ZMoUJG4/i8Hl7EZ5NSu3dDDUvHtxi4oh15TzZzUkl0OnGePcx7JClrQSc/dQC1nfu4rVrV5nAVah7lvC/v/VD3L5/H8HkBi82AbfSiNXpZQITb8DuxZ2N95DJraIYTMNANVR20lrHFhD1x2Hv0VLplKTmpwNdEzh/6GkE0vPSTgxdE+N4qxWDB9ql03ah3aBUK0bUTyhxYFXKCnzufirUJl6vmsHokdYuxYMtmZxjYidpkdDm7n+IoYkjuPSdl+HupYKgWnf1KXDvDgG31iL1ANUX9FA5tFLwKepajI0fk3ZF6KlgxNavAsderLkFgg/pSAbRRpch2qtdufoKwnQ85WJUekp+YOAp7KW3Ya444OvpRF40laB6EdZ1/PAEtnd2OBda/O0f/3c89eljWAgv02W40EKA7Hb2QMfX/fNP/wjroZ+Q2CLwmDyYHHmOKvUJuLUjMLUNU8070d3mk5aAnC0G6DsKCNUfIatcgM6hQyHJyKZa2duag7XSgpNPPIm7V97CY2e+LJ18e7g9jenZh9LWzPXFHWT3kihndTh24lnkM0ppzbGZny8UlYVEfo7g3j00hOmZWdj4uZf/9U2cfuoYlVwdy4lp5PayOH/s41C7adktMmxkZvHCmZekU5r+BzE45E4SdAMVWxYzczNwNly01SR5pQ4nJl4iwGcxMn4al+9+hMuzryGZjlAJ5vH00aehqevg8VF96SJ469VLOHzkBEmiAblWifcu/QCnTx2THtKtkNRFzRGxEwGWOsRhsVy2Cp2xhp2dmOToLv9sGl0jdhhHdYjbdtFFd1etUK+RrPv7+7C3G0Y5lYaoyvepXzqBV978EBOnR5EKp/Dc0+fws//9PmOviGAghz/4k1P4o8+/i4anA8+/8BS87QNo7rZSpGkxfWsTL/3qp1AoU/2WlDCq7CRJIaBUmPvoPpxeNYnejkkKC63GzYR3AFqSlNJMV2CQdjYUCcA6kx36XDu+/ydvY+1uGvOzQRIwsHw9hvh0DYV1guK2Bolluu61PMGTwMhYFoeLQOEhTm/KCHQCLJs62sQSOHNGRcAtUI2L7jZyCVhkCtE4AsxVOyiUCYiiuJ5JeiZRyqalcxbFTFHahqgkQes6CNr1BNLFGFK5DMlB9P60wcbrFf18Cxx7MU5SC0lxgrEuI2g3UKADFdtrBcGKh6ui5K1YDRcdxMzM/6Z+PazNxINYFKFMhmSt4rWIhtNKiFr71ZRYLqlQ/degrph4T3pAT/dfFi5FWpWHnkLPpHIgWc5Lp19FXSUNyU9JF2AimbcO9iO0DMSCQXKnOLlZo0PhZxKUlTUXbn13C2+/vInle350djrx/G+dxNSz4xg46kFrp5qqPo/0fhKVqOgEZMLOyi7HqUaxRhdL4ZJKxDnGgNdpQGw7hWtvzmNtdpkYwu9RUqwqRVcpsQdex7Hi3f/hb/zGN+KlCB7cXYB/MyHtJa6qY7RrG3jtne/g/evfxfIDv7QnNxQKYYsAMvfgIbbX/Az2CtY316DhoHt7mxAWtR44af71IDa299BQie1MZhyfnKQNaRCExb5uIxKBXSQTKWkPrks80S8noC6oaSWK8PTZ0TnSA4fXiRgnu7ebYEfQDSfXUFAlsHntOvrOPk7LusfAILCZNExGI85OfRx9gwOYmLzAATVRCTTj0Mhj+GD6pyjTli4Hknis9+NUY7TWLgY8g0rUTfbvrkgBkY4ThM1UdBYLkskd+Ff3GFhaaS+tqFonnodU5AnsPFinVd/HYM84bK1OzG9+gEjlIehksbxIu7WzAafJhnSKLFrjN9Myif1V1XyOn2Vn0FthcbhIaDMM6gY6STq5QgF7sTtk+6JUa1pMTDpIJSO6Z6+LteQeXLn4HvpHRqXtjULN2Bnw3/+7f8WXfvfLaBkcwY/e+Wf0dx/EcPMAAhtz+P7b/wnuVi0s7g587YnvoN3zFLrs55C6/QjmRB2hR+totnShpWTCvekdbF6P4HD/ZzDiPYXVD/alprcffP89OFrtJD0byeKTWLu/LNUgf+VHP8ducAUr29elU6mmNh3VfhUFdRo5hWhNpYR9dBDKkoxkTEfFJJeLvclMHLe+B5MTp+HtbEK9RVjtLPbWNyBviWG85SwVFG02QcLeLPY1N7AUW0er2YtoOYnlqws41nEcSQsTtLYHj7kVmx+lcGDqMbR1d6GjeQSNnBqvffQqxcgmyTeFp88/RnXlQz6Zlg6/aJROiCXMt7/7JmPdh8R2CU8//iLamsdw+96HWN1eQFOzCRnRPIKKvK2FNoN5bqAScjW7pDrrmzu7OD7xNGpUo+Y2E4ydGhwYGsGzZ56FaL49NjAFZ08TE06J8cGDWNjawNETZ+Hk+3/+43dh4ZhaPV40eR149HAPFmMrRodO4PLbD7G7u4eOjh5oDE6sbS7h+U+/hBoBUggDrdoAjcyCrp5WvPOjt+DyuPGFr34O7fYp2PVdsBs64VT7YFO6kdqIwMXYlesJaCTynCoC92ElHt5eRioAmPUtyJcIiMzBkDjOn8oiR9HT0GbpugvQmlUkczlMLqprNVWpnuLOQeJwW+kiGzC7zdLhwbqC7kXsmmjIUS9WoDWq6VBNKORL/JOGWZSmIPBX83mCaINAlyXghtB+wslxsCDMi2mIw00lUV0wgTwB3SgcrsEKp9kHHVW+aMwsHpArhLCiSxDd5cX+cLFDTRSqatBtkDMloBaH/oRydXc40THpRdtAM9Ut84qkqeKLylkZx6REfHHAwv/mHm5J1+7ssVG1i90yYqmpzvEuwqh2SMfnq3KOE22SQmzsFpsOSAxGHR1MmwM331+DinFPycs8J07UVdhej2CbeVxu5JEnuC89DJLkKOoO9aCboqx11IehYwMYOTGAYCaNjbkdyY0UkeRci9o6zCGFWhKdwsFUqkZUEaYa1+Lehw9x94N7iAdo6elYCvI00qL208FDx76R3Y9BU6xhrLsPlk4rZq7Pw6PpxqnTZ3Hg+CSGhzUMyG60TzZRyUfg7NdB6Yjgyvw3sbx5HVsLDagSNvT29uDNy+/g0fQdqYWY2GXR3dSMuaUVgmmZCapAe7MZ41NtBCeysyKAnj4vzpzhzbUbGKhaBpcOOr0dOlpJs8YDX9MAKCNR12uw+NElnHjyWYQTW8K5SdZPzRsvaVQEIgVOHDoJUZpWPEwR6lReYxCqAtiKrqCmS9MxGHDowDDfy8mk3hYF8nPZKGZnHqFe0KFjuJ2TRXbldYhiPKRsWOkEarS54mj60vp9zDPZW9pHYGFyObo6UeA9JEs7CISj6GsVy0SHqYqoZFNkV48VsXgUdpsdSpMJm3dn4WhrQYlq9eiRj6Ojb0Dayy72+Y6NHKRiW0S1QFtVzSCYW8Tc3CyJB1SqRfQdHKCAtDBpRNlTJb73l/+CCy89xaATNTIsuLt2BWfHDuHh1VvoHZnCgZancWH099DsOEh3o4PD0E6VRYKoGzG3Oof8zKp0VDhIRXH4wBTWc0V88JOL0MCMyeNTMGjs0FIVt7eOwE6bWaYyqfI1/pUEFtdvwp9Zgs4u9vdW0dvfg+25CIwODQ491YnQQznMWQv6urwILGzD7bajHE2hnCjA20yQoW10WNphMbjR0zaAXYqB/dkI7D4PFh/NIRHcgn8phqNnDyC7HsVP3nwTHz/+lHQo6V//4V9xvPs8VXkS66vbeO7CM7h17xGcGh2C21Gq8yq++95fQ6asS9vhznU8geG+U+jo7UQinpOWqITayZa28NOf/hhXrryGD9++iNdf/ym2NpbhcTqRiGbR3e3F4aPjuHjnLgxuPYRYc9pa4Ha5cfvRhyiE8vjeX7yNw090Q6U3omjMIE2iF9tnr1+/RyLPoRir4Ecv/wRafqc47BFa2afLCpIY9Gh3tEldYnwtQ9jZSiEW9SPDhFQRmPZ2VqAqxVHRmNHezpz0WlEq1yCnWhQqUk7AUhga8B3Q4cD4OcKb6Kxfh4nzqy9Z8fUTf43Zj/aw9k4Fs69uQjbXhM7GOFpVbWj/mBoDF6z8bKpioxKefhtcAwSyfjVaDxgwdKoLg+eH0H2kHS0HPHAPGeAet6HlsA2dB51oHnWgZdgBZ6+VLlgD25Ac9m4lLH0aWLuoRt2ilSOVr6kMvYs54FKhoSyjpinC0KSAsU0Ox5QWzf0usaMONeRIullJ7BTqBaSzJBU6qUwxC5PaCIfRArfNJ7myfI1OjeDdUFWkbbdi26NcVFQhriikGiRClYtyADoqVToTqx3dzNHesSGCoxyBVTp3R0NaTlVVNQiHxVJrGf6dkFQJ0tkhKlSK3TJlfgYdNdW/kbGfE+vwnH/eHf+IE90q5p1W6tUp5uba2/OwGupU5RrkmA/qRpmvEg5FBr2oXUBHuvYwhFyqiOYRGzQqJ3R0l06PBQNHmjn+ZpRkCWJRHKW4IDwdYuksBZBK2rmTTqfQIHHtrAXosIpwtjUhHc5i9tIMNqf3IEszHn7j9//oG5deeR/2sR4sPQhLa5rGFpO0v3Vjfpc34iSQpGBAJ4L7dbS6RlHPOtDmG6XNMcDRXEGw8R5ubr6Gn/7kX6FU5xGLFfh+DdlUh/09P4Gris9//QwOenzotRxD38Q49D4VRqgwbaZ2eBxelNN17DOBxJJGQ1GAx9aB3uZx0pwCqRgZmVb1wNBTohU9VDkdfC6dxMLSk+laHFHTGh58FIYqI4fFLI4c66TTaD3eKcSydBOpPYRzaZiyLVSHBYS2OLBUAOl4El6vUEhWaA1GhNd3EAsHONF1Kt0+BkAWmdUUFulAClmClZYTI54Yc2LVOga4e4Jq/yHCsT3pOP2g7wyD10xAYYgRzx1uIrGGHokB8uDKdbR2dGCbAKRr2KCnpVJqOU60w6Ld28b6A8iiGeRkOVqnIoZOtiC6uUerZcbpp1+gE8gwkDS49rO3aDnzGDk4SRKQ0xXMEBRTUKbsePKpr8Ci9aBUVCC87ye4GlERbdBMemwt78FuNBEErDAP9iIzs4jOfisBpMH50qGvj3OrbOCNl9/F2u5DfOqlX8XivUVYaXxuvPM6FN0Z3A2/jZw6yuRrUMFQqfFz2+xt2NzbhqXpFx3JfbSq8gjtbMaIvf1NAuwmuoYGqNAtWL3zALPT97AUnUEqwmSl8pPljZh/cAsvfv7XYaLyUZp00gGrlRszcJxSY355BjaVDWeOfQrz89PIhlIYdh7HnnYW1W05bJpOOhUFVTwVXiWFW9PvwUBl+P/88h/iyIGnkAzmJYD0tXbh53//FjaWZqjKgEhgA4UG3aC1jIGRDoqPKgLJELwdXlp/2t2NDWSF0Q7n4bH0oFAqYW76IQY6j1DReZCtRdGt64fRYxOtGjkXDbQfsVNR98K/HIdvzAOrzSype2IyDB0VFO0ReHscUFpLKBlkFDJNWF8PIJYIoVZNoKpqIJGIQEXyVzHrbHRerm4HwUsmPRwVD8nUcjWaOpthc/PzVS6CGBOZ8VXlPN9YuYqdxKJ0tqBoj+LB1iPM7s/gZ5dfxpVHH+DsgSfRwnHwdDnRO9kCR4cBrg47nK0EsjYr3J5mOMwegpQDeoMORoOGc0RAtZokYBQdrESdc5VWNEQQpSSUEF3gLYwzp9cEs4dK1UNS8TH2OwjybQaYOzSwd2n5xwgb/y5eK/pU1kUPPWVFKDKxasJ7EyBZR5VKNi0qSlLV5oritKMablMTMaEVNqOLqUSwLWfp2CrI1el2G3Wo+X6x/ZG0wc8WJRTkUrllLQHd5+hEz+gohYmFom2BqlwpFclS6fltJHyZqDi4G+W9e6HzCFIskFgo9eQkI7oydUOPAt11QyZOoPJ7SJj8tbRWb7AbEAkD2w+3eU05OoQi55oxrRLfrZHW+iEVwlIisBuBwaaGs9MmrQZUKER5y/C0OtA64UP3wWZ4RtwgJyHlz9BwiCVZHd2HWBYS4lNs4ChKnaTyVOoWM6+DbHj/zjxkZ8+2N0QvOqfThWgpI3W3F42OxdN3i5VDoTbx75wMTqhoGJqgRS3uF2BzqVHIpGDn7wrKPAdPjZ7edgZgCRUSrKZuxubahnQAh+iHXJI2jMpQ7E1VlRVo0rbQljfj+C+dRCS7iNvvvIdSQlRXU/B7ac20DezFyzAaHVDrxTHhGkFIRRtpQZ4M/mDmPmx2UQpSC52FgWaicg7y955OqMyi3RSZmXHCKUEyyQGIysnE9IC0LzarBqFoCAaniQAcRjZJXZCuopSscnBITi4DFhdn4HSLDj86bM0n4J9NoXOqh1ZwB8fPT+LWh3cRzcSQp/J44cXHENiv4dYb2/jsk1/Ai//mJQZhBDF/ENdvvoNEeBk+g5334kU6U8HdmdsEkBraqEZ7+1sZLAzgfBXziyEM9BzD5IEWJgzVBsdJDRumN+bxjz/4UzhJeIqiGi12H51RCf7AChI7YtuWEmfOnqallEnPF1oIFP61IBaWA6iVddLzgFy2IlUfLNA654tRklUZZrUbp588jEQujEAohPlLYfTYO/Dxzx1BKh/DftCPNf8KYjtJdJpa0eJ1YZ8OZpNkV86poKiIa3HixOdOYj+5i54BA0LhfaysZlHKm3HywFEEdwpwd1rg66vCrnNBTWfw00vf5pzsobdHi3B6C9FklgrFSjAdIPBvILwX4/urUnKLY9IOigk7gUWcVmxzDXOuR6hOQvBR2Yz39OLsE1Nk1SCWN67j9p2HuH9/FbFAlo6uGe09ozC6zdje2IEqr4JNZsLzn7qAtgkTZjZv4OoHFzF9cwsqjRuhWJ7JpZLKIWipsMQWT1G+YODMAbx/7R3U4kX6FS1JlrFsEk/faMWp3io1US+cQEQTpyF7KzV69A0ewNwdqqWKHL4BWnRVkY5TFKcC9qi+nQQmOmMKkia4OK963ovYa74RFAKDn5lPIR+Lway1EBh0WAvsILIXkc4BKKn0qrKCtGarVtqk3LVQUe6EtpEuUHWa7EBJFK0ySOvHgvQ1egMUWjMVbxr5eBqFWA4mhZGKUQMXySYYD1Ct0jkw91FVoLW7GelYXNqCZ+iwSfFWSYslBo7hQCf1VRGR5SUYzG48FGUcckqMcKx7O7oQCe4hWSVwUV1nSKx1hVg7VkGbb8EYheBX/uBLWK3exg9f/T9IknwKkRjs/B6aTc43lXeS7mV7B53i+ZFBQVcb5s9SFE4mZDMFfhYB1mJmjojTpA1k8yUURY0ScXquIIehYsPUgYPYD20yp0TpDRnnhcKCwFshwGdzSY6ZEz10ksHNXexthBFNl6AXFRJJpB4Hx8qqx8b2LoS2FqesC7EsGnTZKs4hleYvioq12KF36hHl64wcR5tdg0wywWsg6FJgddCRNjl8mF/aZD7lEaco1BjNnB8Tmgx6aZvyvfVVpEncpGI4fDaq+iridOlWHV1gSZy/8WCHJENDRqwlGji0cLa3YDuQwMbDFcaXeMDazhhyk3CA1YV1VDgWolNU3M/PJdFNjQ3j8dNHMLcexDu37kr18MUuO7tNgalzg8RBJ956/apUy6l3qA0azlV2p0aMiNGxqKXWgyK4fT1eJDJRBDb3cejkOHGWgovCGXR2dn6G6DWaCiWxTUdZrKcweugwFu7PodVtwtbaOswUBCZnG8m3DK+PGLUa5udzvgsxNFllGO0dQ5UC1G6RwUiSKpM1g7txuL3NqFBkiYN8ezvkp4gFX/jqv8PS+iNM334L/cP98Hi6iClBxkgzxVMzXauMpC5Ha3MbdqNkWgq51eUVjA/1QquzIxbM4OrFS9hcvk8hlESukSHJGpCMraBn0AxXUwdUNDNruxtSaZTOrnb49xbR1TqCwZ5n8ePv/zOszl1yoxuyqhu1fJLc4aYwnsL0g3ew7Z+RtpyKh9N1eYpmwYt8QklHHcLBo4OYvlshZ4Qk0eZpboeGuampaKUyxVPHz6FQjHDc2mHVOLC2OYfFxAzSjSzFmwNeSy9SQY7NWhg3L3+AmjzGOQpRMHBcxfZ5cQYnnsDu7gpz2sRx7caA6B6XUWFpeZEmQ41QpIh0ieJEPPCieNLTgNkp5mQmunMTcdrahu21PLYebuDsMyMUuSlcf+99CjwlBkb70N4/ilycbjGeoq9RYTu8S9lUwcShYTScWkSiCWzPP0JLmxeRHTnWph9h7NgUXvrlr0jP4Bc334OmloVF5aYh1GJncwvNfT6sEPtrWQNWHl3HudMjeOfKPBzdTsbvFDHaQXOmRGgpKlU4Xno0h4MnzsPucaKT4nl4ZAg/fvW/Y33rTYwNHMVAx+fxzs/uYGj4EDLKKPyxD9HT7Mb+kgI/fvlN9BxWwd5hgUJPJ10KIU6zlt7MwtfdhGSCQipBQ1IyIVGN4MgpGjZiSVGVphmj4VtOwmEfxNjEAWzQbM2t3GLMKHHg1CAyugCSeWHWvIjuAaJ2laykREunmiaFf6dQKwjnXtIhEakjtE8d5faif+osYvs5PLp2RSrV4m3TS1VOM4kG/PsJunKxpCw2YKjxZ3/7l9Dbm/DBh+9jc/UG8YM5mxM14DIw2vzkrX7+7BSqJQdWr69gj2ZIoQ3gD//LVyFvMhHvIpBl1VCU9Wj1DRMT6NbUVekRiTjv0+AcWUwWuI2i0GODhmAFwcQushEa3Z1ZmG0pinYvKnIbY1+GRplkRoGrogl3OmheVRYks2KXgUHKOxOxu83VDLfaR36rYGbpOsycVwV1m9iSbia2aYit2SCvIUYxrqnC7TZi4fYNPPUc9UhBgbWFOaSDK8RnHU48/iJW9rO4cvcVyNQBHD10Hm1Nx2jqKXzJYSKv0ukyryGPInahslJoK/Y4finGm53X7EUoSAxvIocrwtQyzIdNctY0s4Hz2DypRimdQXyxCllKRqOvgLFZ9JWogLqeKkANU9kIj6ITqWgdgRLNrTWBwYl+pFasmPtoD62dDsSKe8jIkxCbx9qae4kV3QjtpMlp1AZ68rJJPF7rhtZkkw4va3NOyE6eaW5o1Hp0N7UhXk4SuDdQSZL4lUq6J5nUf1XvdMOoU9MtEIA58SPjBzHvv4vA8py0GaAkzg/QqaRLMQKRmaKXIpyCUlUxY6j3AO4v3cLyzQ1o5W6JrBgJsItzDjoHgdCLVpJMvrSPTCGErcUVhpcGKVkZCYooK0FPiCRxRsGoqEFP8kynkwyeOJwtTCovA92ght3aB3vBB7feip1IAOFEFqlsBMVChROgh1WULDHUUMjGKTZLaGp1ooQYRKcpsexYY9LYZA5MHO3EP37vZV4r3a2eJN3VQNi/D1PRJjVdj4Si8NpMfJ+Sia7ktbtQ0aYRSaSAeCdOECQOPNeCcHyLAVIhwdhgZLB99ApFHZPL296GRJxuv2bDfobC0VtigMuRZDA2acdx/vFDWMhcxA+//wMcHR6HU9kHk6wbk0cP4w//46+T+AuwGNUU5Dt00FSCdJ6ZaAXDbZ3oGrQwqYPSLrZ8poz+/jEmSp3EsoT+sQFsrO9ibVEUA1Ti7FOTyFj8kmHZv5HEcMcQzr9wFIH4MlaW1rAT2Ec8FUeBydBiaMLw0IDkggMBv7S0n6PoO/mxYdiHzfx7Gnu7eahT/Zg8QWdpTeHm9VU8+aQLD24s4OT4VzE5/ARmA+/QWdtx6+I+ZDEfzj4+glvr/4hQ4T42V5JSJd9yI8YYUSJH4aUhkeqUbdBmp2BIDWGTAH3uWB8e//QwvN0NRBPrePDoPmZmtrAXKKJYMkqfr6S4iqcKUBfMFPQWaGsyXDh1AMOHNZhfpxC/cQ9LM+KZuyB6FRNeuGYZhR9NYJMRKqeKLpaCT2GCp8mAWDYkrX552zyMxSqygRBKsSocDpd0aDClqVNoB6DL10gyeogS3Dq3C1ZzD7paBqD1qEiSmzDSUKZpdhKBdaiZH+LUuzh71tvaDl+TCx989BFJrAXxGIUPyalakiMRS1MIi74HFK1mtdQyUqMRZ6kKFNApaRVJtH1UCmNHQBX1qco016I4Yp4isLmJBk+svshVEI15tLCgkanzPspw9xIQSzKEd0lIe1HoqlZMPjkOhTqLExfOU9A+xNU33qdcVMLYZkIwH5LOzKUJhm39HchVE8hkEjA1OM5yD7wtnbj2gGBr8cLT1QWl0UhjSgP98008f+hZfPUbz+EfL/0dLr71E5QDGTQ1NZHkCCnRNJy8bhvNuzi4KkR4m9uONm8rag059vxxxGhIxFmaOMVwOLIPH8VWpVpHtpSCKEIqxHIxlcVgVy+NjouGQvSy9uD+6qJUgcFqY0yE+TNiXU3OsVFXUNDpkOG9FNMpXitBl/Fn0YtmQgaCd5G5psP4waNYD6fhj8SRreQo+mQU7mYs3JiVvtPVakaG15uT6v3ZoKkrsL8XhoMCz+m1Y2dvDZ09/VjeitH40FgYdBTPdQx6LATpTqxsx+CnmLSIyrl8TxNJOJRJUsgVkaThTgQr/B4iokGL3rFe7NHwbGxsoUqDoFaLCrd8D43x2KFR3mMT/uV/fQdGmitZowJFoYbJQ1O4P7uMdqcaX/j88/jOjy5jOb5DXCjDxbEeHOykUZMhRShJ7O+hg2Le526B2+bGlcsfwWh1w01jYXWpGZO7SCXSzA8r4jTnvSO9sOhoUzlvVWK2u9lFE5bGNo1OgqIwGwtCFJotl0RLZyO6e7oh05qYWxVU8wqpp/7w+AhW59egbejw9IXH0Mr4f7R4U5rD8Oo2eroH8Pd/+y949bWX8cyXp9A5PExD1gyDwcK5zODG7Q/R2ncGNlcHMTmDjaU7UguHw4efoqBSIRDZRVVVQWfnIWwsbOLVn/0Vhg8dROfAcWnPjlWmwDs//CnU5iiFSQXNnRYMDLaSJFtBj4F7Nx/CwjHYWvQTC/gzgwwWgxV6im27xYnF+7dx7twL6Bw6Ij3e/f63/56e7DqeePpxxBIbxLFVRDd1ODLwqyjG9ZhbvgRPXxj1UhKlcpCcEoGP4qaWaSXedZPLPHh09xHN3Z7UMvvpxz6HxYVZzEXnaQYt0qKFvVUcc5BzCpXYmF5BOkzTITCfmDc0PEXsyyAU3qHwK8HKccolc8jVCpzzDBwmIzm6myZAjS99/Tex8aiGlQ0/74siVLXP3AhTlEXR3nuQXPRLmJm9jq3ZR0C0RowXcxuSzLCGxk4c0j5y8ghqZmKujdyTiWOicxL7uxncf3SX87wBoxfYvL2KBN/3xd/9DQydPIgf/PhbvI8lGCnijo1PUEgqyENl1Ks0rlFySxLQOTVo2LV4/91bOMIYKNFYTYz2o1hUw9I8yHhsR75cQCScwoFDB3Dp4s+JjR/A057GQNthjLa9iJ++/B5jxYtVmto0ubIaLMLkzuDwExNoNYwS97Lonmz/xaOyxD5++K1vQk48Ez38GzTNVrcHab8ZH7wSQFtXBxz9HELDA4R35hhjooybGbFkCuMHaIRcdZQsQWiIH4UQf05DYzM1oaxJopNmR1T3mV9Z4weomee9NClFxhtjyWqlaN3CqZdOIhnYQjkWAKWR1JtpfPwcLJZJ/Ojb72F7+TKxg7hQBgwqBZy9DpgsLuaVAZ/4xNeI8+fxf/72h7j58K/x2Geb0WIfhtnQjxLj26jy4f6P/Xj75e9D6d5G/2M0e/0O6LVarF/bQDEkNsHJUFPWkKXoJNyDPkV6/GhRW6DkPKUYUwmKXC3xMy2OZSnqvJ4qdHY5tNQvepURxWQBCr42QT2ikJtQqOdpwtUwU3Dm4gZqJz/ae5rgbu+mAO1HPN2QMDyXzxPnQ3CaRU/5DFyePqzNR1GkCWiy2bC3ui8tEudrO+gZcKGeykGV92BzPY4Qx0TroIbLlRDdoojeEibTjEpDQb4rQEnh29IiTj1opUo4OrMCniErGuYURL3CBkV8YIscK1ejuXkYpSD/veRHBn7YexsShlYz4vylnEalQaznvUPG+dTDRuxrN45Sj1IjyHMSXqhoXk+efRGlSC+W70Rx/f2b8MfvwdomNmyTd8mJHRTnhpoPsVCGhiH3iwry2QpE6w1HmwOKnjbHN+S8AfGctcQZj4eykJO8RUUFJR1wjT+Xq0SxRxI/B1xsMkrmKNo2N2GtNOPgxDl4hwcpzGVMVgMaVToJ3kST3QdVXSWVTY8k49jZCfJzeDO8IXNdBhcD2t3ZjvA+hSsvNJvdoKMMU5BkKc700lEGUalC9ACSq+qokqREJehyLS39r1xWgVYnOmOqpCDWa+0ESdH2lOKQoKHg77QEjtBunJ5Gx+BXI1tIo1yQk9BbftFkiaIsmUwjlypBkbDj/BPnsKEL4/rtORjqRvT1DkhOek8cGyLpNDhoOZqCWsUAvboZhz95Au9du0T3VEWtTJCkOOjuNKG7xcJBTuHB3TUYFExwrXhOUsDWow0STRy5SE0qWDoy3ITJqUME0SzuzN7EavgWNvJ3cef+JWnjX5FjtbWxgt6WFoT8Efz7f///4tHDOcw8WGAg19Dc2oSDh0bQ1+fBXnIF8yTrXYoDo9NHK66FQqHn9TspKLawtr0J/1Iap6dOYPjpNuya78DRrsNzZ17CiTMDyDQ2cW3mHcSYSE0jh/HgzirFfokOX8XEcFGwNChio9gPRKAQfb47ihg8p8deNYmbH4T4OjXW/A+Rxj7co0msUdjfubaFkSkd+kYeYS30XQZtmIIiBK21A7OLP8DJ0yUpAXvaj6Fn1ARvsw0bayl4CHjnplpR0ielsv6F6g5J1IQ/+9u/wOGzJ1CWWbC9a8LymoXCdJim5zh0uiN0/0zg/TKqETWaik78/37nEzj3lBs6lx8X776M//vyz3D58joJS4GK0gm51gGryYcWVw/a2wgULisGB4al6hoiYdaW6a5zdZpHgp/GLK1uFgJpZElQDq8XKeaEsa8V/qgfqeUkLBxzUS/RprBhyNOGvtEOZJUh3L75Bo0hxXgygEWSfC1cRFtbPxPdhXKGQpoxnhRPC+p21GUqZGmk5JU8SVeUgdIyVvj9/CMecdpI4OsbqyTyTqn9gNjYqlBpCBZZaZVZ3tCikCHg13jdzKsCzYWoP0I/SUc+iOaJbqh7tfDnd1GikWy3OmgyzdDolGg53IxQaR3X37rMOJuR9qLlt1OQySh4VUWORY7CtwidRQW9VY8SgUQ0cNTUDczzFojqNYlGAyuRTYS2kwjdkeG49wz+5G9+E2+Hv4M//95/RmBnFwaZEL4a5lIGJhWBSGchgJYpBmLMbSAWztFo7WKB8TyzTEKXuhckpD1hba28XlFajsZeq1dDtJGplkoQ51ELvD6PpwUapR79Q0M0WDYkwgG082cqiuXjJ09C6dLRwG3CQLPcLoyDSSm19DDQZEvV2DMlFFJ5iAI2iXSO17KPviY3Mtt++HQGZCm4dxjbohajeH0dFYqZBnTiEbDoj0SjXqGRiEZSxB8dDATuNI2UnnMsTupU+ZlqOW2OkgaEQqakktMY1miu5Ajt7yJOki8X1FhdDBFvwfg0oGOoCxl5AfuxBLYXd1GIie/kZ/AafYzDCpHi3p3bmF1+xNe2wOZwo0RjpuRn7oUEpmawuxWlWazg+afPwKd1wlijEOLn2Zo6KEzGsPTwHsxVDbTMrYGJw7hy6wpOnjwuFek1d2iRrCSQytVw5+4S1lb8aG3thovGSE5SMxjEE5gslmfvcwyUmJ1dIjb1UmQUoCKGj/QNo4PGRGN0UdA6mU9OTB04gPYWJwqJGM6cPg2LvS49VfGvz6KQ3ESWRno/LI5IZSjEB/DJz32KpNkG0S0jF1tEJcZx2Iih29PFedjmexaYA79YLba7bHh0ewGrDzbQN+4mXr4tncQQFbCi26u48cqb6Oi0YmhkAo+WrqDtYBlyYxoaBw2QTIYK43qy1YNVYmC1QpGxHcL5x87CZDLh9pu30N0/hgpFyUevfhutNF69h47inTd/jGpxH7cvvYlMaYdChUa42kKecqO5vQseby9SyhyMvmYKDyMMNIBipTs8r4SzqQ37kSDFg1tqY+6gWfXYu/DYyU/j7s27aOloQlt7r/Q0ZKC7C3a9FSl/GLP35yi8CzDImf/5DEYmDiC+H0EhTUNUqUpG0+Pz0UyFpR5bVoojo9UMV4sXvt4hPNxbRcVbogBvlgpfPP3cE9jd81OQmuDocmNj/hGm3/4Au7Pb6Jyw4/BT/dgNLeO5Xz6LodPN6JroQ9vgEZrWHRrOXczdeYBHdz6CzVnAqY+1w07+nbn8EMlQBIdeGofMV6HIv4hgZIF8kYOVZtPEfNyIBihcAohXIogXktC3WJHRpYjlQZQqWbSMmJCIxSkyHTh84mnMLW1ib28aamLAwzt3sRd+ByrlFhJ7MuwsECNNR1HPd6Op7SCGiZGnj57Gx554Com8FvPLy4hE1/Fo9Rq6xlzUOA0ECn5cv/8GwmuLGBwfwFd++4/xyU/8OxhNPTh8bBz/+1t/hGd+aQpXP3oL87dvE3eojQx1eDv1GLhAnu0KM49MSO3qsfoR8SMix8BUCxSuMMVmBXm/DRdf3cX2ahWVZBUdzh5s+cmTPWpqj23Ovx7anBbquJFjVcXSwjZaKM5ksiIe3ruM0Nod6MT+Pxn1T76OQ+eexPOf+lVszm8SSwrwb97ErWvfQb7+AI6eAr+zCpd2FKrqGKZnEjRLNMU6LwJrcYruPY5hL05NnYN/j/qJmkkt6gJQrLqtXrS5e+DT96K8TVM8Q0P1IIu95RJ21zLIJosw2CjUadAtVnIf8S2dlGN/q8j5TyJfJK/mxDYNCtx25nqLHWqdB/mEOM4bQWcPOUJhp9FoYXyqoSJexvcpTDMkpzoNjTILRUaJ+UfTaO3uoOayk5eMqGsM2F8SJwCVUJmVNI4FyA0F9BwdwuPPfA4aUx82w+twdBYxenqMfG9EQ5WjGRcF2xtwu8zSopR4dpYtlJAiNjNdhI9FKsvxEmBfq6JRFhvHd5Gh5kjTwJWSxANyXcNchcxMI6qvwGwW5Uw18LpcUBnkWN5dhYqC/dCRk5h9sISqJoRkdp85YCVXW6T6BfWCCVlqTVFcNbARoE7ZhcxETtBoqBupZTVVdHYPES+pL6mNZY+dbmkoSJJ2G923Nof5hQ06eGYoXYGBolxr0BJgTHSFVogi2Vq6K5fDgPXVdQQW9mFQqtA+2kqwMUFJMgpFhSulQzJYOeEKHDh+EK9/eA37y3sw6S0QG7mtKn6f00wAcmBk8Amc/fwh/Ne//G3Ep5coJJVQN0RVGDXqOo30+AYaOQW6Al1tAxg50IuHC+9jY3eG5J5Bq8cKNwm2ydJF8dgjHdMr0iHlKGp2tvcpDhLwEOSURJ1kWjTQ+8WRL/E6lZpiWl5FOaeBpW7D5377HF679Spuf8BgbzhxaGwEtjEzXvneO3BrPGg+0IQbBGVzvQ0jk5MY+oIPf/7n/w1mkrUoLq3MqDBxZAItA27QAhJE3NJqmEovx9b6LhQ5OzyONnR2iEeeCZJAHvfWpvHWW7el9kFdLR3IFaMoJ2MUBQUEs3GoUnKYNXo89cJzNDsyOuJB7Eb8WJh/HWaLHsHdEHomhvHujbtYnAvATifb6fZi5PAg/KkwUnSe4pSJOMYtWit1DLYhvZ+geKuiGq9AGWHo00m3Turx9sr7WFqLwmZ2wU0nHdrYgzqiwIC7BT1dbdjc2sA2TVPHWBfGj4xidvsekzyChdlduG1NOHZmAot3bmJr10+hIapiGRmcomwdjRqT4vRJwOIpYHlFj1vvaHHwiAKfOPkkDZwK11d/LtU8PjA2RTOzjb2tdUyON6Gn6bNY29/BRvh9pOM6HOn+A/S2XsD83i00OfSY7D2JZKaCpf2rEJWGRpvPSl1sRSWje3du4LVX/xWhxKL0RMRisENrIpCk40hEEjRTMiRKef7cxXGjoBKV1eJFGisvmjod0DfrkJfLkKfobRAENhdvw9QwwGHvRLZaRLgRRjDKMV7NoE4wtan0vDYP9CYNKmq5VHOgXJBRMDLZGJMWAlqT14JMWazC0kyaZajq69Ck9Xju0GdQtxqxn0yixePDd//X/4bVaIJ9sB2rIZpCnZUCW5ylpxGaX2O8KUikolkszWW5Iq18mun2OxwEWYovpbYk9TQzqk3wuWgg0lHMUfCoKZxTBJsSha+HYOegwRKHPTKNIqz9TTTkfFO2TvCK0obWoazo0NDIkCK5xHcr6B7qREz0/6MAbmrmvdAMjI0fQAvjQ7jjUCQD/4dpjDUdwbO/ex5//M3fRzGWRpBinB+M3uFOhHcCUtssA41OOB4kwNPMV2RY39yGOBMv2mSJreZxIfhVaho3F/NF9FkTtVu1zCETxUgOeVHXQCfne4sk5To8FBtuXROFJUWyVXSbViBP0sgUVVKFt7HJQYrUPcSZP6LlTygSQiqeQpPZLT1RC8fDEBsazTYf82uF4y+DxkbcqJZwbGgEmws72NyNSqskSoOKgo1xzaFv6+zCbtAPkNxaPby2Qg3+tRCFXyuFIA1YRzPvLYhYNI3hwX5+xi6sxNMSsadKEZtNF4hTMTh5zaVCHnGx77XPB6fbDhsFbyhCAnc6kCpWMX93AzVxbFVVRZOrHSannQQXoaBPEtNKxAReFw2IWMk0uWl2GNMaCstqloKAAufMyUGcOHAB33r5PZS1Cpoa0aWC+FAA7EYrdEYVvD4K/UwObcxzBeMn6S/By+8RdQvyCbW0St0xaGX81hCLR0jAXpKPhZT3i1ZnTEOIOgtKEq/dasUuhYdY4JFXZXDbPVJLMFHhzEBuERvvM7kULBTqouhAtSC2MDLnaLTEkwhxKlOU7/zmt/4SMsMuTh45h1brMH7w8r/AZpHjyMQZGtsK1HqxcKTjPOqwk4xge/0anEYLDp34GORFxkAmLR2HDgTvIhra4XyQfCke2nun8O6rb6L9iA6zd3fIKV5sTm/i7AkPfv9rv4r/+Q8/RY7fY+B9JDIFGmkDjVwMeoNYzIkyhgn1aSUyYQvHxkOzJIejXYmBnj5pFS6ej6Opz0MzukN+YFyanNgILGG4tYZ2dQX3r5ZouJ1oHtIiXWB8a7zEISsOjjyJQPI6hTR5Qt4Cf3YacoUJq+s7zHexiKXCWFcrheQerl6ZA1ROjqkfmewuBrtGaQoj0pYuHeNcLw701JLkjypiwQi0HjfGD05SRBKLKQBHj7fC4TYguB9HOS7Dxso6Pvbcx/Hw/QcgcNH4y4ljafRODvO7aeaCvCbRwFolmjxMUBzuYmyiH2NHu7Gxt4LLVx4gS9WjqSkhryiweH8ah08d5FyrMb9I49aUhNVrRpF4Lo5hGygIq4oC6oYaLE065PKiINkQ5CkzFu5/hL5BO/NqCGuP5mjIXRSnNkwvPaDhMsHpFPvteT2VIXzlM38I0Xj6v/7ln2PwUB86aUjmr31Ic7uNZ188B2VhAt/4r9/Ghc89Jj2Fffet76Ni2EJ/fw/W7s6iQrw5/uQzOHDkNB4+/AmeOvVbWKDIn1m8gptX/g7VXIa5xZjltR74mAvt42ZE0oSMQicevB+ETLtBoV1HjniqqRroD6l1aModsmbsB2QIxKOMw12awXbEi36pplAsWcL4yREkN6OQ0ZSaKPpEWYo88VylsRELSohtplGn8U9XymikKTJtanh6tByzCvqGTmJy7Ffw2v/9AP7t9zBwtIzmLhe62k9iZj5MvCMucdwdtjYk1xNYunYdVeqm3/q3v49nnv9j/P2PLyGF9xBeuI/Vi2vQqmow2vQo8LsKdYpQlwEunwUGtVZqilwtNgBeQ4H6KUaOLTRycLoAK2O4lGJuE29b2hvSolbv2CT2abiQpvlOmqDxRNF93AalnJ8nt2FzOSAZHI/XjXQmhWRkD70dHkBXQrKclMoB1PeJZWYVdjfi/M4wFPZ9QFuExeigEc0itJ7E3nYR7mE9dI4q6kklgg8qyNJwyInl3hajtFUxStMguiGB2NioylEjR6qpTboO6KH3if6iKgQ3KNvFuRBTHf75POo0GA4ar4Ym94tCeQ0VNEUb0ntFdA2OEzA1KEEUr6vxtXpkUybUiMGlSABuaojmnuOoZVtoKMUqfhSL09MIxtaJY0FqIwvaunqpa/XkQj25Q0MddxBb0wUoOjpd36hxcrUU3BabW6p/IASiWFlSUEKL/5MTaBRaUXBdQVfFn/MG9lZCcOjd6BkdgcHuJpgycUmkGQK9Z6KdBFfGaPezkLWZcfPmJagpCsXqENGDQl5LoSlI2YJ6Uc1Ea+IgZ9BM15wKRxisYk8RxYzY6aImYStEXQcSNAeyTvfYPtCD42efwPrsKqxyDZp0Opj5GlG4p1rjJCrlKBCQlpbWOZCCRDTS9pJ8ik5PR8MhivLwnjlraORpNChOTLyHclWFK2/dh65ioZjRwdhsRJqguDcdgp2CbuwAzQddTSGbgrevBYYhJ+7P3KOQKUNW18MjH8Tpc0OY2bqDOgnd5DDC2mLBwuZ9GoIVOLoVkDmTSNY3SIh5xCgIVUYdmtu8BIIRitVFKCwapBHF+jITlDOg0VQYzApcfPMDLN6cw5GT3cgEUjhy+AWEs2USuxrBQIGChGLHT6JJZBGLJBH3B2g2ili9HYGCcWwuyzDeMwiX0gpPpw/abrV0uELsHW6MNHB5/R78FEviBFypQCJs6FBNVOBWGTAx3stEphvORWHuJRBVQrg9+wAhBvre6h6B2UfzZMSDGyvwdjMYB2wwqsxMuoS0L7an2yzt519eriG9Y8BkW6dUnfHI8RIB7zaW9+ahs9TQ3aRBdL0KrTFHYVyDMq2CQxlHrHxdOkTR5HCTHGWw032fGHyWYlyJd976GbTKCPY3F7G+sYbX3/kBStk8jh49ScFcwE0ax0AiL8Vdg3E3vbSFUqmBzik3486HQUMfwfcwTj45AvcAk8wYQLCwj/1iDBvZMIGHJpOCNhkJkkQoZklsuVqEnx1nDIl6HhVkQjkaTiN0bopkCsqQKL+wtc3kp7Glge2c7Eb/1CSsVi/MJqtU50aUuI2EY0hsVdFtO4lTzz7H2NZhpOcA5GY1+qZoMts1WFieB/J5gmFK2gpQimXQybkWnXd8Di9scgOGnS0Yb/ZibJCC1FJARRGRjsFHdmMIrAaZUxls7pGwkznoOZ965oiuJJfKuera7biztAGF2UP+rZGENhANxFBP10j8DSRzHLuiknmilLaR7SXDkGvVBMg0lBROBoUV+xtRrC5uo907gAnfSXzqC0/jbvRn+O9/+x8QWw/DQHdg0uqhhR7lNInFWAWa6wiJffMUTMVskXOjRkVm51hTQFPY5woK6ZGeyFUhusvMf52xDpdDdM/SS9vCWlpaKSTNIC9QfGqw8ohmbjtE0ddAgHMSCOawE9tBQU7g9FQRrdIMGAVY/+KxqUnDDONrjfy8MvFAGEeLgcBKcrSYNRBnOqvMG72MwjychNNmwtMXjlO8bMLoNGF0ZJQ4SfMQD0jVHLV8f5yxYqJpSFdy0nY/i8WIPWJPXGzhsNixu7svGY8SYWiHQl3Up8mS4DL8/JK8QaFjINYpkYpSADQScFAEtntaeX2iaU0edkJoMVuSmlC7+fNwMIZqvooihWEtqZa26snzRkxNnINT24c2ZTdaZV2YbD6P01PPYLD/NDpGBjF2ZByfePYF/M7Xfwdf+fLXcOHpCxiY6MbXvv5VHHvsJLKKNI4fP02S7MWZj53m9xcxcnAMJy6MwkQ8Eivn9qY2/NM/fIvWLY6pg1McVwXm5u9Ap1HTnPbjKsXYN3/wTxTsWoyMTmFvcweXPvouscoBX1Mv/x3A7VvvoaO3XzJlxWwapVoBDlczcsy1Dy9SkI2NSXOwcm8Jzz72NbQ2HcCV927hrZffoHny4Pwzn0UwrMbefgm+7hESqgOFYAXTD+9i7PwYeidOQ61uhc7goyG107QM49XvXsKhqR6MjB3B1OAFzpMT1y5eRItegV/+xK/j937jb2GVTWFxnXPZ1QKdsw3RPYpTYr+jpcLr3kSJprRjaArWpilUGEPiMKfT7cMFjummf5l4psf4+Eka6SxUzJPE7hqx0I+x3ma4NMQF0SuasX7s/ONQuAtIZdbQ39aKAPPI6xjC0sp7cHjWsLodRUVpRqq0SOHshpr4olPmpP35V29vYH13Az0DDjx9/hw8Wo+0JzlEI5ATFTbJ22abVaodJg7yihVBNYW9hsxSTGdQIbfoXDasTu8guhZEfGePIjGIx559nLypgYzirHVqBFozDRhxTN3cD5OiGSOdA7h/+wZa203oHXJTGySwtv0A9+89wPT9u+RxM7IbIdj4/R3E7Fa9B9VMFnuBdelwoCjxAfKCLF2UFodES9gaHOSIIV6jFiYD5bumgI3VJSjrVYx1TOHOxQXmZ5nmIoVSNYHjp7olAbQ2n0K94cWhw6fw2qsv49LlH0GeDWH99pxUPl2UAAls5KVtYjfuvYrf/90XcbD/cXz0k3Woss1o9U7i4aO7xBty6rHTaBQcyKPA2JhEf8cxvP/Bd/Hg/usI08w7OpowdroVIyd92FiL4u7rfoTWiIFOI+zdcTT0CezvFZDf0aIYED28qXVoFlWyKlo6xSFOGhVlBtlqFrKqiSaamGDOolGKwu2iftHTEPcOUAx7KapPMQdU2FkXdeyonRR8LT9Lo9Gjf+wsdjZEM/8O9AwOYXr5I4rfDxiL1G6NMlz20xThT8HlPIImWzc+//xvIRvXMDcfwapvQpXYHo6tYiHwNmK5DyEryqCxutAzJfqkNzPunOKIpXRGpZFVYGe+jIUbahpLJ1QWJVzNPhw8+FX4vJ9njHVi6kg/fv1XvkSR/zzkNBKxZBweap10Yxu+HgNNnw2HH2uh2dBgc22feR5EJLUFb4cZPe3tqOfLEKVQdGoHgrtFCvQ04jSVGhpyNbmykAnD3maleVcjQi6kCyI+RlHTF6B0iidbDeT269DbRc8O0UxJhVREPPXSorXTg+Hes9hd5es4juIMhTg5r26IJ41KJEKi3hb/rheGuUjsB5Ip4msrx8RYQZrmUqEgBxjEgoMMomqwqCgQzWQwPHSQ5rSVvNnA1NTzcJtOIrato5bUw2hUYIYiPFdMEA9FCwaFdD1J5qfJVIPZrkAkk0SqEuXkJmlYywhurdLQ8/OtXuU3iiRopZoE0qRHNBmVajShQiFOEaCW8XfKOmoUyTqVFlqtnI5QhmQsBb3aCedYjzjVSbCTY1+sQmsddL4meHuc2M3cxZ5/EcntFIwEA46V9HjQSXHkpiPyHGjD3AITT2fAq2+9gd2VXZQp/BX8DtETVVRQ1pvUkBHEaiQFtbbCmwxifWERwc0V7O0G6U7KsDAQWnytqPNzlRql9Dg5EIxLHaH0Oj3iDJL4bh5GvY6DKCPxUY+LNftcBW0kqNEnxrCwtIQ2bycSFbp4twIDAz7Ye3XSoStz1kBw78YeCVBbs8FA8Z+o09k1YiTTCIm1RPPAIavl0dXVw+sW++t3sLN2D7vLu+jvOgjPUCdm127gwbV3oatSyOWjTKASgsFd5CIU4TsLiJQDWN96iN25IFwWKwHVhiCdoDxYxelDo5A3FfDh9F0YWnXSKfonzz7H71Tj0mv30D/eRu2UwvZOiMGsgc/aAXlRgydOnsDnf+Nx9Ixb+NoY5lbu4P7d65i/uoTt+S1s7axhfnaL86InISRICM3omRzG5sMd6CmKTp4blwJrYX2HQsQFz6ibQi2MkgDUUg2tPg/yDMoSVUajTLjXdMDpaKMgXEZbpxNpAmc8xKST1ekOeyhaKvDH8sjRMIhHYAZ9HQOjFCkUXrNrGSQTNZwdvwD6DkSVq8g3Cuj2HoDX7UGS4zsb+wg3I/8HD7b+EYncHfSNkHCNnWjyjaPddRpOOUlY3oef/OQ1XlcU/+1PfxePnzxH4biFseEufPUPfgXP//LHEdjaxcLaA+Tai3j9ymXcf/QIGzvrMPssFAZKhIJZaZ+2Vq1meKspJmMUQjJYfE5sr6UhTxlJBrzvPN125zDsHrvULEbf5KO4zsNhMENOoSGavscFEOQKTPY9qKxMTj2NpqyBRLLIWHDj6c8+g/vrN9Hf2wkl8+jqlYsE1haS3AwcJMR6lSLIH0UXTfAYP7/PbUVfi52kHqGopYGILWMtskwjEeT3JRAN06wRhB0mAm1Hh/QkSc17qYgcoqGuJ2vQMGDFymE0FBaID1HpVVcmeejtGPZ0odvZLJXcscrN8NmaSJxiZSSFWqaGIXs3HCo1dHYK6RJzX+aDs9CHz770OSyEr+Lyg9cI4g84NnXGKgGeYBbdo0nhHIs2n4UC/70Rh76klvqylwv8bF5363AnDXeXOKNKkV3m/yNhi2q8OvHgT4mq6GNeN3D8Q1hd25Y6u23H9pknangIhCaXmkJBbEkykGT0aO5pRltrs9SHJRcpw78eoaAKIbhHw0JDFItFOQ9iRYqYQIMsSrw3xD5to5VCkOZQz7k3qpGieXB5ndLTtngqjKefegKx1SjCGzs4duIwIrEEFMQppajnJ8qO02A0DBrpKZxJp0OCJFOnqBZ95lX87DxzR1bIYXRsGDuRMFR8r+jX3qgoeM1uoEATluDYKU1SF8IacVccGvRPxxFaKsCQc2O8/ShabcM4NX4GZw88jq9/4TfwX//yP+MzX/k4Pvvl5/Hrv/l1HDozRuO/hhe+9BQ+83svoWEuYYAG++H0DD56/S2cOnUOTR2dyBTzEP3j29q6cfPRNfzdd36fZG7AsaOfINaZKSxzcPtcMPBeCsUyXvnxT/Dhtdfx3EvPYohG30/BOULTKZ4WXn33MiYmJ0hyZt67DT39bhTLxBVfJxR8/9LiKu7fuY1Txy7AzN8rGybYmhw0YGWkGAM/++l30d3bC5+vC96mDppaG2oUcOlUHOc+dgE6vQZvvPoKgukHOPP8WZqzDqBeR9dQD/RGO3a2tqB1anDv0QPcuXkDTzzxNCx2O0R5q1s37vMznajG/Fhfn8ObF69gcuIMMhT06zS/B88PYHzkGCp5krC9QQ7zobdvkCLuLP8cwZOnPolm0xiODT2DYoY4QMPfoe+ERT6EE+NfRIJGYmHhDkxqK6ZGz2Pp4X2KizWYDVW0ER9yNPm1xhZNB82lk/HqSKPcmJdWz9RNkxRrfRg6NAC5LI6tDT+uzCSRVbmQqy7B6SkxPpxAzcXbZazJjJIwf/CA74+XEaiXsFePw9luxAvPvICpkSdpWJvRSChRCMhQj4nKF3qKgSap5qTW6pGM9sajFcSDfo6zqJizT55Wk9P82Apu0pQn4L87x89IwEzzO9TZRXFfhsFTg62ZQm32HmburSBGAVQnTmSzNWKIRepJU6EWSO9FpQO9Hf00NQFhMlUwtQCKWhUdFhe623ukLVlGqwZerwOlOt+TSCIdTKIaryIXSjPG25AKlmlG9FiaWyI3N+CwKxHZF09ohmg47OTxGhY+ekhxWZNW6vOaOD75hSP4wgvPILaX52cWEd0OwKFpJQedgs1lweRkK+Q0N5duvELeIp7nyNm5FMZOjMCnP4gf/887+O53/4V8tYQATdjE+BQ+/snHsePfxO3XHqK8XUT3WDu8I3ry4TJNew6JFeqLvEV6QiD61jg8LsadFvEK8za/Lgn0RKwAL0Wvz6dAN8elq30MS4+ymJ+noCYOKkRx6b0wTeUskKdgr6agVFVpiuvQcL5Fjb96KYbeAQ3zMoJgIIbQSgg79wIU+nXpCcTASDfveQtzy+9geeUtXLn6NpY37lNMLZOnE5Cnxf7uoLQl+NDho3jxmX+Hlb061oOL0NrziG7m8eDSPpzWYVx4/FP4k//03/AH/+HfYGByDJF0EE0eGo/SMlYDH6Bc36HZ2sP03AJu3/wQZXJQIppBuWJAMVXF/uYS1EZxaL6CFHnfIs5VZQuwWTSwmOTk/RxEbx+laNBWzPL+KIqXqCPJEWLBLx2JQ60iN1m1Ul7m1yzwmYm/aRvC+SD1aAEtTh+eOvnbGOv6OgIBE4XuHp76pSP44m/+FvXLi1CZ26FyKmFt10BLrtBSuCv14mC/imZdj7QwKaEiHA67VFHFTDOqpfCWK6l/lXxtg++hqc/lyNvkfJNejmPHn0EiaGFsaDkGFojqP2qVONgqg9+fwupMCP7wLuydfK+VfFDVo1qjZiCWy1QqiB6sMXKXXi7D7kIYu6FNfncN+UwBiu52r7SnXDxaFAdDREc4sVKu4EBpRfknUf1WNFCS6+iySRwUlGQsiKrBorqJ0cLgM9Ppij2WDCo3wbzNpWMi76O71Y2VpVWktrP8PBWBpE6nTTnMC9kLBrC1n8DQ6GkMjwzAOQQMPTlEYZNAOU43SbFTFMujGjUUSoryepHJ3EBsM0vCkhMAk1CbtNiJxrBVqGCWA5HKUvBTzOzxc2cercOotJPKmRSRLHRaM7QkTRmFCYoFyMSTAJ0WgcgeNtY3KW5qMClbJFJdmp2VDn/ZbEpsbe1gk64/IQ61UQTtb2xKQagwGjF2bgIb+7tSYzKtji5W26DLDSKe2WdSAgF/gACXRmyfwoGk3O2eQF/XKcxsLlKY7lGs7kNVVsLTRMGZyWLp/hZqe6KYAV0DHYkq2cB4bzvkJNO9rKjAUEV7WzNqNEW3Hs0gGtzBcH8/hscO4MHMMoOarm9TiQHXMD73xQs4+XgH9mJXcG/2I2zubeHe3CxW1ynCiqIlcR06EoWSBmpvKYDEHA1HVcOxp2PltY6fHsEpCo5MLcEAS2Kwi+KjmGTQNAhABRw4dQSOLi9W1oOw8TPkFCy+HjtCO/MoE5SJJHS1UVQLDTTpeQ9ZL4rLBhx1HMMzJ8/Az3EP5vcY7DIKpDrmNmswam2wtdjwD9+fwaObFqwsung9dB8KBnFJlBpTI5FnfNBBy3Q5lPTbeLByAx/ceRdqQ1Da9x2qbMHeksXnP/cJ9PeN46c/uowbd25i5PFBXN+5g3g5j6SsgIpDJrW/6O4YwQAJtySPo/ekE5sLIZoNMxwtGti8eiYiY1dWpT6UEwRLJJ44CpU61Ey0ZJwilyJBqVdQCLqZlHqpgono5STamWjtZkmIOI0GZDMJ1PJFklUeoVhQapmgqZlw4twhLOzMwKIzkRiN+Ndv/TM8NidMVhInc8VOxz3a30PTybmkk85lI1Ih07VQHMthmlLGbYWiWq5VMu+6MdB3gK5ej/7RDuYm3Xg4RABmUGnkvN4YfEYnrDQMGrEMggqsZjtsvHad1gQds0VVFddOkjVWYXc6pFJZBoIqZEoYdS5YKTjNjD+TzYTQfh35UAs+/+nfwdnPjuEf/vHfIrCwSpKOUNzyNT7RWTUIHd14ldggKymYegpUCnX0dvfBxPEisjAXVbw8FQK7GySTMFr7W2BxGdDT1Q6zy4SGpiTlrkohekyJw6AUAJkiRI+iUlWNWCIvHUTq9rQxdrVYY87eu7WIjQU/5ufmSQhLvyjN5zagxWNGR3sbhoeG0My8c5hs0KkM2N+LYzcQIjHH+Zk5CXNEfyALjbEwCKKhW5aGZJdCY2F1hQCqw8TBYf59FnllHjqHGdFEgaaIcck4KRNDK7znjpZm5KJJmq86fBxPk9OEirwEDWNjeyOIVhofO8WkqAhQT+mQ25LDVHTBWW/Dib7H8PT5J/Hkmcdw4cjT+H9+9/dx+pljOHZqEl/5gy/j2S9dwPzmVZx66iQOXTiKSxffpiAqYfLwaWQqebz9yst44vwz6B8coxEq4+HD24wrPe5cncHexh4+8cVP05AIfPRj17+Cvp4ufPTBG1gmmTd3WNDuHYOFZPQ//8c/SNV9Wjq6sLm6i+u3b5Ps71LcyCiSnLh29U30dLfD5vBBY7JibXuLr+1m3lbw7e/8N1QqKYqao4wvrSQM7zy8iD6KXae7DdlCRjL9FhrN7aUo/uLffwN9oz6ah0npMKKo/r6xsEyT6kJLuw8BYu393VeR1cRweOR5YrZXEvM9Pe3EsU2sU5SL8ffP7WB16S7aJxxo9w0Qt6rQ0WCkw1EE5udx9dK7OHzmFMaPH8f89nXktHuQ0VQfGHkCgXgK3/4/f0OcX6WoUqGjZ5iCB4glQ9jeWcLf/cOfoavbgamjo2jv9OKJ4y9CUWQ8DIxKve/Gu8ZhV1jhpMGNhHfgpKHKJClkiD3u5glymZriZgHJQkBawPE4aQIpmusxBYzqDhTkWzh0bJKx3I2lzRUSuR/NLht2dgrEHqaysYLtcJ5ivYELp88i7pdjYzFAAbRDvtqWKjXNbDzCyvYdtA+5MDjWjJHxAYq6TmLyLwo3l8q8nuo+Dh/pp+nXIb4YR3mrhmbrSWT3VSgxp8zEDKO2zNxp4DNffAZ1TRaru9N4cPUeHnzEsTE3QaezoxjLUTz5iSFyFCtZCvEevp9ChDgounpH9pNwuF3YIFdv71EM0m/3dh3F9XvzsDYRcyo6mjJqjTL5OWyGRS9aKDnR09QNm06O9o4WLO4toHnYCl+bC9H1OLR5L9TMnRINWzGVRyYeR5HcUNUqkK3Vsb2SxvzaBooqGgiDCV/7+u/hscc+i7uXb3LuX4OFZm9vZwe/8+v/EcloExqWBvkgiunpaczsvIEv/P6T0h781blVfPa3fxu6VhMWyTXqagbuNg0MvXXAlUSuEqHmGV7r7kkAAP/0SURBVKd5OI+VuW3GbBUqjoM4fF8HzUk1jf6eFhiqTpSSOoroKhJikbLgRJi56mxvR1fLIWyu7EoNYy0tRrS2UMOsRJAo7kNbK0EBFce+Br14yk+8d9N46X1mjB76JawtFLCzsoLOHgU6B4ykXRXkKlG+8Th2t3PM/09hbPIphBNB0LLgpU8+DXV9HFszERSqERjMNKv3XodBpcRE+wW0qJ+BQX0So8c/Bkd7P5LUSnM71/Fw9SpKtRBktSwK2X0cOzGGxx97HKfPHMPhw4fhpcEqMpYVvP+WdjeYahSzFL40gNk8DU82Q34UZ/LS6BugcdEVEAguU1NtEet5P3ovsmEjuTELa78RAycH0dw1iN2tEE1IlmNaRP/RFrS0OLC58wgqd4zzFWFeF1FsZPHg/lW8//qPkKk+gs6YhH91DQv3b6LL0Yyf/dP3sbZ4FXtrs4j5I8zFDE1FHsV6mbpVgUICSO0z/+qieDzntZZiklUosAGVSgGTxYOduQr8W1GoTFWYabbCwQxGp8YwfvAUzaCX/BFDNiWeggp53EApyz/hKoLza9Slm1C15NHC+25u9kFLQ11KZKmHZQj5GbfZHL+zjkgyjVQ9BEV/t+sbSoWo4aiRqumnixkk6XxlRSVEv3/xaEnUiZTJFAw0E0GXbk1FxUnATAcS8FgtcFhUKFaj0OhzKOe3KHLnEApGsBeNYmtxl4KcIl3O762VpRJPTb4umLrMcDlb4NF2YvBIJx5tvIE7996SmkM20mI3awNlTrJSVEMgwUOslSl1dNy8mZyTQsdGYu1FIMbAImiI1kIuoxodXou0T1Ej47XqqlLZRnlNTeFByaGtSx0PGrDTLemkR2/eAQfkBh1S0RyDtISTFw6jlN+k8EtjJ0WHG8rBrDSjye1AlQJNNBos8GpEe5R8RTx+kyGxGyAgUYSRcExOG8HMhGKmJK245enCFBz8gNhHSgDLK0vwtnUT0E8jnkhx8hLY2PLj1sU5WBLNePGpC8hkguhwNUnlsaoUIjWLnX8aqCeZ5vs5+LdDyNBoLE+vUXRMc5Jr+NQnPgslneRLLx2Eo78M/94jrK7NYDfI1y0QTKdpshwuOAZtMLQ40T3aSvGYQBFpGNw65jqNVdkFRdKEp146iSOfacWbd97BB68voLe1G8e/1IeJ833oHW6BzUNn6Q/CRUIWrZjEYSwnxUa1WIauJqcjDsBos8BrasGxngm8cPgEzo51o71dzvlaxauvvIkoxenydQUyASMJ3INUkUbjQxUW70Uw0uXGBc9JPDN2CKlwHNfevY9kPU0RqMHOh4DX1QajqosizSdte+lot+LiuxuIlW6SYPw41PsCwvvrFGv3ceb0BJ5+8jmKilbenxezTJKwfx67m8vYWt9HMemHwRRET28rQcNG4kzB6pRLh1nEY7VqhsKzpCQZKrG+TNDPa1AIVaEtGjHUfYCkPIIMzZBWY8H4qSnEchk0cjImnJVOW8Nrc6LKRBcNM0UciNbwtQxFb64igewUQW1tdYPxo8D07es4ffwQ9nhtTW4TZlZmsb3tx/TdDzEw4kaWya4S20x0amzEtxiLFcTjjMlkFSePn4e5y4dbNz+COp5HeNEP//wOlHIKV3GgQBxG5n3o9CaY3E14MLeBEMVHIBei08+SWCMQHYPTmQwBPCG1Tao3RF83NUWwm0BLsZCMUrhQoKo0SO4Z0O89j//wl7+H9xa+jemZ62jztWGPAinPsVjfpIFIxGDSGaBXqUm4OmKJEe4mB0XiIHYo3NVuO2Q0NeIpSoUiwaw3M+ZjSIdCcBAwBia7OadxAm+c86ygcDNDNAsQK8+VYgnDvQNwOJi/HNdUPoM0BUAmnyYe2aHTGJDPl5Aq0AgRWAvMkWg6h0hMdHeWIUtj5adJ2QpsE6f2mWcNCgED501JgVCEmUQuViKzHCMZ0XkvkpQevYrO83LRUo3/Le/uEA8dFG19iETDaFDIi24aahoeIX7F/4kynmKlNkUSsLs5d1k1cgEam4wHnaUpPDHxafzRH/5HfOGlL+O3fv3r+KXPPo3nfvU8Eur7yGjvwuopYbB/nCL1EK5+8AH0DQPN9mOIxAP46//yX/CZz30Zrb19uHb7Kj87i9P8ndjPvTJzD4lUBCdPncOjB9Mknxr++D/8MbTE7q4BNzp63Rg5eJpXKGdereJbL/8hbs//DN0DXuxEV7B6ax8Hxs4xr1vQoMiVyUpw+ZzEYwPu3fkAOmsY+6EV2A1WJCJR5OtJeDpboVEasU88a2ltlgzXh2+8hVD4PoYODBEzScYKAy69KvpomjBIA7m9t4T1/Us0QCX0dAwQrxW48fAdXtugtIpeEYsTFDhefrdGpcXc/BJ+9OOfQLReu/DxTyG4F4GL2C66oMsqKmQ5x3anm7g4i7o1gopmBy4aSFEaVtRjFoenFx/dwm5iF84RYgJNSXA3iY1lvk7fiY8/9ct494c38N6PX6VQKFMnVqUtAoq6ApvEjjfe/iFq9gSNlRq7s0n85OXvSNt8ulpHJSzOEc9F5Z7llSVi1j40ljwmRj+GnuanMdr6DDHxCDJRxhlaYdIOEytt5I0ByEttFGPjmA1O49rMHZrmFHTKOk4OnUY5CixvBSmQlNI+W71ajkGfFzPXVqAwytA31Y+2bq/ECTsL+8SlPqmEbKnYQMVMBexIIELxaPJYMHVwEo5mj7SiXyPHGXQmaRtJSxtNxZl2GFwpPPXEYVRTJeLwIE5fuACXpxOvvEFhNn8PwfASmnr0mDg5AlWdRpQmtRBJwFq1ohzIQ5EtY3JyUuL66N4G464EpVGDcrmO9jYvbBYDfO4evP/aQ2iZ+03kIrlcg8BOCaFoHZMnT8Pl7UUkmESI70+nI1CKffGi0lUsBf/+Ho2CEja9VnoSlc81sLMRhqXNCb1BA4vGjmisjnApjbpJgf7hKc5NL7nwIW7fvoLHnngaZ8+9gJ//5B/hHYzA3kTt4i9glwY+ukdTvZaDsTGOHHnwxu038cVffQmjvU/h+kcL5L0KKrodNHRlxMNJVKPEii0HghtJ5nkMOeZbo5JDpSbqTuvgabHD095LfBbVNfJSJ6LYVgynTvZg8tQzWAvmcfOjj3Dn0mVyRRFaVwX2dod4cEkNtUoDSyFOPq3wPpuGe+FwdSO8miAGUUP4TFiY/YC6iqLWqkI+S1FHbKurTLA0NyGw/xCZ2BwWlm9gc+shErkNqPVp+MUKea0JxT2amwDzQx3Cc88/ifbWPpxibJgNGcQaF6FvuQKN4zYs3aKcYACzxJDL7zKXg1tY3d7Gtesf4fLF1/Hu5Vco6t9EcOs2nKoCmmmmNBUzMkHxZJb3YupAJadBrZhGtbqLumyPWL+LGDVTPlRhXulRSO1yvKghGMMJ6rC9tTXGMg32wn0UaFwtOiU5tIpkJQZ1RY2VO3HsrW7B6TPy/okPBho7znVmv4ZamtzdaoXSWoPFoMfeMnVAfF9qeiG2B4rT8YpGFUaN6BikI5Zz7ORFeMfMvM8CMuSLkhB3tZr0xDadraFAM93gvfX1deDA6HNI+B2IBSnQVUV43M3kVrFYrSRXhJAvhqFQNVAslXntRcZRCmnGbYK/83Pcgvs7IARKhSLSfnISY65OE9fgdYnetlXOt6K3y/ENsXVB21DRYejoVBhcDGoZ/20wNKAWwpgkVCcQkA+gVoq+djQSBEjxyFWUXlql8F59kEYmYYOSosHqtsFuNXOAeIPxulQv2abn5yn4HXR9TZ5m6L0GFNMcqKyWYl6LiixKs0ACjvA9GQ2KMjnHpSEdKlLTsZO3SbQ+OC2taG/qwulTI9DZk9j2b1PgxTmAZaQ5CDqLBf6dCEJbEYrrKoUvRRABvMgbLpc5yjkTWpwH8OJXvogPr78J/wLfH0jDzQkyajOYvn8L+agoHWeS9mxt7O5Lq8lF2ntR5L1IN1WjqxGVMAwmXjfdVioUldqF2RxdaOoaIGHpsb+/QvLNQEcR19niInG6EUqK8jdVLK3ewPTNW5iaGAFdCt599QZUMSX6mzUUTGWsbfix8SiFyZFh6EjKBlcVKZqL1Y0ASUsOU90OddnAJPdIZeOOHxvEgwfvobmpGQ67W3Kgu3sJ3L0bw8Y84LOfwRf/06/CMWnB6qYI0hBuvcWkL8nx7BdPoZOk/vTpT+HC6Qs4/ngPzn15BK+/8lNs3wrCWieJ96gxdsKEuw8/okhOUtiRXE1yGJwqBnANDhLzgK8V4xRuVNd44cwZ9NqYiPyedDSBmzcf4t137uG9txYRiWj5HhJGlJFQMSEfNCF01whPvQcXTnbh7OQRbG/uYK06g5dfvoiHV4MEGwtJohvWtiHcXVrD3EcFdPc9z3FUIR0cQj7eiZrChu/9xTQefLiDN3/+Y3R39+OxC59HIh3F9aWfIIcNJlcER3tP4vzxT0BBwbUdWmKcc/62c8iEyxTrCdSLZiTjSqwt5LE4ncfOckaqz41EgaaKAtOoRZOxHQM9x9FzZBwykxLtzQNIU4yX8wnEo3HEokk4rC54bGbYWnWYnV4hFmigNpqkg5oyXQ0VcRhTL2qvbtPE2eBUqtDa7MSjpWn4/XvYC21BtFYU5cE6ByaQiGnQRzFbUAYQjhCItYzJcoayR4HzT51FpLBHQ3OHUQsM9Qwxl+3YC+wjXS8iX80hm+A9ZivYDoQYX6vwdtA8OjWcixICkTi0NH86Co1IpIBSRS6RqOjlmaTY3drYxMTkIG7ee4Tlh3TyqQ587td+E74LVvzJX/0ujfeC2AyGkrqA6d05kmcYBopbdY3vrxIX1BkMHpvC6IkT2E+TVGpREhbBmyJ4L7gv9ftUMsf3eb0mjq9okNzibUZ8N43lBzuo0hCJLvfR/RDMai262ttJvBT/+hpsJDGjiSSQzlMcppBPyrC7G0VLr4+mk2Kfn1Xj1RUzKqhqBnjtTTTXBaQrwuBYaD4IuBx7vdoAj56GlQJBo//FVpPFlTDi4kmETFQVqMBNQyPMeZ05LK9X0GRqYi6YEU5FoVCqKfxoHFQWEqmdeMSYzehhz7ZiwnsMB4cfx/kjn8Svfepr+K3f/ir6+1vw23/6qzj16WMwk1xm1j7C+5deRqqcwI/f+lO0jkRRaWTp/H0YOXAaqUhaeoTfP96Nla1ZfPaznyQ+dcNNcba1s4tv/8038W9+73c5f0EkEgGsrdyD1yvOTXQgmUjjzdffwINrlykwW1BBBm5XK4bHjqFBjA0mNjl+69ieS6PLdxpv/eAWdhYDaO/vptBul6q0rAdWpRJ9NpsLd67O4f13LsHRpJBKfsophL7/sx9QjFGokRPa23pITmXitgqxQIJC+iHMdiFS+ig0yBEyGklE4ODr0LDile+9jrvTb6G9izFB4Xzv6ocUsyQoTU067Fym6Y3s78IjKh7R9M2vvY/eAy7YXAPQ17UI7azD2uSBq7kVK8vLNBkbUnnMuVv8+3YK2RSNmk00+PEgvJnA26++ifmtTdj7+mDhnK9cfojI4hLJNCFt01LLHVi885DfrWDcySjcjJJZEyVSG/zfe6sP0TdE7JbRtMuzGOgbZu7XcOuW6DWdxQcf/QxHDx/Duy/fw0++9QP0Tw6gqtLBv7WK3u42xDMxjIwfQXPzSeL3KTicB5m1Zph1bTBUyI3lVgQ21ZgWrTn39zEyehjeZhr+UAn7OxSmezmaPrd0YHs/HkUVRdy+epvz2Y5jZ4bg6/BS4LvhcTokk7hCAx7ZSyIZCKNa8MNl1mKy9wC8ti74KSh1NStyzB3RYnF4cByDE93oGOrA9ZmrSGkKcI/0wdbthKejCRpZK1ZnChR5OdiaXLDrfmHElGY5hg8NonXgAJbm9/h5MeZtmTxeQdeJgwhXiXcK8hbvs1FuUJioEcumUcgX4GIsVqhBso0MivKUtDiwtTpHA5pFV1cHjUsW2xtbzIcCDbXY7mKm4MmjQKOra6KppyizONqQoDBVuSzEvCTaWprxlZf+EI8uPcIcDevnPvkVfOKTn0OVePbh1W/D0BvG5SvXcOPDW4ypEL72a3/A++/AX//z32PiqSN4+8MfILy3iGBqlXlGUVjcpgaIIRIuIrBFA2p2YXJ4Ala7C3q5AYHFGLQ0eGa7ltfigKwohLISKOhgqilQr+VpGsSheS3CxJ+V9XVi6TxaiEdPnDqLOg0lONYNWQwVjovFbkIumoJa9HA2qmiiXSgmKKKLecjNxC4r57agZEyFpDM5vmYzXK1qzgP5vvkglueysNi8xItziOxWsbu8grZ2G41wDw4zNt2OUWLrGrluE+F8HO09B3DrYQTheANzD0pYT24hUV9GeD+CbIz2WtYOm3cYTTQZ+UQZ8qQb+uw5WCufpeA+hXq+Ff5FNWbv1xBIKpAqpSBX0bgUk+I0F7UVRbDejkaKY5GqwmQwMK9aaEjdkOUr1A+DeHRzHRqbDG6ainyBGFESW7aoxYj9GqWJn1mlyeS1Mm8Pjb+A40d/nZzWh8WlLdjsFZw7ew5njn8dZtsh8pcBkRQFvcXF9/dyfD3Maxtk5GFl3cprU0HtrKN5xESBTCGsLUPVKNIoK+G28Pv35dCUW1CvUqfmKdpbbDg4cR7r81s4cfIJ1Eo9NKhJyLU0gMEElpfnIdNwzJkHYvukqqGhYRQ133PSgkiD9+Btt6KX3Iy6i9ctR4pGrnfcI+04KUSEQSGbkwcVIxTl1FW8YLm0fztTLCDH5Pd47VBa6AxrRemxg7ZiIOlYSHBmDpCbAaFDlQ7QrRmDQ3kQTtM4jAY3Ojo7UVSW6Ax26MRLcJuG0Obu44VlCWAkTt6gSaemcI7ScZp4IVZMHJhCTib2xxbpoLKoRBmgQoXXq1L1AbmiRDApo8PehafOHMfe7kOCWIriX4f9WJyighPPzxSlEhvVOs0AE0AhRyiUgVymhVLb4MCbCJglvkeLQx/vQ1Zase6n6yzSiXECI2GSnpHCgOagpEJ37wAFRRzJcEZKNqN4jKGkWWBSb+wR6PMNBqgCxlYNSTHCwFPBaafrU1CElLNQKbTQKykCXD60dQ0izuCSk3Ay6Qo0BHex3/bGlUe498YM+kw+DPQ2Y2s3hWvvi5VbH5793GPwHbLizsxtEs0+/JsNKAtN6HR3obezFZOHD+LAiRFOtA4b27PYJRHdvTKHataKM8/8Cv76r/4VyXQMZocGA5NOVKwJAveH6BwmmNNgpNMMeEUdy9N7eHBxmQ52Bz2HeI/9OVy+9CHW7+9AbWHghLIETTW0PnEwIQMLgTiSzkhPELRimwcF06DdCTfdfHR7Tmpo9MGN27hycRX+ZRq6hhGTB6fQyWt+8VMfw9h4O0a7W9DpccKhkeHFJ46Q/HXYDa3g1geLuHZlE0t0wuE9GQHGjhRBwmLWo2rJSd3xBgaO0eRMQue2I5YOwqg2wkCjVimoMXH4EFzdVtiHdXjvyrvYWLuLsYmjNFh9JKl+7IX9mJm/h96uJoyOjWNzj+QRkqGtd4JGpoiJo2fQf3gCB88cwcS5Axg/N4TRx0ZQYvw1aPA62lpIxv1oGuiGc9KD3eQitDQt7QNtiCRJfAG/VOHCyrlv8XikGtqPHj2gUIxDToJSQYm9vS0KYVGGSQcZ781Bweigo98i6WTjTESCsN4kVg+KiAbT6OxrhyJWxZPPPYWNuJ+iRlS2yCGwTXEbLMDuJFhFIkgvpmBQthAMaJ6zMizN7TDezIgyN0Tj+Fy+hDyFQ1w6lErhqW5IZQnjgSyNMEVqjH+SFOJaK0Z5/22TBB3Gf5CiKricQoDG1SRvwcHO8/j9v/p9/HDxH/DD7/0NatkSc4D3X8xRbFTR1jyCJHPJ22zH6JEpkjKNtdFCcbGEbDUFT28vEpk4KqE9ivsSupp86G9zQcH8ViZpfMWpfpKMaLUr6g+brDrMz66iTCxwUngZ9G7QpcI7PASjjgBWIJHJSf7JGIw0MT6KdK1LJz3RavcRkDXErSr5zsD8URXgoICv8FqFMC3kczTgWShI7iYKwLYuG84/NomnThwDOIYBmm07473E69HqVFKDmaRo7am3So/tdUYHzVKFplCHSsIEfbIJLozj17/4B/ja176EidFuPP8bT0LbKsPFN9/H+Y89hgxJVxz2HaaAvXP/DQrW13H1nR9i6dYa78mK5dT3UKhmce3VfWx+WEWndRSHj58nBlPU8v7fu3gJn/n0pyhUUkith3D63OP4lS/8Gp7++AuYPHSQ8VeRDlw+ePAuyc0Kl6MT07c28GD6Co4/pYfNrUQ8mUBH+zA6ukaRE3v3FQ3cvv0KcVCG6E4Z16/fRkVTl8ZRdG+s0pC8+/PX0N7dTtNklQSnqPAwN/0Byd2JBwubePhgnQSowMBIJwV3HQUawFQyhf6hbrz68x8hV0zxPi5wPmyIlaMUADQInT3QqMzYXiaeqxZw98E7WJiexsnHaRZoXDMUZ0JQi5XhzZ1FuNwuVGlE5bINEnYeg71HYdG4+L4bcLY3Qas3oBCngZhbxMc+/hm8c/EG8UrF+BNE74PbLvphVBEWK26mMoYGu6CuapCiYIoxjmIrMRL9k6hpmJumEmM6QvMXpigC+bAJood0Np/H7SsPkNqn4CiBBnwH3a1N2JreYL6uY3BqnJgVRTkVZt7JYBuuI2va4bzUaAzFkycl3n3/J3j/6ss4dvI4f66GhgQ+t0Rja6IoniRWtg+grbUDPe39+Nj5T0BVdiApGkoZLDQRNFXE+ErFSjMwjmtvXcH8jYdQpGUo+rPSSmV4PYqYPwplUY2Z60sU0lpyKTmeAkOc5bj5+i2888qraOlw4sL5x2i6wnjmiWPSFpeV/QB2N2p492d3sEVRqrLL8fblNxGJb1CwrUGhz8LT7ibWGBCLxSAKRxR0NOR2FULKBvbrzN0m5l+TAzXmjtLeTNNG4WH0IaMg/9GoGzy9aO0YlLYd6Jq05JN97ARmIHqeKRUFlHJRWBRqqX10OJ3F+AHGQ6FBPVGTSsGW48Q9XROKNMbZahDhRBRW0XAw70eMQtLDPP7sM59GbHUTh0fGMNjdSf78EE2uDCKNR7i48j4e8R63V5XSNoTOvl6cOP8cKvo6btPw/eTHfw+UgxTxz6EUbMBloHk02Miz2+SbLpya+izzZ0jqmJmMkqvCAQyOtqObHCcK0EKeoVnXQtRRF30wZuZWqVeoo8wKmF1mmGx27G3uYojzKyN/JGS7qBgC/Aoj6jkzskEdtteiVFqAkbFo6TcAHBt/tIhUuoGJ4RHoea0Nxb4kxO1NZppHLVZ3AG/3IeTTeuwucTwtcSRSa1CpgjStVb4+ihw1UL3uhErejPl7AVTJ6dlKAE++eAzt5MhSLYMD46NQ5L3w+TpxcuQsDvadlQoLuFos1FIMJWLY4BEK2n7yQv4K4vUPUMAc4tl1qrI1KF1+6Pl9FVWDYadGOJVDURPj3CZobMsUybznSALVWgU6u4EmcIp4wXveWUBd74fSxvc1RCdYUcRQtEnmtRO/67Y8srkwmiw6RClo/8+3v41o4j6gDVCXpbCxuIb3L71DQ3eZJLkl9dsQNfcTNBh1TQgyaxJmXpeoKe8dUaJpUEl+Eniuhc1hkHaBKLV6RPeJ83t1ZPxFqGoNuN1jiPqd2F3cRTq6iY5umlG9D9FwDbkC+ZU8r9cw/pIN7C2sIJZf5j0UqDeL5DOF1EejXiP/VqmZrHroVPyeqpqcpcLio2Ua0j209VFXU2OKLq+KwbGeb+ToEMSjcA1FclkmNpuTqPRVTlYaooe7qJqi4eD+7u//Ln779/4YA/0n8PjTT+CTX3gcT3/qAKZe8MF32Iqm3laY3G7kUw2po2IknYPCm4JzgoPfSbHhMhHU5Jif30U+nIKsouAND8Lu8WJtbZpucwtFOvYaWVSuFc2HKISsouug2NdqQkNZwMXXr0CZABOpgwKkgSRBO5gISfu4qMopaJTS4dTQFh2K2H/H9yo5tcW0CTplD0688Bxm1zgQ2Szdm3BJossm3adMhzwFlVlvkR7pVbVVbOxHIS9YYCYZ6OlWSzQNJUUNpUIdTrMQ6nR8Zg3W17dpLhoSgdscPfCYJggQegJrG80I3T+Fa//hw9iNbEL08Bd7pGVKOQyqEvqb7JLhiJXr0LU7MfhCO+reLOb372Lm9m1OHMEpYIRb0YHDFLfHjg3C26lDvLqH7a1ZzM5Q2C+sY2GOwj2cl1btNhdm8f/91V9henUVodg25zON/dksTj9/GJvxR9ie2Udxv4xKnMK3roOu6ISp0Yy9ZRIQQeHWewvYnq7AUOlAd7+LZEwx6j7JubHi/rUNNCvtmOpohrGUwMbMQ3z0wTV8dGkBD24ySbflcLqG4RoYgHHAAjhK8MdD2AnGkItkpM6NZocacztz+PD+Hbx//Ram5xcQpTN2UfAWVHlYepQwddLUOIzoHBmHtbkbbW0jaPEOQaXUoUDQK1NUiUc+0RDHVAAeHXYsESRvWkjkcqnChmjHfe/BTXRSKEZJogaZHs89/hn883d/hG//4Ns0DX6K3Zd4rS00AA20n/Tg/Td/hvkrt/DR6xexeGMBa9fn0Wz3wEyBVyU5i06Wxew+sskAdmaWobOqGH9L8N9ahiZTRo6CJx6Mw7+7SU+ZJfl0w78RgKmmhU6rklbRFWL+Cd9qCnK5QYvF9QV4bW50jbSj4axKTYA2VzYZl2WsP9jAqbNHEMnmkNor4ODhE4xVtVSlSKzcy3OMJ4pOrUsLs82Mqccp4JwG2JqUfI+fArgIhVGHcIggGKUwpQazm3Rw2UgaFJvhQI4AoYXDaoWVYKgxZJAuRAiKJK0HaxC1931eHyZ6j2O4/zA+/tuP4Y/+9tekg9Z6pQpyuQ7B3QCyjLGGUilVNbIYzfwZ808G5GpxFDkOSt6/kgLI5/AhQbNYLqRo7mm4DFapQkssECcomih+TXB7O9E6MYqo2H7GvO4hSbSP96FEwNpkruUSEWyszCFLw6Au1aDKyWFSW6T9uaK0VIPCtEwTFKAw6SZxMtVo+Oso01h5zFaK9TYK7RpzUw4lDZCcGCPj3GyQKK9em8HFa7eRqccwdtCL8ydGpdJz+XAB1oYHR3oP45nzz+Nzn/sqDh4ikfnacbB7En/87/4tukZbUJPvY3b7Pdz58D2cfuJZ/O5v/g7889M0owOwGj3wuFvg6DLglbf+DnOP3sO7r1yBkwB//lMvYjn6prSl6q3vipwVzaBkODBxCB/7xCdoxEDwbuB//Plf0cCJBm95/MpXvwAjY/Nn330Zf/qnf4wOigtRVjAc2sI3/8dfE3fkOHT0oFBj2Cq+Q+LbpLiTYfpBmoL0FIaHRhiPEWhJEjcvEn93Enj2yU/h9gf30KB4TaeSmDgyilQ2j3KURqZcRO/kGPI1koyszNy6SsEoKnHFsL67BpvY3mKswmoxSbibo/lKRiu48t77SKX8HIPjxNJmZCM5XL/4Nrp7OyiOKUS0FLozH1JY6bBwfQcmjx49I90oFCskPv5bp8Pm2ioMahly5Jaf/t8b+Mn/fZtEqMPjH3sRXa4J1DINYqsal968iEhqB+c+8Rhef+OHiO9voxaPwe3y0uBZEC0lcfvRdRrUCFydPho6NS7PfMQY8zL+ZDhx9oLUuOR73/lXFEt+YnOGYp48YbFic3YLifA+DchdaMwGcmQdra0mHBg8g5nZuyhQfCtMFZTKISTTu1KlDr0nRGOkpwjL0tjLsL++hoe3bkJnCkOpiaOjZZRGxYh4PIl/+t9/gsnJPtgYJ5kYBUFDgR3iyMBwBzq8A+jrnML8zB2MjtjxsXOPwW1uxeTYKZy78AKa2juh9ZK3OCalhihuksFOlPcuqrDUC1Ay9uXFGq8/SjOrwRe//gWcPnOKoVGCTBXHdjqIl3/yBvb8e1LN5+SOH7VEWSqfaxN9DpJKJHkP4Xv7aMRkzF0nHGYHzA09wpz/629dRJVjGllbgpLzjnIYpUwYZqsGgeQSkvFVtDh0HC8nZRbFIMUb5Gnsbq+ghgjzr0LzXEA2HYXOoEYplUepmoGhvYCd/D0U1REa+m6aU+I7eURrVqEqnqYXRDMv3nMkTnOdo1aowqzWUHDOopKqY2E2huWFZXzt17+A/UARf/sX/4SbH+3j0cyeVFb1mU9/Eqce+wzuMSYuv/1/iQ8NZPd34dKXceHkCBplAzl2Ho8eXEHQv4q+vn50N53CWz9awvQajZSW97Acp0Hd47zHeM85JCN5DjkRvqQkLlIYUjdUVTIYDHLpaeTiwjwOPnkUxs4m7Ib2odGopFr1qR3GSCrLOGWyU+so5DU0zGUki1VyTR4dLhcFKnFNrNDaKggFMticSyAbBWw6N8w0fCY1kCAnFpRBeLu6SVceXH7jJnmzAC0FtYGxpjPLoLWlpfKtWxsL/F0GMzMPkGEciFKWYjFVS1zWKr0Uti2Yn90nPgcx++gBZI00Ssks9vdLuHtzB4lEDA6nnJxiJQ9rYHQq0NrbxGvX8d8GJHJpXnMaic1tpDdiNItxGksFNV4GKpptLc1XmoaS3kvCZLujmd9JvVYQ76tRJ5UxPn4QGm0Pqvy5waDEmYNfgMVyCB5HF/nCLJWnLZRiaGn2oBGl4cg0wdvSTM6mdirkaHI4JhEZDTvnNpRFU7MKdl9Jwr4GxbJMXpS2RpnJi6oCdWKjHX1D45xboGdqGKcufBK9HZ/A4qKK3Mixl+fI31b494PYCS2jYSIPGWs0qRnkQnlpW3Iy40eTxwiHzYH4Xp6xWYPNppawUTyRKhRo2Ool/vnFk6FMNgWVsUH9zHFs93q+Uc830EMidFAEia5CVt6kx+NDOaNEgUFVIxnS9OPaxVlc+ektPP7kBGSWDYqqH2IvtgWtngLTQNlOcrcprHDpmuE0dNFCuwiIbt5oG6Y6T2OUN9p3oBUnnpuAdcSGrSSFhz+P7pZejJwYRzxF57FrxbD7LDoHunF3/SHyDS0yBP5snUlYVKG2V8PHPn4aOic9GL83LytINYIZi1DqGlAZBJnRfa+XpMN3zAHwBqChIDv5mUn4U6vwWH2YX5zD/t0YTp79NBzDNiiceeQVfmiaCogU6bhJSNHdKMHOje4hN2S1opTERg6afzcOY8KAPu8ghi5MYnpBiBIrwaAVBw6OQ09BP9Dukmo+e/ta6ZSnYTRpYHIoUM8GoIwlUdqMIrkVBM0vM8oHV1sTrG16ZAmEkbV9uko94jsaVDaVGOztx+iUHUYLjU50H6ura5in8J65v4VNTniB4J3NiMcmrRT/w0jp9/EP//3v8J/+zb9H22Avrk+TMGQMxj41SaiAR+8nYKZTnhg/gN7mKXz2M89h5MkmtI2LR7wluNttdIB5dPZ3oX/qKD587T78K0toc9vwxc98Fhp1DXcuXsba3SCD3IjJo4/h5POnpDg4T1FYrecolApQMQFGnB2YoIAf6XYgHJvF/UcPcfHNB9hfldG0nMDQ+Bg8R7UotVK0q2KwdDmxH00juVtEU1MvRaIZjiYn2oa6Sd5MLAXnqZjme3sZ2ozTJgpqtRazty8jv7MpbS9oH+2FUxwStDtw7+o0rr1zA6dPPoauri788/f+Ap/99AUKpmEoPQpsx3coEHMUBE467D3IYg3pSdHZxz4mrQx2jZMIjFaYxAry1BBSBIuIP4ndR34oxEEJVRkLV+eR3cyhraWDgGNHjslZrxQIkAbk00xYiglRzWOf811jLMo1ckm4Kml4M/EolDSXURpLAYjVTA07KyQjjWiz1ZBq3ZZUSc7vKo0hSYjgni6VMDhxQGzTRnArBkVKDYvSQlLL4+rti5hbmYbN2crYpzj2b6CUowFjLvtcNhw/MQIXybuiaCASy0Nd16PZI6pk+OBs9lI0ttKY0vWLslAWL1qNXgxbh/C5r38VytY8fvSzf5DK96UprEq8pxTBpVguEXz0cFKUZSikihQAjiYTgvEwhZyChFmGVW3D5u4K4vkQAbTMXKpRNFalVezmrk7Gvwcqk4G5noenvw1qGrcGBZFcnG1KE7S2dyFLFpjnDYr/CuMCcFsM0nYWMw2J3qaE3UZMIaGKQ8bdnb0SSeRotH0dbunsS4/DC1cTc9kotp3l0dLpoWvn51H81kuiAxwNvdpK00NhL/aNkyTW1newtL5E1wOMHm2GySbH2xR+F392DWNDhylcUxg+NAZ7nx1//Zf/L4X8KN54+xoe//gzyCpzWGee7s0H8fnPfQkjFLg6lx5/9ef/Ge9fegOhSAUOhR0Hjh1HWb+B5c37uHF5D+kk74+k1uHtxcTBQxidnCR4F1Cj4FhZ3sHMzQf8XROF1ZelEqGiKdfjz74AFcVJkWT32nvf4+fcwfPPnaFIrkChrWNu/gOa5Rp6faeQ8ddx4uRxNLf9or66qEjg39jG6swSmigyxyZbcfzwQeRpML2tVqmhTS6ZYTwq0dHPnFSZpbKNNz98hBRfY7QYOZckNfsv9lXKKjF0tdNIOyewMjtHga7FXZrvgSMUvtY6aiUZUvs5yeBqdGrsbyawMP2I89FFUVaUzl0IwUXPjTzzQkHuMeuduErzP3H4GC5dvAX/6ipGaaaPfewYDakN8WxCOqS/Q+L/m7/+e3zzb/4M5lIeX/7UJ3Dk5ClE4wGp6sX+VggXX30XLV0WuK0ORFbSmPvwPhTEKyevc2zsCHb2s7jz8CYyDRpL/heiIOlso+HJ02SmdomLDqzt7CMUjuF5moJskKSeW0FV1C7PpFAqiv3gWvQOHkC4uIUYCZr8T9FBkb3kZ14Qc+QUrqLiTfsQinIjROfetH8Xa0u3cOTUGeZtlDxWw8bSDkI7O4yBKUS20rh15T4+uP0aDh6dkvp+WF1W6amcltfe39GPycETaG4dharmwsajbZgoHmx1F/xbARgZ9z6HHV/8wufh9tGQyHQIhHYR2NvG2uIW4oGk1Cm2FBZl4KoweW0wNxuhpck3EYMPnzyP/olj6D4wyfe30rhXEQ4GsbE2g5Fhmk6ZBZn1FLamd8gLSX6XHDZ7GTqjEu7WZumweDbuJz7wOxM7NGwFFNJ1/pvirM6ELlRgVNoYdxSkRRow4nyRQZDLyji3ekHwSBF3xNakvIz87mui0Cphd30LOhrWdnKd2eshfhNfqx5MDh/G7/zev0dFF4HaM0sz9i40rgz+zTcOEDcMOHPqSRw+dhKrSzfgYo4gU8FuYhmp6iLOnz0ClcKC2fVZqaNzM7n+S7/0Z5g69lW8f/ddHDmnQn/XCAI0zw6KvxJNjahA16AJGjzp4dhkKAQzHHMHDCoDcaXOOS8hEIxASS0TSqcQzqTR5PNSxEWkp/wyxpqDGKq2mqSn/0wcckUFzT4TY1X3/2fpLeDkyu4r/1PMzA3VDOputaQWswY8DB7TmB1TnKy9a+8m2exmIc5ukv0HnH82ySZexwHHjnk8Ho+HSSMasZqZq4uZuep/7vM//kw0I7Wq3rv3/s75nvcuIJ4rsX3MiK1U2G8NKVy5jPx+O0XSQi0ZGCPqOOjVG/DZm7xmGWE9jZEJL9QWDRq5MqzmXvgGHsHSXBtbqzusMSNkOSWy9KkDh/swzpqq89rZVdSaVWrfNXQNaGD12GCz9kjr7xrUX6PDhIMnJ8k0DgmuDx0+huH9R2F1drE/62QgPXWbYVDslV/VQF8cgI6ArzN3EHjoh3L6Gv8R3pvjGFQYW2gxjIkFqXL6iji3wew2MwRYMXttDdkEg5wyiUQ0gu/83U+lefiJ+D2OLwHuVeTLaV53kUOkCf+IClp3G2oKh79nAoOD56XFmLWKHL1Tbtj65UjnUrweDcednQajhbfPgXJRg7tvb1EfNZDVunD4/k/A5jlG/TEx6DKo6HiNxSr9vU4AF2uditKaRdCjmwRk4TNmiwuZUBl2l4OBTklfz0pvbhqtGiw2E8xGAxLlmHQQFBoc2+zzQqOBhrYGmbrBMVeBYmLY/XW3z4p4McaLqlP8PNgLxJiYE4jsZbGvYwTDXorf+Agef2CcxsI/T4dh9+1HggPy1huz2Lx1GYOjUWxGbuFnf/9TFPYWoHQlmdpj+OBTF/Dpj38anc5BrFBgbky/jpYijWyhgAtnz6IQIGQlqxTZONILVXz4Y4+i42gNb9/8CeLpDBRiQOv0EnDXCy0MuboweMhD06SgqwiiDiXm13dQaYn9rQUkNdBSEm4Jq8p2C9Yuo7TQRMkBOn3rHnIrNRgJPPYuC5bnriMRDqCjx4i5KzelOW9iU/tGiJ3HznDZ+2Ak2Bn0NtiVDrjY4OJ1TBdT26DLD/OIGYscLAfPT+GTv/EEzL38PqcSnl4DYo0g0ipCq6oCtVsDVZ1wVqgiuhjCRjCOZqcV7n0jMPiY7Ew1aUpDar0AWczKe6TomTxsdzfG9nuh0OSQiu1K8yUXttYQyxWxvMjUSV3XstjEPppeRxee/sR5uE4TiL0Eu0Aer/74ZQx0DuDXPv5vsBVcx+D9Trz90hwHTYkZtoXeDouUJhOErEee+Qj+4m+/jfcuL2Pm+rp08NP9D/Tg4qtvYpAw++yvfYHitYmf//hVhoIIymIPc78LlgNtpKqrWF/Ylla/ZqJ76LCqcPzEIFqaLO6xjW/cnMO9m1vYXWOwITDJPBZUTAWo+nJ449oNBIMxGOxM1rIOBFZy6GAgJEoQar2EPS+FoIV8g2k9tQ41xULnUuLa689jat8kGsU0w2MJHobK+Vur6HN5mXQLWLs1jaXLm1DUlXC5jHj3rYt48MKDOHLsHP70L75BWdBTuEZRzbdx6ZW3cfmF19HT3YVzjzwFD+93enYa77zyAoU0jKY5hEh8C+lwCJlV1km8Ch3FSUeIzLEA1WWVdDy6WOyjUrahMVGk5TVEQzFYtUa0WXzxWI7XyT9TMO3bNBAn1eUycYqUhsJEPmkrWdAWlDgONA4ZEnVx5HUewwNmjPd6CT0VrEyvYWrqFPY2Q3C53YgkduDqdEPv1KLYziCSjEinkEXmGHD4falqmN8nRz1ZgddihkGnkA7isbp8sBC4xXHqY5NjMHXZsBsPSfOyIZ528xevxYMj4wcxYBzDw5/8JP7x6rfw1qvPo8ix0+3woqOvg9dYYlhvoV6vIp5KMTSXaAQdUPF7kuxTi8rNsKBm0FcgU0pLT7BLJdaIwYPHn/o0cmo9djMBxONrcOgJD0Y7QnuBXy1G1YsnIFq0GA4sWjPbWo+2XodUWcx9lcFncLASFYTIbiQKJaTLbSwH98CUge5hP3TUNGu3B7FUnGNzFR4RPAa7cd/7LmBudkaakpcn7CcIpcnkHttGBiP7IhSLIBZPE8Ry2NvJMEAwMHIMBUMp3LpImFjI4ze+8pvonXQiHdnE6dNnUVPn8P1/+RcC6BaS0SROHb+AdKmAv/xf30BicRP/4atfhpH9ZHc5kaQZ/Pyd5zG/vIx6Oo9nnrgPR85N4dbme/jZC9fRLBugrMtwoHcQz37wQwyPD6JOAS/kYkhkkgiFgrhx9R089Kn70HfCj82tGzT8Ko4celACl2x6D9/51nc5DpUMBIscH0rCuEk6IOjGpTCBx4p9+30wuJ0EmD5CZh7J8A5+/p3vSTtw7Zs8hq//9z+C3MTPnBpnHfA61TQUk1hEGUKvmMJi8SIcirJud7G7LZ5gW6DWevDZr/w6Dp4+hNcvvoJr139GGCvCpOnC/D32b28P3r5+Fdl8lBCvR7enE8H1ZVhcHBt5QkBby3HTSWjJwcoxqqZujo84EYyuIxVIIM/QG99NwM+wdeXd66jVsjh37hgBdxXh3LZ450Rg0bGv1+EjrPzJn3wVwye68NaV13H17XcZ7hQcQ1Y0S2I3kRKmjk3ioP884osRPPHoMWqZFXfu3mYQH0SlwhAze0M8z4LNZIPeoIC7l3rt6MT0/F3CYA0HCaENmvi50/dj+t4tzDBQiWlHclUOFrUDS1cT6B8ZkE733FpKoRCnJyWK0kLpVGUHvg4jg6USK3uzOHb4IciaZobxRTSq2wzuKRwgXIe30zh65BTefe0SPH2sD6cVaY5nT5+eAL1LIBZ793dSV7cQ2NxDhoFMblBJb7k02iqeeupBfOQDn5NC3vs//iH07e+Xpm/qzGq89dZl6Jxu/O3f/Awb2wwaQ70opgkJpRJyxQL0DLw7yV1ph7JWQy/pcblax8s/f4WBOoHb715CLZPCLj2pSIBcm1nG9sYOw7EKY8foo946qvo2IoQYAWfNcIKeEUc5E4PYftNY18Km53gthKmdFslja606A3ENA65elFJFhkFqoYZjS2GQ1rApm2q0ElkoCW2FVpZjKQaTTgkV+ysXb2ObvCJOX/ZaPfR0P8498WG8u/IObgT/DDupZQbTHI7cp+HYFov5R5BlCJglu1z96TvIUlPDyXVkZGGo9QYszG8zbGxRl/XodI/gU5/6PQxSD3/5/M/x4ve/j7vzbAds4tMf/DSWXs+x/Tep3xoEIxm0qSUKZQt6vYr9laUu56Cy2KmTNWmBoKTrBwcwMHwQGpkZDQKliyFBnDEgajycDkLFtrAxsDZLKoTmxELUInRWG9tJQU0vYHCE41nPAKVWkB3YRwRLgz6BRm2OUAqGJi8SSSPeeWMbc7fWOVarhEixcFmBbDGIZjsMl78FBQN9NLgFTatJPlvFysoymcdNlhqFzTZCzVvAjTd/xtA5g0x5g6ywiQpDSnxnDzuz60gEdlnHMWzM7DBsE5xVKci1cuQYriutFMd1nqEqQS4Lw9FXh8aepzYVkKdmi60BDUaxgYgSoYA46VsLk4mspmhLZ99kUiWY7GrWvAuGdh1ZanWxUcSRC1MYmhS70smktVQ91AlxMGSDvlWN8XMZLLW1Jts7iYwigIWN20gzNPccAXoPWGF3+qFSdXCs2bAym2Cdq5HaUqBTfxi/8bX/gfe9/9cwcex+aee1MvujRH1Kh1NYubOIaGQG/UcYdRlS87ytKpncaFRTexkwqKVybQW+fQZqhpk+qkM+30IsFofXK8fgUBdB3Yit9QSDlIasrYZeaUI9z3qV1al/Yoozx86A3/F1cTS9eNWi4wA0Owmdky6Is4om9jENm2vI1rNMczE07BW8cuciB+Q8rrz5DsIru/jQhz+Jfcefwvq6CbVtK+478gBOPXwWVU0FLz7/PK68fhE//dm38OLP/xmpYAaPn/4Czkx+GDn6587WJozOCqZODePkfSOI1+/hX3/4Z7j+xjUKAQdbXRxHrZFeZ8lbhDSFmWI6zGRWZ2czVcgUYCBDNJtCOJaClvAmnmiZxGK6QhuKpgpZFkQySHDLyuB0d8JAoEvUttGo5zAyOoIyU12mWaWpxwkzCXjcTPw0c7Ftk9Urns5c5IAm8IQ2GFKiqFRVCGaYKs9OQDPBxOcocvDE8eaPL1J4M5JRFwgS6WQcK7duILO9jsp2iZ8dZcrLou02IklhCl5MQLlgwwgT50C/E3feuIHyQg0PnzsPQ0eL4pwnxCUIA2FsbuZR4SBaXN1DdLPAdqxwIJhgdMl5Pzp4KEBOHxN0IgSTaxjz87lfgSGNdWl1Bet31/GNP/9TXL50E1dfmMYAIWeQkBBhuwVYVMtr89i+uYQ/+r0/pvFtwk7AmeydoPnNUfSBR5+ehNftxYlHz8A7EYLbW8KFh+7Dg08cRoECIjZ+379/EDpVHTPTs9LCs1sX57Gzked4GsbR4/fh0PGD0HvMWNqLILwexfG+QzCq9OgY1KBOkVUQRAqZMvq9A6ikMqhXG0jG89hcvsOwsoPcThmdnSNYmVnA7RdvobRTwO033kOZxjXU14PFlTlpUcjy8hpC/N5a2YwDp49h35EhtI0y6QlsXVZESGxF1o5hdfcWZpeuIhzYxl4iyLGiReR6Clv34tCYdXAOGQhYIWRX8sgvUxAYHhXpmnQIjtnhoLEwYG3vwEjgtHdZoSBAVigE5QbbYG0duztZqJsa1pGGotRAk6KnY2jUGWSESwXyqSpkvGeVBmjSVDQcy7l0AR3OPshzFM+c2EtciaoMWIkSFBM1pANNgnQfKnIKXj2GTGKPybpFo5ejWZcjtJlGcCsBO6FWzXAqduMw0PgMCgqO04UDBw7B4hNPTczIZHKgjElz7jb3NijUGUIpxV0pk06bVFQMKO0pcd/nHsM3fv4/kV2jcROkXL0+NFVtQpQaOliQi4mFdFUGQwsOnzqFXCWLejkPhVYNm98J74F+bAa2oKOxtrRuiHeCfb190mKs+PoM9DT6ImtQprNgVyxKi6whHF2jAZfR5fUjuLkKtaEuLaCLMxR1dXthd3djfWVTOrE0kA5hJyimR8VRpSboVGq4jUZEdrZRJgB3d3YRuHxoqItI5iOYWZ/HeiiAGGsrn6OuielyZSWyQfYn269ea1MszXAxIPQN+glpDHktEzyyAXzpa78B5xEb/vlfvwUVO2b88AmarQKv/fIFBhANHiLw5xJJ3P/0Y/iLv//fvJ4QPvaZs5g6fxTd3dS3VBoLHKdvvPkyxKEojz7dh4EjZo63frzzzhLbKYUExd8k0zB86nH6sfNwOnxQtLQ0lTLqeiWee+k57K2uY3RsCOMTgzBKh8PI0ds9gE3W3Z1716T562J3mroshqEJwm5VjYGOR/D9f2DA7pNBq22jb3QCbX5HqZ3DWy+/hJdffAW+bjuU7Lc7t9awPr2BEuHrkWdPEyJoLOEkKklhpgWMHZji2NRD36am2uzItUPoOWPEjYV38PYbr2FzIcL71dBkaJAKE01Yh3Kxhs9/8rcI9QOY3rwLjZ41mYgxeDWRZYCcvj4LxwChJBrE2FEGRX8PtnYI5Aw5YvcKndaCbn83jAS4rb1dhDd38fDjj+LFV9+Axl2nnlcR2Q5hcNSMm4tv4gc/fgGLNzYZFAmHzTbvvwv3338fQukwdB4ZBseOwefbj5tLs/jO89/F7Owqw7MKDnpEqVDH+s4aNAQem07FwNHGwtIuDowdRmavgKZMCwVr+PTJ0ygma/jxj36GYjMLZ7cSLk8DXdYDuP76DB5g/929s0PNShLQrCizLvKlKOuD2gADA+ke5AzpRw48ymDlYNsmEUtu4NrFt5nSZXjygx/F5sY269KGF1/4AQ4fPwSzyYVYISUtiIylU3D0D0jbnh7avw9ecS6Btw+lcAHFXBpK9ls2I3bfuoW6qoi+4RFqTB46jR+HJs7AZrZg/8RhLN/guHlnln5bJqARGCxK6eljgSEtnkpCoaJ2EqTFKZjpvR1wcDHMZnDv6jSUvI+OrgO89wm2k0taB+Zw+2D390sHx5WTJTRTrPFYmuO8jpbYt6iaIxyWGegL0IoTbdl3qXKS7dqAhoFKKRbfE+QKFfEyoQ2Hh/5flvGjqXt5hvsiYdKgQb5coCYWqJVtdE354d7vQoXjp8SQ+alf+xJDYwqv3vlT6LuDyEcbDIIO6K0OLM7rMDsTx95GAKnVDMGowdqiXhpK1D4VxEGB9YITq7Mx1Km1z3zqq2w/D1565RcMoa9Se7fgMh/CJ5/9I9aFGq/8/IdIRUIMrXoYDR40xboThoWyokL9MJALCthlXSv1NbZXFedPHoeL42Fnd4UBsYFqhd7HWtNYSHjqFhLZJFT8OYoExwTjED1gaMyOsUkbwbOCOIE3XW6iVkmjq0MNh6/K0Msfkptx6x3yTpbBw9CNciIOu7EA14AGXSMdSBWAitKCsX33I7Nqwkv/chE9rBd53YE6w3qTY2r/4R6Mj/exZvbox3sMSnl0jtik7XGLKYIu2UDPACWmX4gTljVGFTq8DC5+A32FvtVqSQtc27WqBJqVaE067FCraTOsGqgNIejkerIbpEXVCkKomPYoFv8KDpWrjITvNMdfAZ6BDgYAJcTR/as7DAItchwRL7qewzIDQTQYQjlPX2YQPjA6AHnDSS3U0y9UaPDnxHaHeoZQtU5HCLZJCzHL9IBKfo9eXEVgKc5wr0XvyCAh24HRQxOEaxMBv4rLV9+hh89hN3ATifQuQtEdBkWykbKManIPieI6OkaN1NEuafFoLtJAmuF3O5DG6sICZGbWEdukWKQ2sZ3EHuwWnw6FZIsBbhfmTrKAmMuus5ElaiiJhcAaMm1VDsXgiOPrSpXofzk0BGCL04h7C9OY3t3GDNNjYDoHU96Cs48fx5WF6wRjI7o8LihMLRQp+jeuX8a1Fy7jzPkjmHz0fhTUOmwS9q7du4OlOwvQ06xULCCxO4m66cDE8RHsFFeQ2E3jzKFH8Myjn0QqF8V3f/TPyOZKTPOjCMXZKU1I+1GLPc01Kh1aLRkTtR69fjNYnhyocpoyB0mbA61SwdbWjrSFmYYdYDIxVRPom2JxSFuOWrMJlU2Jnegq1jZWUeCANlQNuPnOO1A1GjBaDDSwFqHdhXg8RNDXwTvg56Bw4ewjJ2HxGBiH5HCMeNF0tWDuULBI05i+ew+7d0K4+9YtDogqipEc/NZe2MW2TzR2h9qOnat1DDjH8Mjn3ofbc7NS2DCo/RjuH8Opx/djuxFGgFBhlNsI1hbsRTYQpRkFtlewvRnD3m4UIf55o1XCyH0e+A96WQCD2F1S4Mn3fxpNZQxmTQk2to3Yi/rt519lesvj8Pn9FJBl5Bk+GrYCXv7Zz/GJcx/D7/zuV3D93nsEsSj0RidsPgOcXXYUaiks3HsNXqcNyVYB199bxcHxE7jv0XOI1EJYj13EvcvTONT/MZQp3jLMEQQ3GULSOEvoEHPyX/7hLYIsBZhAd5DQ7j7Zj6Xb83jw1IPoPT5MSKMJHDmGMI1JbhUnZ6Vo6mPo8IwhNQf0a8dgaRhYxHUazDgeePpReAf7kdwtSoumxNSPTv8w+oeH0T3Wj84DPewbE41fKy2oyKYq6OvZh8EjB2AdtUFn0aBMk2hxrJqdckRTKeQgR4Bik4wl2GdiQVoTw72HeF2HcOSpKYw+1E+DiOKN773B6qcglihCMhPG+wn3HEvJpIKBiWGQ40+vsbLICsgw9FHZofIaOXYssMqs8BqcTMad8A06wDqXtuoTczEUYipLugpjS8d6o9nQlJ1WC5wE5RYhXZyyKRbIpcUrXDShZPrv9PXBw0BSzdbxxMNPIkvICAV3EIpsM3CtYXczgkAoBYVGyzFfgcuuhbNTLEIso5RosX17YO90Ik1haCnkBL+QWNsHvU4NFcFWLKbudQ1A0zajRgHxKJ148PQjOPXsWfzlP/4BDDRGsT1qTJwCyHAzOUkDJrhPz87AZNFLc+/6h3tothWEg2JfcjG3UQWNRoGd9S3ozU4oTSaGOTuqBeqJSint2W42OqSTL7OtFNL5DLxGP7rcvdK2iJVsFplIVHqtv3Rvnv0rBJUGT4DfCK6jze9MZfl7hC6VUYsMYaOr0wOjXiy5lhFexC46GfZ5gsK6h42lLUIC+y9cw85KnGLfQkUsuiYwqtUi9Lcp1DqaqhpqRY3hSc5fG7Aq1Dh14QKC+V288toL2F7chE/nwvGDJ3Hg+Ancm56jQdGMCBTRnRD8fWLrvyJq6Vnc97QTjh45rBzXlZIWZvbzj374HAJbszh2zIh9h4TRiQnAVgKqFhu7MYbcPJwGAxQOLY6dPiwdsFIoiePX1dgLxvGdv/4rdBIUj584hMED40ixrerVAsOhC35PLxanlxAS0xG2VvHox+1Q2cNSUC3TqI+cG0SisMFQaaC+DTGSqfn7cfzTX/09tjbXGPAaOHT0MDaD26hSD4Y7exDYiRGgCEM18laVGlfexvjIPoaFXurTLp77l+/BaTfh4psz2L63jUGCs9jhxOZzIUsosDQ6cXdmHh1H1fjxGz/A//7G3+G+8wdBXMOhySMI7K4Sjrtx99Ymhiem2EY+sRUzQ7qcfSGWzSWkvuyydWFvMw6lSouXXn8VHqcZk8P7sHlrCacPnhM7FcDBmnvjF3fx9mtXYaXh5Rk4yq0qvDYHxvf1wdfTweuvQWvwYnTfAzCo7PizP/4/KDWSBDENg7MCU8ePw2G0YfbmHcj19I8GCEwt/lkFE2NinnsZL/74edjNXegfmMDld99geJiBt1cAmZLA0UQhIUN4pwmfdQS3bm7DbLcgU0lyPLIt63l4PDYYXAoUqaPb23mYXCb0DI0wjOvwi398AaMDI5i9exeTU+MMleP45cu/wKWbP8a+8UGqlwnXrl7GW6/+DMcPHJQeKGTycV6zCYszd+DwsoZrDWmB6srGHewS6pfnFglwVd6vBRt34wS5Lvzy589jc3EWpw6e4rgZwiMfeRZn3/cYb5bhdDeHWEwGfUMPm8yPdtYCFftk8d4Cw1AK4e0E4ZKW2KHDuY8/iJNPPoZ0PY270+8SKMPoOf+rszWy9BiXWZyyqEeD3lxWtaDUiCeISjQIPuViVpoOWG4wcDK0aVQGdPUOo9Ewsg1L0qJAPYG8zGuqZGWoEdRkjTZ1ijygbaItK0PsaW5x0Ze1FRithJtYEuIMkpff+AX7OojeA27sRUPI7Smk9U7yhg3ZMIH4XhyRlQhhv40GO7mtL8PVaSVwqlGSmeHumSTs2XHhfZ9m8D2Il3/wE+zcep5/nsGnf/238ZUvfR2pWAr/92/+EMnAHHomvfjj//M36HDdj1jGxvtXoFoOMXwSWnsZUHjdaQZMB+u6yXZIxHMMmkYU20XItAw8FNG9xSJ9v8T7LEqLGW1kpjZqhGoDrD4n5m5GsbuchmeI2nFOCXevkcEEWFgkyMGPpUsZVFIljB0iaDcDrJU8DEY7SmkdossZpIMFer0FLWUW5eY2Jk7o4eszoi22hw0whCp4XQxlq2trSBGsWgxZqXiS7RaiH+3RO4rIJIoMEUmoVQ5quYW1NQmj4gA/wwXKAz2oiWYtLx0MaFX0wqY8Smg/gp6uY4gkxEE9RWmNRY1a0yRzqaQ1dm0kqdUFfpd4yGW1+QjAFdplgb4tdhBiMHOr2Q9yVDIlJLfKqDCY1bMKVAi5YiqmwpWGt5O6yTp1ObwccwxWbXEKMmByyMl2FujQjVzYCLu7C42aGYqaE51dPtY2r6WpoiZV+Vll1vM25mZvY29rjh6WhcNmRzSaRYmBMBend9B3xLaJO+EcQ/MyQ2MWowc99A8XmlUjcgF6C9lGoy1x/CvodzrJP4cnhumXPQhH6VvNpHRGS4bMKw6GqsgYyNpUxQzZdv9I19dlMhkThozAIEebjRqPZVENq6BtmKHPK3H+mf24snUDiW0aZbbCxFUloCigoqMbzDKkohHE9/bwnb/8S8RnpmHWa/DA2Q/iq//2j3nBA1i4vYASQaPCIp+9Fobb3gmZK4e//btv4Nv/z3OkA7HrSwUH9o9h5tZtmIxNjJ/0Y251nYnKTHMUB4yQOZUGGPRGDggCqEpkyTJy5RiTWZ6pNwNt3QmT3EvA6YKVBru+EyAMEaxUCulVmDh0oJwHrJ1qVEtpmHRGJEIlDPl/ZW6mthX+qRGsxMS2Wrs0/0XJ0GoVBWQ6Qra1C0NdA7DYxBwxE7TuAQp/Fc6OTjhcBDK2nbKeoYhlEVoi9OU9ePDDTyGgjOC5F36I3G5BWuzVN+RCrhXGdGCBUE2BIkwpXC44D4zCtm+MYjcClbUfts59HIg+5DgQS5Us8pocig1iJUVp4PQQjjzbizsL97C5FpbmQ2/tRGDxdyJbKOLGmzfRIICY2kyNiSryqQbefv0yoqsR/Mlf/Bni4iTI9B7ymQxBswJxzK2cPxsOJdEuNdGioYWyc8gzeGXyLLSIDgd6BnDnrdfRPziCssaCN99cwYmTw4gTsi9d2sWXv/Lv8MkvHcSHPzaG3fAW3vrFZZx8iAXrK2MjFGBgouh2DNIITiOxGaXRjmJzKcj7I4h0mXH6vgsMcCZpOs7wUA9TMYWSyXnQ78fg8DgmR4fR4zZhoKsLnRY7ulwemGmmaBaY4Aju4mGBOMCpsYdoeAPFgniiQ0hkQexSbIRZDo1NcIyLbT6bSK4VMLnvGKYeOISaMYt7ty5hk2NVw3b40KefwUO/9iTchwcxcmKc8JhChDBYZ2EaCLMmCos43bbP30dxpHGJE2hLDZTbhGmzeDVXJhCU0FDTqHlPDQKr0lSHzqmHhhDToMvJWnVojRrCOFDMMEkz0Hq9HgJ3CF1WN++JaZqm1lbzz/cC6HJY0DHoospo8eI/vUwBaqCvvwd+J4Og045UOImaWMBYbFKIq+j39zD8dRH6TdKOLrKmgv/u5O/109wYeBkIbDY3jBolGF9g77BK2ws6TQPYd+EQ/ue3fhd9zi54uzzS/crVTQywX3a2ApifnoFFq6XR61jPHpqNG2LtSZOopyM0GghF0ViOUM4xFo0hGQwgHUihv3uU9dfNvm2jbVYjmUnQ/DXIhLPUEjnrOULjk9MgWKOFGsTJwYUMm4ImrlcaWbdANpqhuBPuCQUWBi8Dhb1Bd9I31ax9K9u6jCCDbCSYkebTVzJVQkADshrHtSxP8TZSTFqw2838x4RqkwDAa47GMqi3GOAcIjAp+XfZnxw7F9++RmNi+xMePTTK00dPU4QnpC0tE/ze5370Qxzct4+g/AAmzh3F7/7u72JsvAlbRwoulxuqqhPFZJOhJodbd25gYECGYxesBAoaTt1CCKqgt3OAptaQdnJwuhiWPXYcPn6AIbmDkFVDvpknwK1h+eoNinkNxx4bRIUBSxybLS8rMdS/j5qoxTf+5K/w9jtX8Miz3bAMNLG8osXi7Tbe/uk1fOTDH8b83DZkBS0DmZshyYPg7DS2p5cR3IjAw/bo6vAhuBOnvLYJAkYEwruwEvT0ehmDN42a1yGrAP7BSbTUvH/qSDIaRS6SQ7ZUJLwz9CVysHLcVuNyyIpK9Hg7MLu4ilae0EQjE3NWnX6zFMz89g5qUw1riRT2nzmJn/7999Db3Y0DZ45Q17NoVlL8HhXyYn6otxPpFAMKgeX+C6fw4OMnoTRr8OLbL8PpBI0whzjBR8yHFke3VGIFGFg8v/fffgf+/lF6nk7a0szfN4Gh8cMcVxU8990fsxZSsJgZ7KgXjzzyOENNFDdvXYVO3WBw1LFOGPxoOS5PF0JbWRi1Zjzy9BN4/qVfoKYP4wMfOIX8ToLtSUPVi72JNTh9+gKDTx9KLQExHK80HnGQjJXakcoTMtUVBrAysiFgZPQooaGXY7yIImHp2MPD0oJMrcmI8fEjDE5NVDQMg50E5Va39JRQbG9YZPtVOZ45ShlimsgQcjsYzK7cvIFsLY7A+gZaqSqhyIEHHv8A3njnR/j0b3yE9UF4YRg/c/oMQdgkBY0644/JZkYgvoP9h4bx8KkzOHS8C3/853+K9JYaP//+e1AXO2HReOnJetadFibWkb2vB2/88hXcfvENGKiBdh1hNB2BzUVtMCqlt0+NMj+fetiiyuQYhJPs6yqDq9BrF8ONlWOxQYMXC/nqTWpAMs5fqemGJrQ2JRKxPAFe7BrC/1bJUE1R8gneNpt4yliE3qIgaCfQTFcgy8mRzeVx6OAIfudr/4NhmdDTZJBYbMPn7keO7CO24GtSdIVWiAWFasKemlqWb1Skp6wW8kiHR4mnP/ARuB3HsXpvFQvXfwKNLICz55/ChXNfwksvX8L//eYf0FOmCVoa/Pv/+beIFezYyd7G/RMncfEfxBRPOwrUk1wtiDSvTzzgERtD6B11eFxWGBhQbBofCiEDQqtZnDxzmG1iZRuV4bSJqcpFpJJi3j5B1mfC4JgJOgf9jRC6vdzG7lwZ60tpqHRajp8yzO4Uxk/4YGFgXptuo5A1QqakIssKhFoTGUbHmu6iXnYgOJdCei+JxE5KOkjIYzqIdtnMa81iYMyDhx44TX+jL4gF5oRsFbVFrnag0zqGD933BTz10KcxMToJs0uG5b3rSFYYPmlNTXqe6Ps6ea6YjSGRCtEr5rC3O4dQlG3FGvH3+HltTdapeHCjlPYKT8ZqrPU6274Fj9dCrTcQUFPkgTrHkZoMJo66kzMQ5njdGWnOe7vegKLZIryLWRAG6tY2BgdcaMSE7i3CPsigZ2ygznYX2lpmHfYM98Fqn8DOjIH9Kk4mTdOf6RG1FOoM7Ntby9TkqLRVbJbtrqTGhTNRfkYebdYnTYF9RN+2sgZMNpTpS0qy8/beJvLVAAYGGRLNJmmxp4ba0aLmCE5wdOsY1mLYDm0jTrYUu1Hp3Drp9HkRSvSsKXWBRRnhfw6N2b4uVvYrxesE8URZx9TEoqnn9ehgJ5x6dj/enn0D5UiN4mSCmgZoVKr5RTppz2ZxsIPY/kpVV+Ejv/l++E65sZ5bxQ+f/yb+7n/9IbKpLTzzocelPUJ9XoJB5w5++urf4d0fXkWBxS72yB445sR2cglrq8tMq2amaQVuXr7LXiCwyA3Sgodmmw2sNsJocEGtJxAZxElRVd58BkECXiGsQK/2ED77sS8iWYticXcV2UyRxVyCXE5TZhGKEwDFa5OuLrFXbgs1moHGrILZZ4HGx3RpkiHbjDJgBJDaTRPoOfCXivB2MOGY2lh5923oCa9qJqfnv/UTuAhabDX+GQ1WvPonPOS2DCgpaYg0WedIH0XLgDfffgPVjIpm64WtWw9Tnw5qRydcIz1w9HXATqBvqQsU1yKMuhKhMY2e/R50jfTCYHLQHCxI0HDEdoyaqhoaad/mDN79ySswpMQuoDKUOVDE04Y0waJJ87PTOFxiJwteW5til05mILe2KRxRvPRPL+Kzz34RE+MHMbO1yTQpI9RZ2YZ1KCs6Dko1VITFAwf2YcDj5PfGsTq7gvkrC+gemML7nryfMKlA3/hDWAg18O6b7+ETzx7B+t4ci82BYCxJUVTgQ/y9y9emEQhVpcOVqky2OitFp57H2MF9iEZihDcHzp58CNvRBDYDG/ARtHUMKFUFQw7vISNEVxwNzRAm3mY0CGvixECZKFQatVJvh94sTspyo7urm0IxTma1M2m3aIYqCnoRd1+5jVqQMV7fpFnFcOPty0hvZyh8vLdiAddefRN7M9vS3qLbgVXsLi8isLWGar2GH/3JP2L7+jQi0RCBsMm+0bF/yzTwODI0m/WQ2Cosinw+QeGoS2+GHAQSMRe1JqahMMTmWKDythw2lRXNBuuIQSLDINKsNWhYTcInYDab2e41hjaOedZXtppjwOIYF6AWzrPu+L3pEsdzFJ37unD31i2YxFP2To+0+0+R4i2+w6CVEfA64et1I1VOI5VKsa9EW+qgUDLIsh6arRoNsI1EiaKZ3UNgN4yWQmwdyrBJYf7I5z6B569/X9pqcXdrTwpq2WwJPX4XdhhMLHYHhYh12VAzZNjQpHmu7a2glCdEsZkHBvZjhuGmnBWvVzth5BgST8LN4vTQDhdFkUAmdqrO7BLIgrzGKDzdfqzO76LK+9BqZNL2pWQOmrk4mKwBcf7RxP5xrG2tE74q0lsGr8fBgF6WFhibnRYGGjO0ijI6GSRGell/FiN/jt5uYahvyii6FHBo2QdaJPay7N8WYmK+J//XbjY4zinybCOlWiaBp7yu4M8r0CbMexh6NGIBaW8/zj52HgmCR6mUg5JB887NO2gyTBw4OY7VlU1s7LyC40/TVCg2S3eoqTkXNtZXUSiGkCuso6OrAY++G+lEF/7HHz+Pw8dOY3FuhWBgxBbvT02RV9N1Tp7ZD7dLHM6VwzKB/Mq1VxkwtjF8jJrVraDm+Dlmdby+Bpx2J40vhu/907/A5Kzz+zkGCU7rbxdw960ADp10wtevRjNKI2Fo6z4wzHEGpBiWd4MRhNPbcLktEMeCZ4oMnmKKVYV9QJjsGbBLIbLC4NhqqLC5sYex/Qeo/3Zcf+kS9YZ9oCGEiZ0dGGL07RYNrYLsXg7FRExacBWlTkeKZaQCSViVLX4+oaNRJVjMwuVUcDyZ8dz3fwyXQ47tcEB6ApVK8ZpE3edbvFbWXoO9R2j7zS98ErlWDn/xre/g3qwI0Wo0kmWYWHsxglloM4Axnxd/+n/+EPvPTuCnP/sF3nn7RUwySMWpB2IdzsT+Kbz4wku4dvVlhmz2u0wl9eejD70PIWrD7OoCXF76BbWVqAyDQoM+Xy/cnT6cPHuG3zuP+Y1FRAgdFZr4Rz7IMZFJEuxyiG2LE6R9MNGrdrdDaHE8xzMb0OkJg+IdQYW1324wqNZQj9ewb2qQY6KDlKHGrXfu4mff/gHMrClrpwZWtxd6rQN3r61KT4xHR4/g6qUrrLMy4TaCY2eOY51ja3ign8DKQGkwY35G7JLBMVzXE4yyCBUXcOzccYLKDu6s/gL7xnvQ4RzB4jLbvoPBOL2De7u3Yeb9VnZTeP6730MguoB7i7dw5erP0Wgs4Q//3/+Mf/O138CRw0eQKybhsroInTXWaxo2eoYLXiQ2eE+BOjLBFmGlBovTBIiDbQjnZdZaTWhekaGu3oZaSYB3aaQHSPtGT+Do+NO8vzKK+R3CWhkN6pSYZx8KUCdiDGJKhrySnFBrkt6iJKJpjJ4cQMvAui0zuNXJMPRmcRR7i6D21GMPYbhvHNn8Nu5dmceO2I/dbMXOWpBtuYA6+0ohL2DgiBFH3teBWL6CqQtd0Hjj6BwjgJFzyoUead7xRvI69jJXcfjwOTzxwf+K5168jBe+/1es0wh1II4nnvksjpx4HN/+87/HW698E1ulV/Fv//uXGJLd2I3chEIb5TiiZ7MuTH4N3AyisrpLgmARImtI4cDUEM6ffRjr23GEEgRDWQpKgwz9U1Z0D7qweC2B2UthFNnvE2f70aiItTxZjBxzoLvPjnuXMtharMPuNvNnwrBaGFDaVX5+AemdKjI7RSTiVfj4WY1mnNpdgJ5M4/Rr6aVN6fCvBnVO7FQXjPC+aiWEw1WEN8vo23cQvYdOIRLaw9bSZXrCdVye+RHmNl4iaN+DnkFGzPsXb2PiQcJ2aQB7i+Jk8CGMHJjAI888SA22YHBwAl3WcepgEvYeMxpyI9pkUg2/s5HntVvFOQAMVbUc66SCeCSLtY0N9I97Od6VUNQMDKNV5NNFiFNpG+Jkb5mMoUMGR6+FjFDlZ8cJwxW4h91QGlkDyhq9rcD2rkJeZgjQAXtbi5DrEzj3gUP0pB6EdtTkFgW/bw/FQoreHGIAK8JDPcxyTDaa9IAqvYNjWtVqsz/pCiYGcBNZUGZAs15nbYOcpqO/UsO3dxjItfD6LRzDbeojOCblZA0lWTVBbi3wvqtkWbGOiZ7MsatTatBNvu3y2KBweSxfL9KMmuLJFVOd2OQ8narDVrPh1IcO4acv/RLVUEuCKr1WQfHiXdGqlKT4SqaOUqBBSOjF9M17MMqMCKcyyIsDdWIhmJr8WQrv4sxtXH33l9gJr2J5ehfdql5MHRwnLBD8fUOQmZq4e+kSysECCqkyqjSCgbE+BFNpMq+CDUnRprDr+N1ep5Og2kKlSjEsx5BLJRBczsBR68QD54/CrlHjfUceQW/fMF78ySVoS4RgAeOEjuQWIT3VRkUcaVwn7Hk4HGwuKKwepAhBFQ4qj28UrZo4sKjJdsjQGM9Kc73WV2eZqMxwECr2KMSOAQ9Wl2agZmdXIlFkNpIgUaPn/n7orewkRx47sdt49blXmYAasCsaTEMlRDc3sXxxGRXe2+a9BaxdX8bEyWEmtA289Y/v4OaL01h6kwaeDmF58w5mZ2ag6KzANmKE3etBhYUt5tDubcSY+LUcVGpek4bFRxgnFJrEzjk6mhdDTKlcRYRtKvbLtPuUcFjF03AWDaEwuLMOHV35yaefgsVqQHotjuHObgqzBgM9JnT7tLg3fQ93Lm4jdkuGPs8kfEOD0iuhb/7DT6X5y88+dVpaYJrIWvGDH70CH9O6tRu85gihVo+b16/ha19+Alkm/xe/cxMTXZOwetQ02yAUaiZgFqHYP3uVbesf74TMrIHSRmOggIuCazWYjdnva7OL8NFkKxSkQiZNA+tjuDSg1VJIxp0n1IlTW9sKJRocl/FsEKeOjuDsiYPoGuqFrbeDgauFHm83art1THWcwgH/IYyMD2MztCFBSGQvhXy0iJGBIdYAaMy72JlfkAKXWmtiiNPASGiqN3OEuyKquSbbzYJCoQKDWi6dVqdWMnRQYAwqszT9JM97SNNcEuEsWjSUGkNTs8HilqmlY7ctVjt6hnrQahehUzGEs/DFW5HuTi+LuwJ5DdJ0FPGZJpUFvf2dKIhXvYoaNhb3kGXfqigEGY5n8UpNr2P/qtVsWzVDllNaSKMRx/0zwEwv3kRBnFbqcaNE01pi8IhuhWFs2XDg8EF09/fCax/EuQ8+htfuvYRcOAwzQavD74XHb+cYSiAlDhlS2hHeE68aqxSsCoU+RTCmGbLPUoEwPGyTajaJIuuyTfONMEwGw3EoxJsutYG6YcTSvbvY3ZgRj2Cwtxbg3+W4dZphtbGt2fZimkYslUWSobrEqApdmwLOwJnOwcYgpSLUDQ/0QjzuK2Zq2FmKSWsSlDQSt8sGFaFrLbqHKMd/iVrUbslRbogFhQ1pvrCY4qYS46xWZw0RaBnq+rr8HE8NlNkHjZocRp8Vw+dPwjHch6a8jBb7rpwt44mnH+N4aDBoifmMRVpHBhvbW0gzpPX0emG0xzB+rggVA/DLP8lj82IBE2Pjkvke2D9IzYnC3a1Eh+cQXvzlFXojoXlmDkcOHZYMXiWrSVMRGvK6tPuRhfVVollmKmn84J9/AourTCindRK6PNZh2O19WF9Zhd2sw+ryDn7+/C9w5JwLR44paDRVzM2KvY2bOPyoFSoTr2HsNBI7cQyMDkpbVS7NzOLFl15lWzI4axQMb3rExZPMeokBIo9SVkz90ksL2FUNM7ZjeczTdJoMTecJp2L3hHwyLp3xsLK2g1pVPLyRIZxIMiT34cLpsww5esRosDUBUoMUCBpUQ+iQsSY98TIZLOLrEdvYhZrapNKqOMbiBA8D/SVDraahaulPDK+FYB7Z5B48Dh+uvjON5aU1bG9sst7SMFvpDfQIn1eNk08dwR//xbfwzf/9HJid8cCZ85i+s0h4OkHo0zOA9OB//vffJzStwWS1IhJPo2/Yh/svXGAbmDCzOwuVkfZDX6yyj3TUGp/Dg7GJSewFGGTDa6io8+wfO6KROt5+7y4MdrHDggzljAkHxw6xD3Vsrxjmlm9CpytDI06U5piTq6lTWRVqASWv2QxdpxJyBiixs8b8pRmYu5S48MRp3H33HkE/jH3DkxI0xbNrGOoZw95mlOO2ipGJYYweOohSMg8z62plNwBnN/U4HsIH3v9phNbSyGSj2IrfZOg1Up+MEshPHTiJRLKI63dfwuL8W8jw53eDa4jtbGJm5SYcfTI4PXrqaRPryxto5VWIhtOw9Dl5nfRjcxj3PT2CbLrEuo7C18mfo3/5hjz4+L99Pz7xlU8wHBGEWL3drCOXUQW/y0kta8JNKurz9SBPT6wyHDrtPuxFdrC89waGDqpx38l92FkNock2EgHG4/RSN+vQEpIdFjnC6wWyRRXeLht24rvSG0abxcc+UsIGAlIuQw3vxpc+/58Qm0/hz/7obyEed9kIwjnqpEFfwuMP92NkvxuOHjtGpjwIpXJIVTLwj2qQK+XR6bGgnh4l4Nkg06fx3uV/Rngrgmc/8jU0k3b8/V/9CVKJO6jr0lAz+E8ePYsXnruC15//LpxuN77+9Z+yhlR44dU/xOSUCYO+p6hz5IRKjP2jg73DKW3n2yT42Z1auE09iG+W8K8//TaKjXsEPHEkvQapoAaBpQbHvIZ+G4N3xA57p4Ewp5PWCEXjJSyTO0pZhnxHG0OHTdAy7ebmyijxH1QVyBIALQw/nlE9uieoryo1lq/GsXJ5i/8utpRsQlNX4f3PPAGPdx92lzagaGagYQg//+AxdI/Qy5Lr2Jy9AXUzhc4uBznIIPbAgtJkgMXixANHn2FAH2XwjMPf5cTm7jzH0yaqLdZqO454cRepdAS5fBh2i5Ic5MEK4VRjL6HX34tcTs5a06PE0C5X1aWD9UxGGyJsk7R4IKWtoaeP3s2+8VjF9CPxFiBLHalJT8rFQnitV87g3mB/qH417aydhVIjpp9R79UK6S2LmHqjp6dVklosXYmxTafZnilMne+H1ztMnhU7w2tQzWeR35TRt/MYPDrIOlChTW6U0cvF2wvx0Ea8oXWSx+oMiCaDieNPvKan1yrFuou6dJKoQh1Gm16hMilh5H23yjXENiOoZcWURTXtrwybVU+2FW+FgdXZXSj01MV9vtGvyxoaCqCAXsOvtrKhSWo8Ssyv3EEmVCCkqmj4YnseFQWNAsL/CQAyUFCMViqXlRdkqWJtegdusS0aOyG5HodZZUWV5iJOO1Q2TOjQdUtP8cRjr2K6AqPJgWJNgUNHjmLEr8dgH9NwrUrzazANiac0hP+2ngOEKUmhgFHOgdXZwQRjI6CJV5VhaYukGAVczQ6R0/kbTI/pzCqyxS0oNGKz+SzBSsc/Z3A1amj+Gg4GJTz9FiasMio0aiEABgpuIZlC4O4tbN66i7GpftS1SmwvELi3y1ATNpo0LbHtnVa8Zi8koCag1kIMDKYuuI76IXfXsLWzgkODo9i6u4LcbBK9diNDgQrFfBnRUJpJviYtqMsnlDApxWpqOS7+4A2kF3LSvYo9cScP92Nta4WgmJDmyEU2dxBc3cbOIiFKbZVewbTlhO8RH2LyHEI0PJVSK23tVkpVoWB76dxGShEHt8kIC4Xi2AMncOb9Z1HKabC//yjOPHMWLVeBRb+NIYrkUL8bJ++flI6C3dstoVQ1wtCw4vyho/j4V57G9Z3bWM0sYSl2Dx3jduwu7sBj4z0Yt1CrbWJ05EHUM0N49607TIUx+DuZfnl/f/g//gnvO9uLj37oAbx7+SYCu3kObjk85k48/+2fYrJrDCkO1goBrcK+6/JaMH9rXlp9rpS1Ed9j6qcI3b3yHu9di0wuhniSgYyQVtfWkWGyTSUz0qvehb15vHHtZYptDy5dm8cL3/8R2z7DMdfEg+dOosoC3YxsIkRz244vIlZjqGtlJfEYPTyAU09dQItge/nVG5AX1IQQNUwcc/kMoy7HJb2FoCxj0TbgH+5iomWbEyLLBE9xUFOBQBUrJ5HMM0w22uiwuGFhhO7u6UXXwCAGh0alRaK7qT2GG3FIRpniLCO4EzoI1zmm5xShR6ynsPt8FJI2Q2IHYUkFFUNiNJtAYDsBWbKF42MTmJw4QLPSQKFkn5uAZC2DaDKBSChISEwxvIWxsx7GJgG+UVJIx3DHdvYY6NbhtFlQ4/VmmmkGwBSMTSNFfRzf/sdv8N7FE+86x2wF/T3jBBMBSXuwmJzS4QopAgwHmfSEViGeYpcZdMXTCwp8qVBGnH+f8sWgT0ChEGoJNOK1fY7glC8TtvdCcDIIWtQ2hO5F2bZKmpmToFvC3HurFCzWZINCa9VK60EAjmetjqZWRjqeg5cQ5bJrsB3ZJXQQuit6GHk9Pq+NAt8kaKwjx4C1sxiU7kPMO29QAJUaGWx9NthGO6VTOTt8HoYWhqVGniYSlt5KlapFmDqs6JgcIljsYXN+jmGtgEKsjscfeJT644dSpcPV63fgdnvA7IQr12/C1mlEs56B22PHXiiHv/8/q5h+NcKg24lT585hc2UJti4VtDQiNU3phz9ZxLuX7qHIcV9mDYujno1GF7Znl9Hlc0OrN2NsbAjejiGOqypeeuUF3HrnKh7/qB8qXYXfZYfF4JEWgeXjewR5N6bnQrhy5RIe+wDDgQNYW6WGT2dgsukwftiI+fdCiK1l8cDDTyFeS6KhK2KLbTV/ewUUD2nxrs3uQigYRKqYIjC34B9Qwz9GzVdRW4taXH9rjaYkDp1K4f77CfgE1pnb0zh4cBLdbguDUQ1iX3gDU2aJ2hvd24CNQWlxfgNqk4m1G6GXaLHIMalyGOgh7F2GoFu3WZO79AyXlZC9S1NlwKw0GBrFjmCEDVubgSnPmtAhxUC7b4T9s8N+W95Cr9mL3/ryf5TOs0gzDO7FUvinf3wFq2sM/ypCNcOZhaAv6sLicoA2jo29Bbz51sv0hBZsQ3ZkZRUEaZhinIpdlGbem4HHaEZMLIhmkYtHUUePnYI40VFsp9tgn4i9h3WlOgOSVvIoR5eB45vjP8Dwa+1ElX66trXG4BJlfzagpIfmBXgUVEiscTxSW3zuMTz66CcRSe/y+pXQNOm9hM+dcIAQpOf36hmwLrBGCPirAY5xjjmCVtNSwOgRAk2oiCV+R9vawuH7z2HuxnsoBzdw6OB92FoNo1CPoqjcgUpfw0MPfAoHDz+BTCqJa29fxNbaDPtCTFvVo6EV018ShDqxNsOMEsty/W6Qoc+FiSNT+MhHP4e9fBzru+v48bd+hNd/cZEhtBe7sR30HCOM/8ajOH/mND1DbE/7Fo4f6sNY1wncvLONtfgGitUUWvSsJj23mqOudB3C9kyIgYL/XdOQCdQIbsdx78Ymx7QeZoMMJhc11tRBb3OiTmiRtQlXCgIZ/45cXUfPeC+UZsL57jb5rAoDP6eckOHDn/0MJgam8Nff/HMsJefZL160OdZPnPdATq2cDexg/LQDd9/cxMLlEAYPe9F/sI5Ww4JsOQ9524jNGaW0scPNqy8x1CWwf/IYzh9/ED989c+xGrwOsdObUleCwWxmWz+AG69cRaORwF//339iffrwV//3Dxj2KpgYfYr3p+WYeRO+LhMOjHwI9+6mOO4qkBMUK2yLQj2GYHJR2mVNJt7NibND2mb6Rz/rUsdw10T3OPVtwMBiL8KjGEBwqYJoeguDDBLdAwx2FhvkTRuKe01ptyL/uAX2UROs1BzxVrRaFm9QstJ0iTyD2uhRMwb2uZAIZtHi+N5ejdBj77INyIF6A+ta+EgA1ZgchS0ruULHa6tDJ3ZYq4mTMCeh1uuww1Dw8399mV6/gsHeQRg1AtorrDcgQy65/8zTODTxEBnBiKWlacRiDLvaEHqH/bx3k7RVqaub3Gl0Mqjq0Szw/hlYdDAhvVshBxaQq9In7UW0NBXYTTThnBKhDXqQOHRD3qIey+AdMrP9CMCEeqdTx98jc5ER7Q4TmdZFD2dfUbcqQSOuX9nE+AUPevd1cizJsHR3mrx4BwdOumC2+dEuKvHso6dw8ughBBgYrQR+p9WO0m6DXkO/1WrJVyao6aFizYleo0Eyk0TbVGOoyktTWsTUO7ELXwUK6mCTemDFGr03kmB785qbyrY0fcto18Jq09DzS2SmDmoe739tdfvrzzz5CRyfeh8Geo5CWfRgvPskMmk1NuZoRkk12kxSOqZ4jVpchIxALuO/a6FSGyQYNNqZLAmE8VQe+Z0I9o2NYm1jR/oZHSGnWdbCXOmFTzy96yhiIRHG2nxAemXh8fkxdGwU3/7ec1i+l6OJMhkXXGiUTdL8rzY/Q65Xos2+UGrqsPCm04F1bG2uoFLISfORUdVLh440ClWoW0qIwwUaSWB7L4fdUBz1KtDtd+LksSl02NxYnFlHMpIiqMgpQgQeDlrxdLVSKzGc5FkQbWhosot39tCv78env/wJKHoVvEfxpC2IDRpyhIKVCJVRbMqZtsXR+k0ENrdhLlJgKBqqelN6GhSO5qWnRGL+Zt/pHkSbCaRKZXZKhR2UQJjFZVcPYmj4GJzDWopzHNtbedg6xBMy8YRIz7SllGBbJY5mDccRXI6iQGASxXZk6gRBpIrACk2uSDPUGCjsLhRzTNiNAqo08LqshGa+CTsLZmS/g4OFcBNdxuzFW1i6ucA0WsOZs4/gRz/5Kfq6Vbj/oSGm8ASqBKIdmsWbN69gN5pCv38SPc5BGAjb+XZNWjC6tbWN8YFxBIMhvPSzb2FkZBjrmwZMTxcREq8djV1473YGt2Z2MDA5SRGlWZEgKzo5YqkIYosbuO9+ArN4MlfKYWFuESP9A5i9Ni2JVoltJZ5ay2Qa6P0d2GOfz99a4hjJsx23EcoEoKiokA9npIWQbrefAFZENhDluHTC6B9GqlnE4torKBe3cZLGkarl2SbUt1wJJp0Dpx56DBvrMdz++XXUwmVMjO9nfyoIglXo7UzxKjXHsjgmWMx3V8Le4aD5plDMxMXUZGh0RhafjNAiRzVdpzgqISMkKtsNKUDK+Cu9HoHkOscZr0uYYKGJcqGCTLIAtVwNo9IAecoGv3UKH/jcB2Dyy/DLH7+N1E4akVQaNY6nkZF9MHmMyNcr7I8wZtZnGLwq0BI4UrE0mokmTHUTXHofZDU1tAyNdoqBY9ADvcUIF+Gl39eHB594gH93lX2cpskPorABPPaxj+Cvv/sXyGZjiMTiKJcYnBkgb8/cxtz8NMIU+hThdG8nJCZ0wK7XoN6oIsLryGVi0BgIdeY22jLx1k1MhRPhpQg1201h1qFAQa8zjCt47WI6FYsZO0sByBl8mA5Y6yVpelAlQbNSqqkzDQZpOYMvRU/BEMyAKiu2pSkKaoJ0MBpHIVdDZ0cHvD0eBtNd1i8l0KSkGLeQyVOs2QdN0Q/8fD3UkMtkFGvWMcEpOE9gCaWkI45rYrqXjsZT4ne79XBN+Bn2s8gyADXjLTjrenz1N34dwwcZUAhWTQa5yO4OQ0IOBRqGRtGEmuNk6oQTw12H8S/fvIaVGQKhvC2d+yAWYdvcKkQTSYb2LK7e2MGNu8uQs99LHC+NskLSrE6bA6G1PWl3maWtdYydHobaKF6h5vHCj36Asf2AmeZULlvw1otxDI+Owu5xYn0hIAWTOepaNLaIJz/Zh0KlgMVlGe7eDGNkwIaDk53YW2oQKlsYGOmFY6AD2TRD29IGZu9tScFQLyOUW+zSXspyBbWXhiOOffb066jBDPzNNoqxBnKJGrI0l6GBPnR09WLm7iwiuTx+9s7L0sE/Pk8vlmdiiEaS0jS3kcEhzE6vYW07TAAQD08UMDEAbW+G0TNB3ZZlIC8qpHmjJWpZmtrsk+nwO1/5D3jqmUfpQ3cYXnIgmzHQ5bB9jyDVY8UTD57Bxz/2MXz2dz+Of/j+d7FLX9BTK8PU/FyFn5MtS3sRuzwOaR1JKlPA/qmDEFvTXXn3Eu7NbKBSrCOyFJEOhzJZdKgWitAzIG/vbCDPUavxqtHH+5wYPkyIaEuHx+h8ZiRKGRRZfU3+bGgvKAGLxacmXMjQKhh5z1MocDwvzt8hhIhjxVkvHCs1Gn51qwaDjAHN0MLTXz6FtdIV6kAQRnqYWNjWP7kfPWPHYNbasSbextL3ujwDiG6n2X9RmBneNreX0TnUA4+Z7X/7Frw+Czp6u1FOZQm3Ozh95jGGPzdeevunvIcSg+ET6O6exNqNDVy59haU3jTKrSiGh/YTA1UMAXu00RR6hjqgSTvQZP36T4g9qbcxODaGSkODO8u3qLlrrKkI3EM1Qo2bwcGA6+8u4c2fz+K577xEz0li9IwPlr4Gx70RZ45fwJBrDGenHse4/wHIMx7kUgpshRdgsrOeOeZ7Jh3Szh1idxU1vTqXYdCmYCYLcWmKU762h44RC/uWOpup8/uFL7BmmgIQMgz9LVgJiDL2j8PmkzZCeO2tN/Czy2+izHoVbw7DMxlcf2UNZk8Nk+8z0XfrSM8rMfUAf/4kw4iujrk3xdx1NapVJXJxFX9NMfwyKGo1uPDAecSat5GSXcPUWZt0AI1YM1QsljB9+SJ5YgkPPvl+TJ18FH/1zf+H/XkDv/WbfwBZ2Yfv/vAbBN0d9I96MTn1BBJhIxy+bjh9TuqseKsURE1LLRKHL8iUMBL6FGqrtLuMvSeH/ikKKgyYey0sea+7x42aIc1QK84nIezerCMXrqCDDK/vjINciRzKDLcp5JL8TLZpqZRAb59SOsCoWlMxcKWhZXsZGEbNdjsGjxzDw88+S58zYWNhCbpWW/KWsQOdsPqUuHTvIkwDOnRQA3O1HHU+DSot9VMlHfamJ6ftLMzSh1eRol8dOf1BjgUGh+B7uHvxZSxcuYjMVhgOjXjKb5dOtq7XYhjx78PVd9aRLuxhkO0RE5teWOUwqqj5QTIMa7hcz7O9jFJQq1XK0JsY3DfJNuKAJnkNHUd06DvMQJwrS1vbGiygFxTpUwrISk7MXWE/0pccYiON1RJDchnuPrYx68rrsEs7vBSSemxtiDMFZtA9YsUqw/5rr19CVZWCrBJjzbUxcYw6MNYvrXGzGG3UrSbHRwkujQsx6qHaSk6ts6uyYhZJGlYXo7wS0laiuwx4yXCKfcHYxe5UM1zqTHJ2N31OBGM9UKfnRvgzik984MzXW0jA5mnC1aNE74SbkNmHDz/7ML7627+G3/4vX8a//92v4rNf+HU89fBHcfbwQ9jXdRr7+8+ih4Zuktlhrvpweux+HD5zFFkK3u5sCl0cGSYDk0KORti2Q9+y4oO//ij6T+5HYkOGJz/6VYyeO4PsThP7h47hQx/8OL70xd/As599Pz76mcfx4U9+CJ/65Mfw7Ac+iqHBgyhXGtJRw0NdHejvc9IMnEgV01hbjUKnMcMsohlF0KN1w8xGsju74OgcxeU303Bqj8BtGobVJMPK/AoOjo2gv2MAoZ0oVAamH1kNlXIJ+VIJbSU7v0NPoI8hFwH/7gB69ytw++rzqKzGEVsQ8zc70dQ3YWQS0rq1ENvTRbdmoYgSBGjgOzSjaLBKgVfA5tPhga90wXCkhV88P8sU1YRKPN7S0vUImioa3/7zXpQt/IxADl4W4/5xP69fj4L0as7IjqRhoiUtRtF3WSBztplSq6gRNjcWgpiYHEIxmSU0+2G0MSR5VDj3/vswt7EIm9kNA81/oqcbRkUVd69dwlsvXMPc9TCqUQ16u/phc5mwuDqNif0TNPg97C6toX9oBEV5AxZxtLVGi1AqhRjT9KCYvrOxgR625/7hcSQCcVx+9Ro6XRaYFRY0GNpW15fR1cFxNDqJjm4f1rY20ZQ7Ia/5aMhqBOu7WAouw+CyIsvPXSQYNAlLazsxVPJEPsKk0kaRNYr5+1bpSb/NZ5Oe4ocW1inkClRUBem/E0spJNYYGPp9hBv++0YQW/N70k4pVUUOwa0VEOeh1FpRqzaxsHSbbWtg39RYWE7eu5OCVUB4dh2f/8JX0HNuEHvRAEaH9+PQ/ccRZt/KfOL13zCcFHuTqRcVtmeGRS+emMvragoYoYuhVeyZe+TwBM7efxbxZFja+SHAsCKe1Ol1BkK+me3DABgL0aAZCAwEZgsLOpyWjrp/9tmH8Nk//gCSNMt0KY6hw06Io4pddg9GJvsJTglE4mJeconjlTBPQBXbbKYieXjtfvR3DuLCQxcw+dhhtpcG/b294GCDgSbm97nh7fXg5vINvH75ClKhAvSEQW1Oiw9/9ln8n2/+NSLinOYyE3yZUMtrSu+mUEtT0VtibjXNqsg2Y8gWq67j8QhDVIFgqYBKTrGs1ghOLQqQeHVIr+S/t2kwBnGIgqwMdb0OLduqxb4VoFonCFdTZcJ7CxqOayFIVbFnFz+7VaehE6bFW7s2/7zKcKAS6CAHGs0ajbMibZXqH+tFUdXE2so6QwjVj0krRxFXWJRwEkS7u2hgHgtvqYlkLEmwqDHkKhAJMcDlWmgQ3qu8bo2a0OO3w9XbQyOqQlfNo50gQCXq6HN2oHeEWtLXIS2K9rkJzgzGWTHfvdKkVVL6WYeDg3kMDuuwu5KlDmswO7fGQGpkKKJhDHgIA2rk6nLcZpgXeyA3xH3x+5u1NjSsmQunTyLOkH7oEOGPwWVjcwkPPHAMo+NTWF1dJ3i9hQPHNWjJ9Lh9K4tisIkH3ndAetMm+kmt9mB+cYHhP43Bw1qsRnJ497UUNOyfnl4zzl1gsLSYCFDryMQS2H9ilPKTR4RhZnY6wBpoMgzJCFJWhOIZNHlf4vWqw0/IHpNBSwMRT26zBEpR44VigXpqwNSh49hc3eR9OrG8uYM8w1UhHsav/5vPMTD5EN0MwOv1oVAn0Avo0jA4mtQQ+/knw+JUS5O0i0o9Ycc6Q1qN4WTA3YMfvvYKbi3ew5/94R8zmBHG2E42lwH1VJ6AvB/PfOKLUFn00puBj37032FhVWxhqOF1GNjGszDxV1qR9Ia3UqshGC4gk82hq9uO/fvZpksJrG8sQyOevKnEfN8mr50YUi0gRR3pOzBGPRxheC7jzJHH8eR9H8E7N1/D1e1rqHOoiYdBMiPBIZdCR5+fQdPE8F4g2LdRCbVYJ14Uy8Da2qI0PfP0Q+ewtbsorWlqpWXQNOUwOZVQ9xSwtT6PUfsYugnY4uAxmUJsVprG7vocspEMlnfvoavXDavDhGSRdZfLwOp3Yt+RE9LT5e2dFfj7vNheXcDl116Gme30yGMflaaULW3dxBd/87exur2F73z36zgwNkEdNmMzNIu2JcxEWkAx1ZAW/YvTJv3qAWjoIVuJZcQzYenshCb9Z3l9EXqzHmsLKwTYIn2ph3BHoCnpEElF0D2uRu+kAg4rtSBiwOVXgnj9Z5fw5ivPM6g06AP0SlsV+w5Mod9zCPW0m+BTpafnpUV0BpKUNm9AgqHL1CF20xJPcFlk9OZm7ldvOZS6JDx2xmta/Ue/eJYQVpcW1DXYXnXCkUmpxxe/+AX64GG88+Ys4oUog4gboUX6AQO9zCeD7z4tAyDD8C0T3G47Ok400DImCK8arLxWRjVhYtgnkCebEPvUO+iNWoUbl25cQ1xzDxqGu8AyNUot1tXoIauK9S70mroWT3/sI3j7+lvYWrqFnu4e+LrG8b/+8LdhsIbRVhQxPHIYxw99GHffzuCV595GIrPAwLGMejPCMOGEhkFNTMfQWAiT5hI1XMu27sHeCt0/aUeXdZCgHkdDXcbyKoO4yojtLbG/dxlDp6m3qiSqYTUWXhXbULbQM+KDzl+Eyc+2cZgZFIy49VZA0uLJoxb0Hu5AyWBE9/6T2CCz/dMf/RNuX74Bj6eTNUr+YOgJMTCY7T6875F/i+A6x/tGFukdelu9wLbxSicEp0N7aFXSULCfe48Oc1z34uUf/ALtZIA1yXY319A1boJ/wAeT3kAvVqJEj2DRoZnPottto02pqAcJWKiTjo5eam0L+XwTsXyBsl6V1hpq9QrsBSMMoCa4rHZEw0moupSw9JvoTSVaBzWLvabVqKhBchha3dSrJnK7aXIdg7CB7cp77xnukXZ9CYfSjB0cZ7U8x6YFCupSq6TB7kwERYaYQbFolgEikmxhZzWB2F4J9+4sY2V1ljWdIhexnRtlDPS4MDqyD4VClp6YJUfmee1FaaqSilxO4kOrKJMOxWoyQIoNE8S5O1q98Cw5Os1d8BgtbBMxpZrXMerNf31r9S5F6jrW1+5iaeE6v/gSAks3sbN2BTsrbxLS3kEycIcXusZ0kcLIfjOLywx/rwlHT4zg5PlJjI8OYqJvAg/f9zg++NSH8eD9H8DE4IPosZ+A33YQpx67Hwomh0S0htSODlODR/DwM2fQOe5AthojcOzipZdewPTiMt64cREv/PJ5vMh/3nn3FczP3UAty8Z0TUhPALoIjEq9kT+7BTN/dXeYaOxMnUkPvB1HMfXQoxg7fwb7L4zhc793FiPn0ri28Dx+9OIbyFTjNKFttBt6PPrAIzSMPopaGdFdQmDKhnZMBldXD5bv7KCDA9ZqE0KrxcLbIYLNAFT2KtyjBpg7tTRtwtTOHtKbCVQSaqYmGm2BDV504omPfQLywTZOPOmAkcJ75Xoc8Xtp6BRKdkwHjg8+gTOnJxEMbcHp6WDSjeLhD05ibXdFeqX8q3nLScJaBvKqmF5EkCHwj0wcgoyiKP4vFihR4cW+nbuwyQ0EfHZ8oAqV2E6Kg3CPppclwKnZ+XEa5R6FubuzBzUKqZgr6nYyvHS6UGmXOXhkuDs3h+H+UdiGHbg08660BV2pUMTm3TV4ZTacGpnAWN9xnD77AGTqBDYWb+I//bc/QKLQwi9/ckWaSpDINOF0jKLE613cmCXkz+PA4UkkU3ti21V0jYxQ0FpIxSIspCyoQjAxqecaHMjpMhOpXZqqJOZdCvgSyViyKJqGSkEQcPPPWFiKlA7Wdhd0agFeYmGn2A9UJk1zaHKsN9tt5HdZbC2KRi2FbbZRNdOGz9GBelI8JUlKr4bTsTj7ehqVNDGEBWToZJCsJqGnuVR4wSM08K7OYfQQykrKDCbOjsI7aSXcscB4vVP7Rwl9GUQyQSRyWYJFGIH1PThtDiSShBuCotjizE7hqTXzBLYWBrqG0WjJpQO7ElmmeAJlJ03p9FNHoGIYW9qJMEFbaFY5QlWFQERRJqg6WLB2rwsGBrVMkdevU6G7v0vag7alqSGOJKYDM7h16S2C6oq0q8KQeOp2YAQrW0t478YtpKJttPMtyBqUipISjz75OO5szePOvRtQK7USJOYrJVRb4iADJdtEwDFFhTDREG8uGAbEY1TxdkAAtIAM8USa/w96k/g9OfuM8Fvn0BSbymoa0rzwKsd9tVhHLVPnZ7fR2dclTS0R8+zFXtJ1hm7xlEHGz5bJtIT7BgNsSVowVub11giwKkKXjP8U+Pn1VoUA6kRCzFfXytlG4ighGVryGuwddknIywxOo0NDBGkrisUcGqQpVU1MS2IY0ailv6NmkNKLJ1O8H7GAMRcposkwXWJg0Gk4lhishkfGsD6zhFNnjxDkVql7g5hdWcT80hLHhY8BkDB9zoO3X9lhOG+SIxTSCYrtZl3aI/7oVDfSrOV6Xo7V2TCaGg0hIAMlA4o4E31ssBcDBMDX3roCm4n3zrrIxDIYPziEwX372Z8ziMbuYP9hNSx1F2S7NljlTUye7KTga5GNlmFQufDWq1fQ0dtCx4AC924UEJkTU8VozkNOOFk32ZQWN9+KSPczvK8XNV737VtzrNEI5G2Z9IbH6XAhuhdl/VakqTnefju8XQwDBfEgwEgjLFOTqpA3CJUqM6aOnMeVazdgMBswuzTHMVLBIV7z0amDuPL2m2JDGAyOjSOTTuKBC2eAogLhYBw6vQ3peEWap+mxmQiaDcR2Mvj8b34G//5/fhX//qtfwcL0Hba/jGNMAavBSd1iCGJ7Pvnhp/H8L3+Kv/mLP8VjT5xFp2UA9y7ehcnI9jE7ECCoirFpNeukp+Jt3lu+kIc4ttvnNeDM+dOYY7iPxgLS254Sx6Wc3yMWdioJ0APD49IbgkaliuJOHH0dZoJ7AyusKaW+CjPrMbG8TSDh2GNS7LKytlNhmMSPcTwV4oRQ9wC2dzdQbexBbiPM1CoopxNQ1gheDMPD/T4CTB9WIkHkohwnMisLpk6wJ4Buh9gu1KiI2IqygWQphnarAStDTr1NL2BdDU5MoNTMQM0aGh3cT200Y+76DbZVlcBuwYkjj+IH3/sRWgS2pq2MNy//K3r1fdKe4T4CfaS2hgRhSlvm2Oi1ItuKIZXLI6vYRTA9C5tHgf2DfmzN5aD16ZBp8Np1JeisaekMiPBym+M5hbo6BGtnmdDJoMAQmo6z9hncnT1a2MVGUTozbl9dR2xXTHNawAvP/YwgGMTp9w/h0QdP49zUaY4jL2RZAzbm4qgYK2jpVYRB+phRI61dM4s6LYgnoQzSrMdOBsD1dWrdwiZ1qMWfoRlyfPodPjzy5LMMQru4Nv8mDH7ArG2h3+2HmQDec1IJk62N+Z83IMvpofPWoPYzFCCPxJYKFuUBQv8EQtEEtJY6bAax6wf7W7w9EgcfUYNV+gq9tCgdDKMnlOsJWM7ODlSoYzMbN3Do2BkEt3ahISe88fY/QudIs08BNQH0Y8/8Nru4G52DBPYeen66gFKeIKo2QNO2SHt/i8eoFfEr26Oe1jPwZHD/g8epu0G2yYq0SFTb9DC4E1orWzg0pcXhSdZyqAv3LrE26YG2zjYGzxphcNehqbMuL+aweDsPr1+OE49Y6BcMP8EyPUCLycNnsLu9gTbDqIy1ZTCZWENOagH1kbVB9eXYTWHx7jUkQymGgjyavOcheo68nOXPlWH3aKCxmqkTnYiwX2au3INCXkZHjwk2huPkTgPrsxl+ThHuXh20Rh2qZQYbBi6x7qCcKzLgmKU2tHjk8NJrkxmOgwI1YSOKmrwBz4iJBiRHcoWhn0G1u8+CbKkBfYcaRktJmtoqDrkSB2eZxEOzXS39Rsc2FlOl85IO6azsfwe1XiFHIsbgPeAlBzaQCBRRjBcgN+T4vQy9UbFzTBOJSAoa1vvo/h5o2wrEd0PoIhu26mroRaC2tth/cqzdSmBpdQ5qLyFdSf8oKVDNV8lWOsjF9DkmkCLrokgWE/6oJNvoDGJKuBJ2s50Ma5e2BhUPWJIrQSgG/Y6vp/I5ClQCu5tidW0E5Qy7opRBMrKLyG4UsVASod0dDvZ5bG3fw+L0u5i98y6N5x5CW9MI705ja+0qk8QtZMILiAYX+fd3YTSkMTSuxfhhG2FZiQ6nDcM94hCHA+gfsEDZZIERDHt8Xeh29OLhB9+Ho5PHcWzsCE5Mncf+idM4evgB7Nt3CIPDY4S7A+js6YbB2AtPxyG8/+nP4MjRx7G1U2daNRGEH8SxJ7tYEGK3iGUsL1zGv/vS7+N737iN3KIFIz1HCa+96JAdxYWjHyXgn8epMyfw0KOn8NEPXMCZ+wfRPWZmWt9Ff6cXHocT0e0omjSS973/HOrWPNKpCKI7ywjNbUidJ5781ctaWNWD8IwNYDOziaa+jrUI2yCfQSEtwys/3cXqjQhTtp7iqUSv140zj41gPRDB6nur6Ou1ocFkHFyNEwhk0lZ+4nVUMSXmZTGJNzVoqpjcma6Kaop7NYE8U5smrYBdT2GQa9EJC5567Ay6Jwwoa9PY4DWCA98pTkokcPR2eWicHYhs5mlWZnR2OOHu9rEwFEgmEgxFGWnv1yuX7iG3KcOJQ+eQycvw4KOfwtZGiMVBcaHwh/PrBJoi2vzstdk4Vm7M4/7TJ/m9Q3j13TeZ4hVocCAq5DqGtQ/C5R/A2voGNEoHTFo3Q0KM5qdEntDS0zkAH0NCcZdQQNMy6NtwEErr1SrvuQKlqs6kaoHaqKUwuhDPZhgshPEXpHmhdoscI70UqGgUdjuB0K0m6CakXXc0KqO0EKNWIRjmVXCo/NBV9BSDPEr1DOp6M7LNJqoE0Fa6gcMTkwiwzZZvXGHqz2J2eQ4xjv9aSiwm3kE2uI0T/UOYv34Tr//wOaQ2AzT6DLb3aKppkZipvDIKmVkBpaEtHYhhcZgpdBUGDLHoloXP65JzvMg1MhoWBYSiJA49McmN6CDEP/qZ8/jbH/4rVi6u4+TZEwwuyyzwOILhPUJ4AcurBIFgEladBeMj49IT9O3FVVy7OIvNtTwiW2mkQlkm8jayuSp2NoO4ee0mrr95DZvzIVQpUBq2K9Bme8tx+v7zSMuLeO2Xv5Be8yvEezW2qzidTFqMRzCulCsMcGKdB0G4JA5pqaNCcREr4ItFtiX7SnxXTuycUCjw98X35xkoq6hnGQAabekJhjiQqdUgXDPIuNzdCISiUBDkpaffdfFzguv5H3L+Q6BSE85LNTIcf7/dZNvyc5R6sE/FNLo2oU5Hsa5DqeUYsaqgtijRNshQ5o9G0mnWHu+T97C5vA69SoHxA+OIR8SOC8RYHUVVr+U9U6T5Z+LUU3G4jVLZ/tWJhxql9DRncLgHo8P9qNVyGOztRr1GcHMzTCg1eOHFV1CsFbC0dBdHT45jK9TE9OWwtOe7y+1l/QUJ9kV8/ItjcI3QlG7kYZa7pLn+2yvbDGdq6JrASLcT+0/vxwuvviYdfOSwWyQoEMdyHzk/gAEC9Ouv/RKjB7K8TgW+908b2FzcwSMf6oKrqw2XfhwbszQCttOdm2/j4Q8MIk8wm73IGiloxcZVGBzU4sgJF6EtCqueQBaPYozBEsoE5qYDCO6UCJQqmgPb12xBlfBR5D/Vcg29NMPeETkDl4z9o+B4yyGWoIEzQQ2LrUoZ+jbWlhGOB7ASWGa/aNHl8CKeCkm7Ook99O0OD2YXFnFl6SbCxTimDgzixIF98FiNNEgt26mGIZcP/+Y/fp71G8Sf/9Gf0cgY1MTUIPZ9m+P2U5/5PD7y6a/g4s/fgNHYw3Fnw93ZJSwt3MOTT51lHSsY3MVrbpt0QqWc/eyiJgioE1MHxcvJOmtoeIiBmOP/nVde5zgS718IAS6bdJBJvpDjmK2jmS3gwtQRbM/uYnhsFLFMEtVsBTv0glw2Bz1h0Tnqg+twH8weD8cFa6XBOldVYLSJjf/YXnKfNLc9RaDu8x9CaDtJ32qizCBilGlw30dPwDLow/S1GcjyJrgdA2L6MDKyHJRikaW1jRaBMxJhcKgxJNO0u+29mLl+D/JSkR7SAQUB7Nad69JUTnlFjaX1JdiHHNiOb6NJYHI6vcjKd3Dx6j9DQ85rMHTZPG7WSQvr8XuEQQYKjxfVuE5a1KZxifhcQJffBnOrC7t3CFAEi1xjE6oMAQJONHYsUERM6OuxwzTEOjdsw2Jj2CHoK3R6am8GXQTHSryJhZkAdmNkgCknurtNDBQNeH0GyGIl/OTbP8WLL7+CYH4JAxNmDDE8Xzh3H04dfgTa0iD0SgbZsNAbsL3aMDGY1zlOai1qtjjIiJrSaFch04h3Oi32WQMf//AXcHTsUbz95jsIVqnLcTJMIkteZ4DsaWF0wonwzSbkMRMyceoV28ExpIff4MNA6xxMNR/WtlelE1eVrAfXZB9KsixyrQSsfWaYXV3S2hyDvgWLxYMCOaml1qN/6gH6mobXpcJ7b15EW01/bm5IOwn5DCMokcXEoma1TouJ0fO4/t41aAwZrK5cQVeHA8dOfI7w62dfb8PAMKhRm9FqqZDiNSYjcQTCc9DbxD7d3SgrWhgY70SpneVnKlBMyDHkPI7Lb85D15lF/2GGBLcBue0WyrNNJLcL8PQZMH7EQN9pM6xXcfWtOLoGPNA6y4gG9gibO9SCKIYn1TDYxaFOYhpxBjoFx2Cbmk19Pn/+QXh8h+Hq3g+tAYgm5tHbaYVD34FwilrDYLS3HMDO8i75pASbUy3N586yngoMjv5hP/WIAYqg7bYzxCoaDL4E56oC+STBXuzxLXbPEQf8tHJsQ157lvUToe6xvX37LGgQgPNBcfhOnrUmRzfHYFvOcUuvL2XEdEf+Y2A/ZKkpaYorvb+aJfxTq9zdDugtZoJ6m94gFmOLXbY4cgjxRV6XzklYF7sEJRn8Ug3p4al4A6ygR4ij/xOpBDzmftj03QwPObh6tfwuBWtIjU5TB6LRMgMbfVPGgFpVo5CswGxVQ0OtENMzxYFEYhqL8Box312c4eFiYLFz7EUWG0gHS+jwuVGLKaE4/dSxrwsDyaXryJHo23oNgrks1gIJbEczWN6OYXU7ghgbPldtIy/ma/KfQhFIsxCyhSoy2SxSqSxNL41YdJfguoF4dAOhvQVsrt7FxvItBNbuIhWYR3RvTnoqHw3NIRmeRWjjJgF0gal7k4WyikYlBHk9BnUzC69JgT6PDf0+F4G6AwPdHTCzCEscpMGFt2nwaYqZGwfHxzjYh+F2mZDjzaWWyrAp3HCYevDME0/jE595CqefGUJFtYWVzTXkKoTW6D3c3ryCaC7CpGVnCDNjdb6EYsgNLdPszlpJ2jv0/Z94EDX9FgK7y1CUWdA1tlM6yWLPMJU2CH2EhrYMAw/3Yz61BnXLyMDgRaaWQVzMOyS8Wlkk1VISJlqx3+eAfdCKq1fncOMn1+EfdGGXcBdfZYEnCCkUzpHJYQaNMKoUIbFzRL3NX5laxfaNapMYTAbenwxWLX+e/xNbVNYJKvcW1hAmzGtV/RTKAaQIJnmCrFssbpKZGTJccHi1yHOA+LzdNMQmi6+GLhbM0k4UTt8IJi9MQt7dRobfJ/p0duEtPPih0/jqH/1n9J/bzzasYfbWDM0lD61dx7GRpuCL7Q8fIUBbEQyEGciKNLQVqDUClni/3V5EQotMuOtQ1gsEVzDcrWPl0hyMDByHzx3HvesrCC6nQD2Ax8Sg5vbDSMPeWZ0nALAI9U1YWMw6k5etaJTmpcoIYCtLy9Kpa9FSAqkMRcnahYeO3g+jOA02x0Jh6NA77SjXc9K8TnHAiM/B4GZkQCIcO3XiYKBRVAh3Zr8dNsKSR63Doe5hjJn90NaU0p7B6VAJdy4vYpthQhyLT96DOKDS3WuG2GJQwKyCUKfWqNHitYm98cXOMtlyGQkaVSS6zf9mSGsWsZcMIRALS099xb7gFrMG3ikHfvjKy5h9fhHnTx9Dy1JDdHkPM8tR7G5nsb0UZ/ouS0/wktUKITCN2RnC0FYMg909mBjshNuolrZsEtYqtmHTmQ0SfIrt/loglcj55yqKREODg/umMHb6IJ7/2Y8gb9Upbkz0DYKYOCiFItKotVGpNCUQrfGfSoviLA5ZqDAYVilktRpBXLwZIoQ0xc4nbempd0sACv+p8efE4RBNwpxwVnlZoJBGWgSXo64UE+LVdZnjUyzE5OcQKksUf+oWv4/CWaOYUldV/F4xL1lnUnPsEMxbVYKFDnqXGhb2p54hp8ig0G5XYBH7wjIoiCOjG2WOYYq9oq2BUmybxfBVqpTxq3WjcrTZPwqKshhH7bYKMrnYk7cNvVaNJo1IzLPNiHUJOoM0LULGdgtsBTA+PCQe2OCNt94lzLnQYTFiasyD5ZktlOJF9IwNY2Z6hsDagd4eLc5/3I0bcyHWjNgdhArAvysWpysbTRyeHEfnWDcuvnuFo0d6AQFPVye2d4MYHfDi4LF+BkQN1peuwN2fxdJ8HXuzJQJLDSce7GIfM5ygg+1uQotts7lyB6PH7dL6gtRGhe2gpdmpMDQuDjBxEOgSiAcr8LhUOHbST8MM8GfLrEuOfRaljjCg17JtaFTiqVmD/eYfNaJvnNfG/lOIgzHiMmp6kuOliZ7BQdisYlrZLpbDG2zvKLxGK06cO4NbN+5wbMthcxhoVkaEczFCm4xmqmAAYpHTnNROA+IbW/jKV34bRx54FD/8/ndRY7tkxQmx9RZc/NnPfu438OX/8vt49bXn8A/f/nPs7mxi5MAIDh99ECF+r9ifZ3NvEx965kEGDgYLg4lhjf0ontCx7lS8D6EBZo0B3V4H/N0+Fq8GkUQcOpuKtZn41dx3GqXH7cDkaT8m7htE52C3dMiJe6yDwCGjFuZRdwA6rxJakXRUYt5oDjV6n9hfPBcpsH0IvQ6bFCJL2TIiqU1eiwKPf/JTUNhYz6F1FKNtaUvGyYeP0XuUmJ2dxz5qjdfRzxBagK1TTTgakdZiXL/xErQyJTKJtLQ9p0vvwfR78zBRz8XUqDj1uclg6+sZhL+nH3u720gmkyiUE4SRFHq7egjs6yhFG/REhg0GncGBIX6mDQvT0/BPUBVYHys3qE/lMJqGPD+LoFJ045ffEdMLW1DY08iGq6iyJt0MjMq6GoNHu1D3RLCXFus46uj0E65SCsSvVXC05xRi4QbMXjs0/hKcQwx8RmpSpo79Y0dh0Q8yyC6ga9SM4b5O1ncBydwuxykDlE5DPSgTdDO48OgYLpx/lIA/QdrTQZZ1oNs2jgn/SWwGA1BZ2gxt1Bw5AZl9bdYZ8b77H8RWIICfX/sZ1EYn+oYegso7gYK6hv79A4R4I3x9PRi/cAhH7z+A8YFhaPJqhJcUuHgriLuhLaQJ4GqOI1nLyvAcg6qooeblOZ4y0BCq9WoGvJYBod0UrBYn9dGAxa0FAncNmVQO+XKQAFqFlhyViTixvJBkOGLb5woc226E8nG89sa/MKxegqodRDfDXbaxh+W116hNVbJID32vF7G9LJSWDAFYh+UrOWR2WRPUPqhiCBaXqVF0wVY3x1SJ2h6H1VuGOGckcK2AzHQTSoZUfbcM6oG6xAwLd+uYuVrAyD4tpk6L7WR1GOs7h53AFjTOIvuaOk2uy+0xbI9NMXhXoFdoIM58yBXor8kYJqY6EIqsYHX5EgaGjPQKjo1iCqVGGSnySpGeJJ72Oj0W6Bg8lVWx61WRIcGGRJABibXi7beC7oEKuUPaecnqYLAySwFHALbOLCfgMhzLigR7sVuchr5ARhlxoBRjG0drKBA+C7Uc5Dr6rc6KOOvDaWbfaEwoErrFdBULa1TscFYu5aWDvfw9PfQktotBBV4SNud3yTvkMnEWRUHGa+D9GsuoRCtoZsgW1OmmvAaNRQW9XS95YjaegzhVWqyBcfTo2F9lyIoc+2Uz2yXBsFuE3CDjz6pQKZTJYIDdze+j72RSVf7a+tVbE143JRFusx6DThsOHfBjaHgfvYr3mG1DsX949OttGnZOxLkWyV7lhTw1jg8+9Vncmr+OOIEkmyfJlyqIJ3PSVkdJfmE0l8NWgv/NjszW1KgqGZ/6lJjPbeHu9DYSkSrCNN10luZNw4gWsggEMhTVlLSTQ5D/bCyJkyu3sbO7gbW5OYLwAoKrM9hbn0ZgTzz9u4rVuYvYXHoXWQ6GDEE+FSHcVZL8zhK+/X//Gm//9Hk4CH/Dw2K/XnaGCegcMMDk0BHidLC5TTCzyPpcvTh/9DF88tlP49Of+ig+9NGn8dhjD2OohwJYV1HE8silYgSKFAeDAlMnR/H+z7wPIxNjsJs8CG8msDrNJLiSIpArkI6LY8hpWP0TGDgzSKNaxaC/EyafBoUc4ZKgUs+VkNyLIrEYkw4EcfW4pH3V1xa2kFmJ81otSLXLODQ1gQ995kkMHe8k9DZw48YSzTPLgUFx0AqD5ABpKdAs1pmuHBz0DtSLTLRNAohZB2/3OM49+RjijR14D7ZQsTXRe3ocMQp0bDMMq8lKc1fgvdfvwajXUVw08Hd1oM5kJ+tSMHVXYdd18nOG4OugUHKAZhZz+Mxnfh3oIoRVIvjF93+InblVHDl0HI9/4JMoMknevH4DehRYXDJcev4X+OSvPc1iayEdbrE/JilgKqbsGO9lnUGHJpbjGNrh+JlpYchzFBpClXi6F1yJEggcNAxCCO83lhWbWMnQ1jQQJ/xHogEaUww+c6dU4GIrqXAoKo1Fs9dJM7bAprTzutUU+BDWIxvYjUWk6RSVRgnZVBqjoyMYHfKjSnDfvMPwskIB3o0iyVBRpJi6PWYMuDvR6exGV3c/BdAEp3WE/34YNm0H4d2JntEhWDt1cPaoYWMwKqTk7E8WInFTrzDy+w0ENvHUvIpKuooaTbAk6qpGk2LoU8uNLGRCO4GxTFAW81IL4qCucg3JVAl1pmtpis+4B6HwLna2gzSpIgErDwWDSLPJQJVh4o5TKINJtocDJhrD6vrur/YSjxXwn/7DV+H2d+HmO9cJUvxZwlRZzKcU00kaLdTLhHXC2rNf/CT++h//hveQ55jn2BIrX5k02vy5Zr2BOuFVOqqY/yJmV4opgPIa/61JIVSIIKiXTkQVACvNjyZEib3kxet3Of9brEhXsS+VcrYBQ0wu0SBEm6UpKWRowgDFR0yZaBOKCe8kQYi9Z9v8lb/B34c0H9oz7EHnkBWjvW709XX96i0Mv9/OcKUkkop/F9MMMgkCPsm+plFKgUlMgRIn5rVl/HkGVr1OBa/dAXWbuC3eVojvFU/QDA7ptWs4sUto1CFBHRCHosn4Z0retYXhTSyUcpk90g4vh8+ekbQvFIkiFw4QDLIMprsYHT6ELMfj4aPHcXv6DqKxdXzgS5NIN9r49h/Po8vczWt2S32gZVCyWwn50SChaU9qMz3Hrtft4jeKHZTSGOwjIDKcq1p2JGtzKCubuPVKBvVCVXr9eeS+Xrx3LQK72o3hzmHEqNPjxxgp9SUsX01AVbeis7MTZpse3j6xrVkbK7dzvC9qvLYmPQwQx6rvbTDClY3SjgsqeYP9JYNKHPHMfjAzUA2PaWlqSuyt6bC9KLYv1GLmZhC5XAsGoxnFch5dfj9ef+0i66wCn7UXe5shxHZD8PP3xfjLMISIBXGFZlranlOMHYeFYYfj7oknPoSeA/vwB7//NewkAlgKb8Kik+OR0/fjv3zjr6iPSfze//ga1oPbbCM7TPxHLPga4HhYW1xFMBpCvllAupzG5MgBJGmO4on52t4uQBgUB5E4LGIOO026lCZA9iKZziFKoKyJKVOsXoePkGuVQ+5swumnydPU7UoH9uIR7KZ30KWxwaYxSmEwsLeDWJAesCOmFqbYzhU4nCocengURx6a4n8rsT0TRTAYIZS0pD37J44fw9LmDEqJCL1Ij8fpP2vBJsI7MbQJNl1dfvT2ddBfY6hosxz4CVy6+HOY1TSzihGpbILBqyptR+ukhslkFagY7rP8vLa6iq4eccBcDtOzVznwCRaNFHQ1JaxmApCsgZ1lBiLRnwz/Ov6vWS+im326cauAlVtZ+A6akEOQfU+gMg3h7ttpxmd+t70EnUENFGxsuxpm7m5hI5mApj+NQmOTwaGB/lEDKlkTIneU0rSaql6NeDOMtoPt36L3VO1Ib2kZGo1IxjOIyRagdFC/10IMeCmGfYZM+kRgZw3rW7OokDMS9IOXfvgidTHE2mig90AX7mfoGhk7wOowwaLuhVfbC7ehj21mRCmpwbG+oygT/N++/Dp6x0YxOH4KdWMNRltYgsR6TYvODg2G9rUlGG5F0xz7AewVFAjULSirrPQb1rq8IkFXnSLidveyBhjiYEGJAcBADVZWXUjQwx44cZya70Y+2eCvHF9FB4q5NHqGWUPUsQpDRDWrItBnWFtiy8IuqExNZFqbUIoTcumpamOLEB8j1Iq9/MktOoadFP+OSYOyIk0vaCMdqLGdTWjyM2wE51a1Aq3SBd4c/W+NflREu8UAuAN6SBFqcx2Gjjp0vbwV9nc+q0Rkl/fM0DB0Qi0taC0lxdbXcnLcBoOajszFUC7OZmjqGaRduHtxS5pGKKfmyFoyek9TmlKXiO5Ao2BAzWfh6jRCQZje2o4ynCilN6QF+pJYDF1Il6idTeo/dVzH4E0vzJSLGBzzMMQroWT912RVjokS+ywJW4cJBvqYTSu4Ro65+RV09NLPyTxao4mhpQKXjXrRYLjfqki65aamiXUqeg5Trbwp3pUgkhHrtCzIJcUGAyZUqyWYrSp0j3Qjn68T9tkXTh0q8RriAeo8r0WsB6jka9CaVdAZFWTTqvSgSLwtbVXJhTUxHZL9y/ZiXpMOsevgd7v8TmjJCNqKlp6mYL0nGECycJAP2uS0apKBiOPa1cmxV2eoojfTKCX2UhqZRuQGbM9VMX19E/cW5rG2MYdMchlqC71+qvuRrw/3n0Jn1z6kQkWahgIb2wV0mvvwvZf/GoHYHhP7HRocL7BFsyKMsZ9Y/EoWCAVWpycYaqX5X0VlDqu7m8iHOLAbalRovg5TL1yHxlAbBF57/V3QjnD06fuwI45qd3XDONQHlZsJgUJ86b2bCCVKSJVa2EsUEA7IkAxaCCh1zC8sYnr6Pdy7PUNTWMMd3oxWx5TFSCP2+BZ7oa8t3sLtWwT5hTtYWniXUH8TS3fe5q93MD93GVvL72F5+i1sb95EYPMWxXeWAJGgSFEsdRX0+y0Y6nfREDvQ53dzkOilHQm63X04e+x9ePzRT+AD7/88nnn8M/j4s5/Hsx//JA4fPA2XegidphESjAG3XgggO69HcguIb7LxQzQRmx3ldgX5KEUr1cbkyQmUFC2YfWYKAOEsX2RhpnjPAbzz7iz/bhp6QolSRXjQiVnILSgJCVYOtA5nBweeWTocZnCyC2lZFtsJBp6lHJBmQTdyTJ9K1GlMoa0YYagETcmFp5/+GE49cxYOBqdIfEPawSOVp/jk24T9FmFXA1cvB9FIAVs7s9J0BQdBdZHtXdnOwm/vR5QD1mZ04tbCZSwuvYW+Li8FyI7w4hr+7Vd/DZHtVdz/+H1Y3SD0hmI0vzRK+byUoivpOsNBByw0pQvPTkI2GkbDEUeH2wN5qY0DxzlGaA3dHR04evQIRg72SAceaQgrlVYO6SiNnQApFrfGKaiGtpMmvB/qpjjwqIZsJo4Ug55YlFjTyJlujegf6IbTYUOnp4PXs4GNlRU0slWoKEDiKF6/rRMPPnAK+6eGCY41LN9cwYGRw0hSgN65/BrE8fHmLhvaFLo3L7+EPQbIVCSNcDhCAUxguLsXHZZOtKMyHB2Zgm/YL70uVVbU0gIptZHQ2AAO9o3h/Y+/H04CoFlnwsjkPmm6UCGfg81kIhgomOgrSPO/K+z3FEPd4tVlyAnTrSqhuEAYblX5c+J5KuMKx4KCsJnPxdHl9sLOe4ynqRgMy8cnBvHgR+7Hj374S+mpdoPhUMUakTEEkLegoZC97+ELuLsiToLdYA2LpwKEbn4eNQNka8I44Zy/ipNVdQRGUWOtFscg0yEtmt/NESmeIpgoZHoFxPkFeoNSEmEZx7XYSk+gvJw/L3i7RjAToC4OaqrRuAV4yyhy4uAHGb+XN8afVUmfLyYUSK/4+PtiP3I571dPc+rzuKWFNDGG2j0GErFXc5HiL/RKrbbC4rBQDzS8Gzl0YmcLfpZ4EyTuod0QB4HUpIWMYg6+eMOTrRdY93VpYZWYOjXS2QEXQ7KO0JqM5KRFoA6DAb0+L+uaodVhhYE6F6CJiJ116pkUoqkdmr4BDgW/n2HuveszDM917FCPDpzqh6nXj3/+yzsEPA3bSkNDriEU3YbLosW+4UF4PD5paqDZIg5TasNrtKCLobvNIOd26TEyPg4ZNSCWX8etN8LIB+r8/DaOXHDDN2TG9Tf5PcMTUNCZVjZXUCwEaL5aHDv8CDzuLgQZysUTbXsHAyTho5LSQuzr7DQ70d87wHFURZGapJPT2dhvzYZYzquBQcv/FuGL7dU1rKJpqhHbqSC3zXZMa7C9HpfqslrLs+811K8K7t6aY8iW40PPPon1nQ2aLLVL1aIWmakDCVhsWkKlmCxCU8638NCpx/CV//x1XH3vEn7xi+cJXwSeIjBqH8Z//a//C4cfOoEfPffP+Ltv/wPWQ3HqQh8GBnt4mTXCJsPRseOsLSuWF7akQ+Ri8Tg1oQynvkUg6yHIVlGlj5TTZdY7xykDGSmdIbsLs9Mr0lQ4uYZ9bLNybIpFyG2MO/zoJxj1MFiIt0S9PcPIrCeoE0O8xxrm5wnW2QJ0Vj16xr3oHGPgOWpB59EO6fCwaj2BCMdmcC4GZUMF92A3lF1yaK0txCP3gGyJQNgBnc0Ht8ND6CgS/OcwNj6BdkGNcDIAvZ46EN1DnWNA3zLyOhrIEsTqBUIZ9d9oB78rhWwyBbPGQlAi1NjNWF9bYLhi8GFIaijqaFXY1m0tpi/dRTOThbXLhZo3jaNnOaYSemyulnFzIYj+fW7ICPaVRoIAY8WNt5OoETRlZjk8Q3JpQZ+J4SwRysLktuLMB3zQ6HPQy9nOYzqktmTYuyIOTWmgYq3SPzierHnpQci+ngOI76jgHx6GOH1UnJxZZjCqbNAHy03ofGKvaxmMDGg2O4NFRE9d4XgnsH7g/Y8R8pq4+95V7PN34N7FBawE19B7vAf948Po7huG2mTAkaNHMXXwIB5+7BFEFFGsJRawHQqgYywHd+cua4thRNPGwBDFT51GuVojH8g4Rm2IFjpw89YsdsL3CLdyhiMbYolt6lcdPvKQ3uBHjCCn1IopfwxFhRb1PYc2x3WZ2qplYFFay5g6fRx5hisoN/hjRaTW2X41NSGdkCoWRPs0qOsJ3jR18UYrmtyAyUs/9xrRqslQTyqhkWlg67HQQzqxsjZH3acm1xXUtwZMrgb8fWJdR41tUiJscgwS3sQhOZWCCDzidGu/5CfuQTlUBgJqmG5KDjMwJE2wzexuI9knLk138foZuahlq+8VsLlAD+6R83pkDLeEaKWFHBWUDmbTM0C3+HtiJoDgEKVe7BZCDmTfdXu9/N4GJicmENvj95h01FE6FKFcPEwRJ0wXUk0E1nPS4vuuQR/HstgdTw6X0Ug9kgBH2qygUVdLO9XJtGKtWQnx1QRhnL5FhqxTn0cO9rHWVSjG6gjuBKF2ixkdYntutaTv4sA6g5ZxUy1n+CJLFaoM7jrpYWz/WC9rt81+zaNakJEDGCi8TqQZCN0uA+uUISNGQPdQHXgP6c0KlE3yLH1PTH0Va6ysLuqHhXybkpN3rVAa6tRE+mKzgr6Bg8jEtdhcDzCoZqGnzCgUbemJt1zPIGGitmi0ZKe6FPTE1FbxRqiVUaAQyVKDAJnY3ZDaVGMA36b3KM6fevrrB08cwEOfOI2eY6Po8R3G7//v30HXAfHUKIITD+2D3NbGtXfvcsAppAZXa2h9HONaMS9SYaRJiWPwm/zylvQUXFbmBfEHRGe2akYM7xtnQRpw/tEHCII5/OV//SbOjR/DQC8bTMwRM9ZRUOWxsRVCrUiwNCtRocBvbiWRZgr50n/7LfQ/MEpRaaPnKBPziU/i9EOfxtEzT8PaO4mBg/fD3nUIaYUO04Ewag0v3NYj2NzJI0m4FIYkttDZ2StiN5TH9kaMya6EaCyOhdkFRAMBrC8vYGttCbsb09jdvENxXUI0OI/Qzgy2lm4wbd5DLr3CIp1j8gmgVNskSIdQlydozBWM7rPiwFAXPvnMQ/j05x/BFz73FP7j134NX/vaZ/D5j30GH33i83j6gWfxmae+hDHXCZzpeQwD9lPwW6bgUfShsmdC8DZBJG6HruyiSJugaDOJyR1QN1xwaAm0citTHaFD2YPTBx7BAycfxYOnPognH3mIg76NajuGWrqJ/fv6MHjIBBuBbfXWNqw0XZVZhrHzNgQiG1Kx7M5m4MiM4Qsf+yLkFPNTU6dwdPwIgss7iK3GMej1wG1WoNtgJPzug9FsxuEDB+HtcGHoWAdqFhle+dkl6YmwxdzEox8fQNeETTpR1NPbh3ffm0FL3YTJ1kJ3tx3ubjO0TgKZpUYDKKOj0w+/4xhTegXLq6ssEooax1e8EMJK6hpWdm9Co1QwBGixeHMaZhUhlzDU09GN8f5hQlYMnV4TBof4ve4h2O0eirSbIMcES0gxGfUEbzNBN817jlBgdej0OWFxGQlYRgIccdSuxZV7tzF/Z056BS1jcIrkdiVBGOml8Ju8NPUCrrx2hUUVlvaab7VZAxz3FoM4sbPEMexC75QHGSQg5ncfGp1Cd08/zB47HITDUbZFqhjn+FlB734/tsoBRHe3YCOIBXht6XQR5UQZtTgFKyNHt8aLRkFOeLewz21wOjvRMCikw3UEIIvjz8UOJK2mgF4GLJpyJ8FxgO2wvb6NQY8X5x8/zeC0hJ3dMIFVC3FSW43iKm1nStp29nbj1q170rxrE4Fb7Iai1BJ/WzQTwrBOI4NJrYBBJSBZ7MPM2EA4VBO6mQcJ4vyVkKmniIkTTNUUQwHowqSMDCJiXp84cVWpUdFY+Pl6trldz74h3BPMNIQ9sYWWgmAuFoqqBarxe0XQMChpUPxeA0PVwIFu9O23YXDKwfsXAYfmQdNw2bzSQS4TI70w0kBthK4Oix42to9DaYO2ZiI0GOGxuGGUW6hFvHa2oZjulMv/amqEmuFAR6B38VrddhMqCmAxvI1YluOQ4KjiePH1uGhSDCrSa2UjzGYjNjaDWFpahLfXiUgkDI26QUi0SFuRnr7vLKYX5wnYVYRTZbzz4l22oXiIIWPoY0Cosn3LZfgJGTMLq0iWMjh8jvXvIZBSKw2E8p6BUYQCIelti7vbzXa2oJlXo981iYcefJpgOgBN24H4uo4XRqCsaaQn8Ctr69LBWYFQG4srQWzs7qBGsS9mStJ0i3g0hXyKoFrlvbCm9h1ywGBTUo+p4jYLbP1edI92wUYzlqlbsHaYaSBKuHyA1a7C5rYCjZJW0vz+yS6MnZqAWUsodXlw5dJV9HQzJB/sh4y6LU4mFq9srSo9hnv7sX9iDKtLG7DpnRh0+PC7//H3ceLhR/DXf/UnCGzvsZbZhg0t/s2X/wO+8F9/C8+9/D385Ll/RZDtkE4k0eX1oZoroNdrxuS+QQJfAr29HOdPfxxb22lMr9zhmKxDHFBjs3VhcTmFmb11aLr1DMY0QKbNdDLNIMiAx3tNVbLS4nYjw5HPb4SJWjA0MopIIQl7nw1JRQ49B0dwZ/oWQ4cR/s5erBF61QyJIuyJNz7VBkGNuicj9Lz24zk0oioC8Dbs1OhmGTjy8ANwdA6JCMtxMk0gKCC6XoCv24+z7zsFu1WBUHgFiWAIEwOHWUdeROJr0jHq6VwUpT2CX9SByfOPYXF1A72eTo4lK3KVOmtUvNFmyCrVGHSoDeKkyp1VaU1GltDLwYR6jNdWkhGC1djNUHMdJYwd12L7zhZQNmEjGETnJMOxmsEt0mA4VSK4XUZsm0DBkG7tbMBMX9bL6e2slQyBqP+IBwoToTqbw9iEFXFe45WfJCDW67eNCuw7a0cFYWhZ28qkAWs30tD+/+uXXGYTvTQEbduAqYnjKFSDMHgZ9NVGRNcqkBfMyORSkJvE1KAiZm5cxWMPP8NArcX8xiW2cxznD9yHa2/PYLewCxPHp05DjySslaSz8zPQEPjEQVU9Rxig3TX2l9Af+qKsgkw1Kb1Bu3cnhbVthkVfJ0qpEm69+A5ke2VqBwO50kD+4BjQWzkmxF7pLfZ/HZ30rtHxEUI226EUwKET/Rge6iGMBtHT7yagJ7C3dQfVQAGBmTwMVvGAgBBL4BYnSGqtSrRrKoQDJbSUKRgJ5zbqUmyhgnxCAQWDrdhJKJbcQ6a8gy9/8fdhbZ9hLSdg8OVZ51UpkGtUWph6qI/uhrRFabNuQZVAvzG3C5WtwPql1rRk9AEOQJmJgM7+UJQRWi3g+gtB8WiPcG8iDDaw8V4G+UgTSrLWOO8lGRJTF2tIhxk6SvwOZZPg2+RYd6CRF094hQewa7RtQq2W/u3GxkYQHpsbVo0D+WIECvJfQqzn0lL7OUbj0SpokYRm8fY8Sa2UY99AL+ujIV67SuOqXmcos7voveJhE+Ge4yUY5L3yMw6QN9Z3YhwTZY6DujTvOpQqsD+srOccuqlZ4qTNSi4Pt1vsbEbAzpTJouKBTBX+8X4GAQJxLMX7MSLOcRYPpKQdXsRbUKFP5TRrhsHd4aO36HQIsK3EGkJlUyWtZ5BOn6Ueev1uZMN5lDlmdPYKA58BuroJ8hID7noMofgOxJbaJo5fsTCZRYQqdTuXz5DDHAy14m0321DHe6dOswHoYdRcXw/Gp/bhwhP34+h9JzF+6ghkLy1/v/3q5R/j3Z9MwxI5jf/8W/8RBz/RjW/81Z9CFzLjM7/7a9Je0HmK+os/+AlefP4X0JlJ/wbSPW9KZ7JKJqmj0Fv8OtxZuoP4Slo6ElW8bjC2ffjwbz+LSmeEwBhnkmqhx+/FrcvXsfj2An793/07mGkGW/FN7K2sIhFbYDFYYG9PILLFZJpPMZWUMHF+EHmaaImm1tQUkAwW0YkpfPlzX4KG5nF7ZYb32eRn+7GyvoLvfOfvcO7sCRw4eARzc7eRjKyhFM8S7PQYHJyEgyI3c/kSgkyllXIa9VaLwiSSmwGHT5xBthzG1vwy7DYjdDrxalfAh57Ap6PQZaT5wWKuU6VKSGaxyNtF2lULKj1BhnASjWbh0FukJ2lidwq70wWx7U+rrZNOgbPwc8Wca1BUlUqx6MxIyKLYEijFpvwqsShUKTbB16LGhA6x4ImdKVZDr28v0LAiBCY1MpUYoqUoEkkm+QiLiaEpV2GBeLNY3Ixg9uUQfBRF/4AVZocMyWQKwVmmRfbZl37nCRpTHDcvXmfdE7CYpuvlKrZWxal5FDGKY03TJthY0eEYQjSfxcChHszevQKxXtDqt6JOUelhov+9//UoXn/9IgvmJDr7PfiHH76CTJ3Q+9Y1CX7EogmDxYpqq8YizUpPr1U6N37zT/4DXn3pXxGd30a6UMaZpx9D2yvHjYsXkZxdweBYP0NaC2/+5BYB9wA6DnqxvLzGazIgzTHZTLJAYMe5o+cQSEVQkYtZpuJpEeFSq6SRidOyWF0seiXHR7xcw/raGsa7u9HD9G6xWLA8u4d0KokoRbDIdNwgoLYo8CoSo1wu9jpWw2aiIclZqOwKceqhVqNhW5XYj3bkWyWCm5i/lkU1WIG/ex/2Te5D09rE8vYs1lbnpPSuZp8WMwwqFG2lx4S12U0oKUB+jx8Kg3hC3YDN60B/bxe0HBO727vSfPiVlU2GsRIow0zWTd4jsU/sSMJApCMs1hl0jbymfIWCVZPjn1/5Jr7zs+fxN994Dk0BwtLTcuWv5krzOzQE6bqsRXOQQUsjNxK6qq06imLKolLNIChHjcBepcAL8zcRtNkYVChCiZZBySJW6OthtdgIPHJCRBaxXA7iFZqC0Ce2fcqzNgqlIqz8u3aHhX+dhsHr2NxJol5qU3TFzi6EBzH3vEgAKRUgDk0SgO7ucODhDz4Gs1uHa7evE15DUDNUKhusnaxBWgdgdKoJV3kaSVva6o4VCAXhPFnKQ0ahNhvN1AUdWqyHRCornQbXrnEcKJTocLnZpyrEUmmUCdz1BoWSQi5EXQQXOc1DxfEjwohfzN9lMOnq7oXD24O9RFSahznc14uZ9TnpvoYcgwT4PkyvL2F6+g5q1QLUBL4aQ4aJtZxL5WFVW9FldsPl8bHPHEgFo4gmdtFm0CkQOK1yHbwUabFH9UJgEU6X2L+9hv6BMZy+/1G05Xb8/d99C4t3r8Jh1hD4nAQLC8ZG96FF317d3ESuznFfLsBh0KNVqSKbFeZn4z21sTR/jzVewZFjxzA02UezihFmMrC49yEcZv8lw2i0c3C5LNRDQrLPJs0Jt9tTDGxJXH8jjlLIiG5/r3gshWqzwWs0UgdrtBot1u+u08CUkFnayOajBCSxN7ceR0+ewPbWHupFwKLV4fNf+i1Uaex//Zd/9P/R9B5gkl1nmf9bOefYXdU5p8lZM6ORRvKMsmQ5R2yTMbCwC8tiYBdYwu4SF4xJCzbOlmVZOc9ocu6ezjlWd1V15ZzD/z1Xzx8eP5Kme6ruPef73u/33nvOd6Cqq9FFiH7o3JMYODqCixdfwH/8xzc5fk0M9PZ/eCgYTdPu7ja8Xi+UNHgHDg5B22jSrLpo2k5RT/34vT/4Y8JfEV41IbUcxhd++cv4t2//FDcWJ9B3aJQwRqBs74AuR0ilcOXV1GqDATOTC8hvR/CFp55mHjSwHonjztws9p88inKT8TG3hl57J7aptWGCsjjCW0e9lvrdK2vSUd7prRza/cMspo/QaDrx5gvfYw3bRteJQfSP9hHcQnjy6U9TG9/AvZuvSd2Thg4cojGyY3tjEbdvvQ2/uwtmGU24H0iWY0iHi0jsFjE8cgzL/O7V1Ql4zaynTSN8PR0ILBNCCU5K6o6ry8mkUdPcLEAj0yOtyKHSzEGfMjF2B2Hw2bDnI4dxa+YVpHaXoArZ4bPT+FV3EFcuSfukXE0vamXWMiX/vngC7GDOthWxG1qFh/U9TFgvEimGTmulA2G8nHcFYXVlhkUg0YYj5w4hVJ5CeHUd+bgRrT19KIYqKIQK2H9wGMH0OqFkBR2ufoyNnZL66V+fuEQTSjO8nYPX4kSO9SGuiKKF17s9mYCatcPUasBA3wBC6+L0RyXzJAhxWqzG5pLubWltHA89/xic1mNYub+D8atv4dhpGsbRUZTqdWyVxmkWxLkgGXKEHFsrNTJFHnLqg4w6GVjagIF6ECfU/dEf/jHMliF8/Zt/BbdHAV+XFjJrVXqgoCMgFhjnV9+7ht5RFwbHuhDZirMmU2dMJkLwImTU5+RqA9FgCUqnFnqrHvJsBSZvDSonTa69B9FQhKY4Kj0hjoUraBSVkuHXWbXw+MVDB/EGToGGNs/8NoOkgpWLbbh/9R46DgbRdVzoagmRNX4+ucBib1JDsrC5WFv0NVgUXcw7AmsljrwsgnqhgcBUA+3WMShoIAv6NcaNDOmAWMZGLrTyXo62oZzaQjSSRdtwC6av7KLK8HL5TOjo78b69CLzyogKY61C46tzqOF2tbP21rF8ZwXHHjpA3ZVjOTgFk1OG3UUyFmG1mC0jGf1w6aJ4y2BgrTnxwJi0TDRbziCWS/EaqNkGgq1ah6roTKKgaTGC9WYAua0PN1umG0k0deLU9AKhmDVFCIm6CpVaAYfLgMD6LgzkMlmzQuOgo1nOwuzU0GTvRT6pwE5wAxqNjJyiw8pcUmrU4R/SwtdHI1DXYWMqiHw+hYFjZvRQc+68v8x0ciO6Qzgv5WlCWCc5hyOn2hEhWIcWUzQkWuZwPyIzEWqcB9Mzu1hnngsGED3dB/e2co5qyGZYr605DO/rwvJ0mIbDhha/E7KSAoszK8jm4vD5mPct5EEaExU1SU2zJjv9GX9TGWEBKDqhL/bhl//glyE/HMH/+ZM/weYLGTz9kS/gF//yK3RA2ywsauk15JvvvIz/87/+iqBFN613sjjTxVuY7J4uQqgf6qYbPqeXgSleS+RZiO9g31EztJYs3rt9Aw5nK7bWVpDf4kBPF3H04WMYOnEC1YqDYGiBXp/DtXdfx2DPw2gZ9eDN6z9GMp1Gv28YnXSm77z/Msbv3ITD4YZTPopf//nfQufwAItSXur5+vff+CscOngYpx48iRtXLtC10j0P9qNWqmHp/gSNOB0eobwms8HfNyLB7/LcJBTNAlSERq22AiXBv1FR0oyoIC/ZyCNWCr+OE66S1u+trm5TrBkQDIRoJASb2YRkKoYoxVv0n9QTRpw2DSGbwUL4Voru8IQqLSGHBACZnIBEuBKv7sW6RtHvWTzpUDPYxCmpYmew6IghXqOQLCQg1BsNBLcmFhci0FZ18HdYobHIWXQ1hCadtClNHLMrp/Nu1JQECy2vj39Gsa3LKQBioTALZ4XwJTaO1mQsToQs0a89RCBVsHiJDQkapYe/X8Dc8hQylSQSDJ5ivAaDyY6tzXXUs3mkKHQ9p3sgZ3GSb+7gd//7GSyHt3H5m3P4/b/8M/z0/bdYiMb5nVUCFZGp1UgDkUAjBQz2DSGfSSAyvcPrt0BNM2K3mVATHRBoLnQeLXbovFM7aejrGsiYrGna1liQBWe3RpOikfreP3zqDKGCc+JSQZzKeGB4mMbDhCsU/FQlIz3JVdOwrW5twG62IJlPQiaroRirSetGlQTWSoXwSaGSyapwOVn03DQwrb0o5RS4cfU64hSruoqAZpDDZbdTXB2cIxNjXw0rAXorF8Dl969BW9PicHc7Pvr4GRQIkONLc5icn0UtU6CbZ7HN5QiJehj4GQ67FdHNNDyERj0NXDKXQdf+IRbEIgIrQZTiBaQoFOLJrEprpng0GV/qD02hloWxVGDBDEmvNquESPGkQCs2YdbFjnElTZGDn1VFYC0ibb5UMLaMOv5Mzfug4ZATBGti2YowHoxBsdxJw+Ij2mmlmWfC5JrMZpgI8noZzSLzXqlRshh3oL2rSzryXaVrYHaeRU9RlTbBVClA4tAVcTKrhr8vlqOIA67EE3AdcyRFANwJhTnX/Ex+lzi6WHT54HSglBcHXFGCKGo6ixJd/V5pPuXiKR0Ll8VgxMYyDdd2Al/6mecRJ3zeIPwWCdlWxs5+zruWAj25NMPrpYHg/6o0eFbG/1BPP+wtJugdeig0akxMzmF8ZpKxD+iVRth5zbkU75n/rPEi9Lxv8N6y5SxKhSq8dgsaSQKftw1tYwOY4j2nkmkYNQZkEwka3h50tBPIF6+hIs9wbt00UKCpZOxzHGBo0iRUYdFoYbN70NM1Aos4Rp+/tLKxRMhqg9PLv8P4VjSVcBDW7EYvDRhzmIb43txlbO2uYXj/UY4dC8vsIixWsaF6C0pCQSCwiseeOIeezlHsbCSpf8vo7PJwvrTo7x2lIXJKh4CJfs4moxa3bl+RzJ2vxY/1VYJSX4+0QTmZF28StxgjjBcDjZvegDqBTasLUCvV2J4xEXyiVC4aQhbA/ScfwLW7d6QN76KtaW4tirNnHsTt+7fgafHg0Nh+FsQAdvNpdLpbkCVY/dHf/yPeu/EWvvGnf4V2cwee/OjT+MSv/Qqv4y7+6e//L2KZBiGb5lT0/u3rx8z4IlppDmR6DVwtbpokTo2qCDdzxmRuJSiUCfSP4+aVJcxN3UOzQeASr4aR47V8BB/cvoXx+es0F3qkxEYygthqcB4qTrF4lSwW6yhovAWY9ba2QJwmvZtLUOdNyDBfOz1tsFfFSc9xrBAqbR4rKmnGKKHK2uKS1rLvPXKMuWCAmfCeD9Rw4YVv4olPPoZXXvoJjj95GmV5U1ofu7Gxhu25dTQZYw3m3FPPnMfm1jzGxyfw9LnPcx6D1HM11ifmpbaq7tF2uPw9SKzEcOvGB6wNQFurU3r6K9ewVqtasXF/GjqbAga3BrHCGufOCoVRgzRrk0HlZn3043O//tuSifrBj/4UlcA29GnWZZrktGkNocw0HGo/lE2zBDyRcA6mbj9qBhpbJbWDoHT6wD5sbjRQdQYYkXGkF1QYPuxCKB/H6sUi9bcLXWe8WNm6BX9rN7Q2NwG+Ds2uDMHxBAzkBZjCqKWqkBVcqDbViKZ2IE+WoCuboVbo4Gn3oGBIIFzcQCOjhpZ/nonICZwp6rcKzzz9PGEvijxiSBVTCGwF0Nnjk2pjl+h9bTfD4uqFQ9+Dq29eQaoaRiiyATN17aHHT7GOunD7zhI2Q0HGUBmPnznLGnEbO6VlqTVrW08rHjn9HN5+7T2cPHYCHkc/bk5eoQZsUp8bWF1exPriCpS6GrqHPdKT5GRI7CWwUacqnAsrpicm0OIgrCZVCCW3YNdV4WHNE+dpxGIladNwIZtDjZqWTFSkw+O8NMAKQ4aQXoFZ5aGGu9AgpDd0GaTLaerKML74zN/i3/7hKlYTP4JCEcLSzRjyxTLMPQ10jNqoWxXUaYRW52vw9VsZ6yWCewaNtAa6Yjt5w4ELty7g4NN21igL7r29Qb7QontoEOFUHN2dvP68AtvRCDwci9kbEeRKBGjm980rt6Q9Kp0uG1Ti0YSmDKUJ8DrakNyoULiVqNOw7zk9huv3xhmbRbEVBZkd6sFuFclMUapPgmscVg1rkArHDg8g3yhxJsXJrnkYLfxsPU1+qiQ93a4ZmKdKBw07k5S1s0IOUegUSKxVsUFOMfoUiEYL8FIXbDo1wmtkL5uec1OB29mOlbub2HdqkHFjwtoGQVlYgoSC9afGOQyy5uVgcdZx4HAfkpEKttbTqHC8Ov0K9DHnIoEmtjdpipOiw1SdHCbn/BQxcKgFnR2E7UAFrUMtSG+zHjEGKJQYn9tAjLVOXiYP00AM7elFIqZELJ6AXpHlNbNm5/OoV/U04ybWFD10ZMkKzYWLxsjv9pFxxGqOKDKZEmQffbKvKdq5FXMmmApePPPVJ7HbEcDX/+xfkZhgcpbsGNtzEL/3N7+GSG0dl1+8il/49C9AaSnixR9+B1fev47Hf+ZRaQlKcCmD6IwbLsUAfv4PH8W/fevbGGvZj3NfPI1oehaTC29CTceV5MUKoFhdCqEUNDDAKZpzrfgvv/dVnPt8J+aS7+GP/+i/Izmpxqe/8Ks4/plD+PYbX8cbP/oeurx7ceqBJwltWcQSy7Apcyju7tBVuvHcF7+KplVBcJwh3Ezi/fffZMIdQk9HHyewCaOeBc/bDxOD4G/+9I+xfHkS5x57Hp/4ys8wQHNQcqB2KRg2owWMBbz4k//A6sp9dLf60ObrxNGTj6BEinjv0lsfHmEcyzM4HOgY60AoGqUpaWFRdWCwU4CAleBbx/3rF/DuB2+BGg+vrx27G+JI4DwiiTQKBBLxpM1CJy6eXpr5/QYWHJuNQCSAUkl45/fJGwQyAoSsoUc+rUQxkYe7RUeQFX2lKyiywMuI9g0KXk1WlIBRFGCZsoSm6sMTWcWplA0GqE6pJYir+D1a/n5VShjRh11qO8efmSlwol1bkb/cAKGRwieOxRYdKsRJWmqNmcVPIT3JbdYVDGh+PwuZ3socJTxu3NiRNrE5R9z40Y9eRbXEezDIWICWCG4KwrETocQ65KoK9vaMwtbZjZnNFUzQrNnMDo6RB/lmBpGFAFxmlyR6wWgAMpsRszdD2OPbi0eePIiCaAtZTNN5i1aPWsJfAxNXbmOgb5ig0YbZ5TvYCocoehakain4+1v4WSUkaT4ysSzNtgFhCr2JnzuzuCFeLHGsxRN9UazrqNWZzhyDjk4PBvu7pHmtRPOIlygaOrp7ztkiC+3UrRlpp7uGfmeMgu073oGL1+6wuHA+OL+VIgWERXD/0VGKgdj+UsUai4PYwCo2rckaDWmuCiWx1l1OWJXRLeuQTuYR3k1J673F02Y1vw9igXpNQRPWgIIfXmtUCVwVqX+zMF0K/k42VIBFrsfgwR4kaYJyeYo8DZ2S32PhnJsIHFlCfJVGRPQlN7u0CMV2JcDN0wy0uV0YGKPZUjVo6Gg+CNTb29vSetMa53FucQbaggJDIyOQE94n7txlHvA6+Vl5GoFKsQJZlegmgJuxJda5Fct56XWmQaOB1WmVDqbQcKwNKho1CrNo95ivMo8JOQwtGuEcjE2d9IpUHEcswIm2E8f27EOB1JZOcOy0BuaJHQYa2A9uXvpwXbu2iQp/V5gTsfmTqSW1pMpk0yixEJoNNn4+wdsAiqFNvBWGicBvVIplQBGksjRHvf1YJNSkCxRTGgTR+ciisKLN6oWVBrIktWFkrBPUs4kc+vftwQxBeH5mFtPTAdRo5MUhUiaaKLuuBXZVL42rHlV5itdqQCZZYYxbGGt56F1NGlYFfJ0d9BEaJOIRHDp0FL72fuargfAfw9LCHKKhHeYYDarFwPzTYnFqhrnX4GelIOc4d/r9YNDg6IOnOV8mzNyfwejQkGQkiiycCpr7YGANDrOdxrMVGq0ed27coYlS0VynMDF+E36fF4lEHPFiAM4+BwFtlzogg6+tBpfbgulx8Wq7TAMYRzASwWooSj3Q815aoSRsPHH2I4RpFXU+TONYg5PmRtWwSe0b+3ktz//8z+LLn/oMFi7fxq/9xm/j537/97G2M4n//HNfRiVRxyc+/0Xsf+BByOtamrQsi6HoUODE/alFJGj2w4RiX4cdicwOPF4dHC4fEryGY2dOwekew/f/9ce4uXRL6sqhpYn/0hc+hdWFTfzonRc4xjoM+/pxa34KDX0djUaFAC5OgSQ05fKcYxXhgyYyx7iiDrttDslkJtZ3cfzgaWyEdrG4NcnvtaHN4YM4qE50t44SELtau1hIZdC2WLB1ZQI2/szURb3Oq2gAYmjYGoSadpw5+Dh+8vK3cfaxk8ydw1hbH5e65WztLGL/iQOSVth5nUsTc8yPPdgOEdoGOzB3e4JjOAG7XYGeAT9aLF2Y39lCjfSTmc3CYrbyWrZhbRft2/yIc+yy27vwEWzEErKHPvdR1JR1XHz/X9EOK6rbVsgZRwkjDay7SHjTIrnlRTUvHiQxd2ias7IQwT8Mn86BXFIO30g70vIFwrIwrTaUabjXr2+iECFo7SOl2dNwcRz8/XsRj8dgpQ7NvbvNHGuF2logDN9DLcRaEaWOiYdUYu3wehYjHcNo9fqxlQljp0HDos7CpiHwbesQ3WQNopEqq6OMMTX2Dh3E9OQi1JYaxOF7BhVVmjy7b98xHD5xmgB5g2AZgG3QQe0C7r89iSL1rKkuEo6dNMt+2BxutLW1I1fMIVKPS5t7xQGHRWq6nT9bWFrAkROHoVQ54dQ7sTw7hYnF25ibuIv+PitNhx+B2TiNoRojQ3uwQTBbXJ9g/GTQMzxAg96LifsbNA1b1JoaWlr02NiK01D7EE1soiIT3UyUZJOs9PS3rYc6SF1uRO2sqay2HrH5sUaOKrK+ilM/aVCcNanT1Yj3ebz/nSDWt+dRs27jgSed1JMGslsKzN2NwdbHuPPkYWkacKTtIcRT/J54BstrK9C4BRwqsH43TVBu4uj5o1icn6aBKqJ30IbYbB4KGeu53IDtnTyO7D+E+9dmWc+zaO0iZ1g5b2WxJySLhpPayRxohtXYWIghkgzBNWqAxqNgXhWhZ/xEV5PUpibrk4bGuQSz1gpl2YFyPoGHH+1DIrKJmrQuvMG5tDAeLJzLKo1zmJ8jNl+raTTIG3QABWWBplOP8EKOAB2UNCCbrEJD6BYPmtI74rRNI0t1CQaxHK2lhdrI34/GoNBQj7YyzBW1tHduY3GbpqgGjalJA6zl5zuxtRHhfabQ3ufFQCu54doi6tTYFE1RvSmWmahYduvoHHDgmeePYYcgX2lakKfRUhLCIxtZ3Lk7Cy1rxSMPPoqBriFEUglMU7cTnHPxGlMs7e7tb2V9NkJlYg0kH6VCKRoXOYIhcpq3hlRiDbWMkgyoguzps/3NCgtkuUpnlXfg6a+cQ30shb/8nX8ilOegVvOG8oDTasYv/ckXUXDk8aO/eRnGtB5/9s+/g4w6iH/+xndgLPZCUx7Es598EvqxLfzLv/9vNAI2tDsfwGNffQYlbRRTt19H+M4W/N5uHH3oAJ3MCr79f9/Bgf7nMdR3AF/86hmsxS7hf/+v35X6nCoIgeO3gnjkkS/gS7/7BdzZegXf+advoBxSopSu4rOf+Qz69xzAdiKJWIhCFU/BPWxD05bGtYu34KGTvXTpbewdPYDjRx8l6Ozi9f94AycOP4qTnz2Ol1/5PnIrKRRjcrrnT+FTn/oiXaoGdyZv4e13XoSVTuwzn/gClta38NqLLyCwfA9LuzEagxF85JGnpc1Oa0srLHQ2iqYZ7771OmYmb0JhFksFlFBVFHjwzGF4xKasiWtYvBNGu7UTeQLszOwsQ4/wQEwTT8VF6zfR3cHloXsmNIs1R/F8VDqqlnMJA+FRq2mHSeHHp7/0ZWRrBcxdHUf3Hie+/8O/x8BgJ0WzAkWWpbQiOrR0wULDkEgv060mECdQlmN1dHjamHycU5oiq1YLA+dXwHq1kkNOBGKdRatGuMmVeQ9yFgpAy+tTspAX6nStvGq1aDMnnp4SygokG7ExT69XM/HNsFjUMJuMkLNoqNWiHRoJSKEhINEMEJAUBKCmUg5x6tWdy1dgUvpw9tlPQq0iWIt1klW6bNEBo6ZDqVwm2DWlzg1iw4XYiLgd3CCkhBjUaTQJgXUqsziYJRyLw+IQr9zVhBo/JgmPdUWViRGGmnMqWmdpSGlOj5WfsS1tDhFvInQuHaxeM7KRFAqhCotBBqUCf1etQyFaxamjD2Fg7yA0djmBSAbR6N/EuHT6CPPTtxBcDxCYCNO8vpy4p1vrhGwDhh/owk70Prq6Wmn0MphdWICqyDEhRMZLcXh8NqjEEjBeQ5FjKJZWBddZZWocKyNhtkhRp2gY1GbY21hgDULkcrwucdy/maakyv81GB8FCZpTNHnZJGOJRqln0C1WLdCpR6HKKtDZ2gdPhxswN2g+o1AX5ehtHeJXsfCJDaepODbCQQJyEgrOf0drB/r6+qVDesTJmQqNDhuBFd5jVnpl6+1sR2B3DanlCFoVXRjdO0wYUkhvEXQE15s3prEwI9ZW5xlrMhQqjHIZoUEmWhU2II4YFqflpXNiXa+HJj1F+C5Jm0a7CZJmlxWhyA4BV2y+EYJLE6IUf1/O+DJDwc/s6hJv5SyYnJnC+uIC7CYz50cNizhcQ844SqWYQk3ICOvEUhHhaDC+xEbTOotHSawT12ukjYr1QhMFFgUNDWitWuCY8noZp9kMnTT/T8H/PtgzJvUmDhfyuH/5Kg7v3Q+dVWxmzyAUZuyUc9hz8CD6Rx5EaD2JS++8zdiu49e/9jV08ncvX34fx4+dgsXqwr2FcSxMXcbCnato7+yiaSxgZW4J925OfnhNGgPkCl61Rokdcew0Iaqru0Vat56nYbHoDBjoHsTwvn2EJ3Ey3Q7cbYRtkwkry2vSEj69jrlIzd7ZCSGZiEqmv6urD1rRAYfzWuM9GWjQtnfWWSRD0rkGwuRsLAdw8YM30EUAlDdUNMqE/1SZWpThvNtgs9ultb9GpQHB+RzhKoU9h4Y4Z07ECPJNZZlxYCSgdBH2Qjhx/AEMHj+FF/7266iwoH35f/whmqYKLrz+qmQQDS06BMWGWRVNmKedepKmsSMM2HtouDuRrRSk/s7VYhE5cchITY/gWgBeCtP0vWmUi0k89Ow55GsO/PEf/E9pn08uv4tWlwy/9Vv/DT/4wVs0GhnERBvb1C40NvHkS0YIarKmWWkgZYTqorQ8qyKroURgpz2Hhfcn2r4+cOgIpucXpT7Mehqfvq5uGpIdxGs55q4aowMj0Nm9mLx+G9VgFEVlkXlFoFa5qbkJWPwefO0P/gHrSwG8+OP/g+c/9xz10SdtUHvnjZcQDY/jyS8dYbzzuoMpxk4KQ4fP4+Cxn8HL37qF2ekbgDWKlXvX8PRzzxNUa2glmIQ3Y9iaXEBrpwfLkVkonVXGjk16ilqjMTfJjNh76hGMfuQ8Lt/4KRYWL8FT8cOYcSGlpv61rsJioiGfl7G+O6FTuDgEeunBRF62jUR2FZqskYaxG4a+AiLZCbRZOpCLKwhiBYgTkeUlMzoP27Eem4W5rVPaw9RF6A2uZJDdbKC7pxvru7cRml2FIk5DrE/B5VMQpJiNEaCL82s0E4zkQYRLMzh64AH0tD2BiZkNjIwO4pUXfgg38+Xqe5cw4G+jRlawtLLEulvH2ScexC9+9RdRLQEX33sfJXMNGzsbzMMKiqoSdsMh6pgTvW17YJXtQSEox6svf5OFdAuHT+9Ha1+3tE9nbSbA+pKHu9/KemkjpDuogRppzbI4dTm2EyZsUlcNVXiZ/yNtp5DYquBH3/4HVDTrULTW0N7tIai3Ynujgp1dwr4qBW+LHcVkDblsEY5uGmefCkMdPXj3vWXcmcugc4w6z8/NRxtwuzsYXDnUZFHIMiZ+vhwqGw3xgAbpVEzSzDMnn8Ch3i/h7//uRyjZr6OhCErgq5VrqHFZmgAtVDEFTE0759UPmUaPhbUwUvIE5MoswktpqLUtNFUW1oktlGp5uDpZ+wigwTVeY6sdMV6LaHGapNkY6RsEPwTz1IWsIoY+Gn9lpgC5nebNQ53PWZFby2NrdwuGTjKHWXTmYq6Cn0fTkRCHSJGBFDToDq8LG/OiJXEDpw50Ye7+Cuw9Vlj7WKS0dRoQhbR0Z2c+CbVDBrmLoFpVwUyYrmiKkJOHNqai0NFkZhKEd3KM2UAOYc42xBJJnV4yDP37u1hbHAhG4hBtEYKruyiTE5U0iZlUSeqaJLqZavVy6XTgSkWOREwsPaXpOdkDNf97Y2oD4gmQePClYuWo1KkLZCO5qoaTT4zAQsNusXWwthnhNrVQ0wr8nnUUK0kYnU6YOH5i9cTuVgylUgJOr1iCLEM0F+VnFQjpDbT6fPC3DPL6W3Ht1nWSXhpeMovVYMPEjfuQff6LY02lTKyR1UswZus2Qd+nwuWfrEibVywEkCpFvF5tSoe1PPipUcQsEczeX8DsO2toxoR7boXbtQ8H9h3E0S868Jf/+88QvBklfHegY3QMzjEfWvvtWLo9CfUOb4dilm6ksBXchblmhsflgbvPhLIuhZ3lEJ1bg67dzOQDZjemmPwWOtMDOPUz57Ad30RwfAeyshoeaxcHsI5gMIAjJ0/RJYvNB/dgUyWxnlzFSz96H2O9vaiXCkguVDG6/zCOPj2Ad374OotXBJ/+teeRLO7g7R+8DUPWC23TjfPPfxynnzpPoU4im03jf/yf30U1mcKB4YP45Od+DoFAGH/x+38Ot4NwVdmRAnF07zHsHz0mlk4RyJQYG9uPYHoGk+G3EGZRef+tOdQ28wQ/cfKeCW3DHXSqU9KTvLL0upYJaPHCSoBtcAJz8Qra/T1oPenA22//BH12N4yuPrR3HcRutABPmxedgw5slDZodC5iYMSIldl59LkO05hUCOdVKChWZTv9Y0sDC3eXoMzpWNydFMp2HNx3mELvRKaWlk6B05fsePipE3jl37+BWlicZNYOdc2OEkHpwKkeCgChN5JAPS2DWtaCwWPiIJYlbN4VBySII7Qz0CEFncGApeUoFARapYxEVSuLWsegJ+gT5MVR2WITnIwFURxBXa4ooWvWGDu8NgqiOGWRKSmZFFZO6dWlWEVfJXwrGAzi89WERAHwZpNY5qSDyix6iApDI+7PDJleL/XOr5dYGG0sNDQGdZqQZl0cwU6hLdWkbiD5Ag0GIS8RiyKfzSEeT0tPdBs1zpE4HaxZlfpyt7LYtPjbMby3H9HtDYJaEVqrg1BNR855E4cRlRsZ5AllmXwEhXxSWr+8sLZGU2NClDF+7/5VqcOGntBUkuVRZcxmtpMEaB2airrU03V1Ic7xrWMfv6fnYD9cLgdavDZkCSlBxnyt3qTg70oHnIjDpZLiulPE1azogSQOd9EhUygTZHwcN95rIAof889i0cLo02GZBSsV57WJTVqd/Rg5fAivvvcuClIRoZRqdTRNhEG1DA6DBlWKXffQMGxGO4Gwm9fBsWEFNFiFLWugxerD2tY6IT8gLf/SGFxoyChkFEilXAVDQy0tF3O2+PHjF3+CW7fucC75d8W6c85/laYt36AcJcTbuLrUK33gAKHByxygsRC79BVVBcFcxv9uELYJk9Uk8lWOd5nBTTC3tlgJooyBJmGbYyI6QRlVZmnDlI7Akc1mCOAKgqhdWpqQ2A4yfjUwOE1oWEoS7IW389BQ91TNurSfo8x7U5r0iIQjLC+iJzUNHfPWTrN0+NhBKBlfWbFpU1XB4voqUgXRqtMm3ikhUYzB1mKW9n609Q0T3I8huRPHw+e+iEqtipuT7yOSXofVZ0GVUBML7GB1YgZbm1HEMxXCrBPZNHUnLfYPyHDg4BiLj5lx4MPg8Ki0QdjV2Qarw0fwZIHkGMR2I9RouvZqFVOzU6IBFO7P3keagNzpa8Xjz3xMegobicbQwXkUXT8SyYxktmQsOxcvvYVIZBMrU/fR3TvCsTJxfhQIrW7x5zTdjG+304P2lnZUSiV4PTb4fFY0mFdymnFhErUserH0LgrpNOLBkLQ8a+7uNM5/7Cvo6u/H+y9+D2eefRpuQtrf/c2fYezAQfh7BggbJeipD8ubi9gMb2J24hYy0V04WNwePPsEFpcWIF4QBdZ3mKsyfo8S+w+dhonwuffACebIIPJp6momilYakX/+y2/ijbe/D3uLmnlfx57RXhw5cAr/+y//ESVtAUaahVQ2ScNVh1ps2K4wRus1aKjZlTLn2GZi3NilNwZGivOpU2cweXeCJqYIM82I3qjHZiDA2pCBTF7BwRMnsEUzK8YxHYign4DcsaeDWq3C1v0o7l+YwFNffB4mavfqfBDx7euwtNUJoEnWgTZoCjSRjNO0bBdaZx6B+XVkNhSwtfdA20KNtx7F5IU5AuYKyvlVmiaLtIfk2U89gXdeuICluRV4ukzI60m46gZNghWpSAlFcRCJx4t9Tz4Bb98AZsdfw870FPa6jkrQPpu7TLCiqQ9r0Gk/RJgswubxIJbI0dxRs3IzhNgCEps19JxsQ1k7DbOeeSG3Y7D7JDY2t3HppVvo3duDipXjkW3i2JlDUBl7EA0wr5kvqXQUemcBGRqGXuspLE3vwtWShq5hxtbCLsZGR6kpBdRUZeyWlqjvOTz9xC9QFy24ceMS3GN69I+O4N6bKwhPB2GWV9HkeHV19OLLX/0S572Ii++8ioFempKNBayUougf7EdwO46N3SXsfaiTc0QTb+yDwzKGjfsRJFjzRfetqzfekzaCHj56FJFEQHqSHtnOIlvKYuTBbo6NEWadC0VxWFGuSr3NSBu/ezsO4fYbt/HeOy+h45idhsSAtdllnB45ydrdhXTZjLcvXQSam1CTBUTPdXeXDRVlEnID59XVjkQ4SuDLwNLaAq/rEK69fhHulibljJrGcVQ0ddBxLsTGzWw+hMRqnX+upC4SuMXJutR6Y/EIJi4lkVMvwjXM2svat36zgBatFW6DMFZazEW34N9r5Oc2sL2coGmwoK+lH3JpX14ZW/FlmDsUSEXFg6sUhg8MIM65W5sPwEko7nDb4ba5sbBJc0awBDXEVtYx53MwtKloptoR3ygjl0txbKrIsa6Jg3iKBRqRXQW1lvcjo0yrWPPFLvpaHY+eGGT9SaBIrZcTxtVtesChgEp0C6qpsXQ/LHVm0bgU1Fn+ec2ImpY/QxU7SynqrBv3b1MLNCp0tttRbVAnyRhm6oK318vvEkAekzQ7vZmTTurN8Ho0NCybazS9mRw0WuqISQGr2YDdnQx1XCedCD802orgRonmWewVyLFu8PppmsQqg4ZoDMAxHTo8ihOnj2GQOZUvUh3lTqxORRAKRVGoZaUNzuIAKZB3IM/xr5cRT8zB7i+jJG8wToM0FqItKetVQYa6iuaW42a26agD+Q9NHL9e9q2v/1kzw1J0c/xdBsAOhvZ44D1tx1//94uobDdoloRgcUYoXjq5Ai1OPT75SyfhGXDhpe9M8RMMUhDICfb7z/UiU1nD2u0thOd3oLVRBCMyHH/yMBz7m8iGU7BssaTzs67dnaWLqbAgmqR1jy2jPmnX//rkGlRVNbwU/vZOLww+I67du41OukyLW4W2Tifef/MOZq6swed3oW9kGMOEXI9LvJZnceD15FRio0wQ+YkwnnvgYWgZ0BdvX8D8zXk4HWYceGQIBgbvP//dt/m9XWg/0Ipb3x2HR+dHNMkip/fh53//a3j9vffw5Y9/Dmt0i//zz/8rnW0RkekMPv3lX8Av/qdfwnu338Xv/Np/g48CWG8WUM9ksefRPhw7fwxmBU2FjALHQPiXf/oBdoR4VwkaGeDQ+ROYnZvi2GxLmyRsWiNMKjfBfD+e/ZlP497kCh7/6CF864O/xNbtORw5eABZ3RbWw6uw61lYrUMsUC54h3y4fvtVfq5wZASUhBr6pJJT1YSvXZzmVsJr71yBVWFhIbegSaBss3bC1+HD5bcv4MzzZ7GcWEMix0RkYCizrfjIE19mUOs4ljHspu9gkzBlNfjg6m9HWaxdJyApCOEtWvGZXuywwEyt3INfl0PfcD/Gb26zaI9ibM8Yrl+8iFa3FdvhPGLFKtqPDyG0vo2FN2dY8B7G3NJdgnoMRV6XOO1UViaUjg6grc3N70/DRKiu8s/Wl1YJLWkk4qKrQ5OgZ0eBcEYFozMWrb+YBAqhAOLgGrFcRkNoScHAP7OoNIT2GmoasY5ajlJRFBcV5DqxiZHQpTMzmcWBMTU6XC3aOjoZjw405TQFTG6z1Y4mweOtN19GgcAQWonjyY9+EX39A7xmmgYlk7Ym1vyrCbIVaUOl2ARXLhah0xuxuLJF0MgiH88yVytIF9PY2IiwEO5Kx1LrmhU8/PR5BIJBFDiWBVkZy+PTsFl0KNbzuDkxi3xJJXWiEW8BhNLJmPRm3qtY/6Q2qmgsCfoUGzIsY7CIjz7/GGLlKBbFprU9ByA6sMyvzBBWd+DhvWkt4oAVjlmFBo735rG7pOUYDv7M1U7D0UHDVkxCWCglx1Cc4pkrFJHmZ6uY6xaOk8/ZIi0viGYThLwo50EDq8mFBQKhg3Dp8XRgK7CN7eg2DHot3DSEoj//wswqjbR4Wvlh0cqy8MkIrB1DbjQpTF6aHXEoijgsZc/oPgwM76MBFL2ndxHYnqPQxiiSVcaYH03qX3A3QTBNw6I1oIdmtZBKSyY3zzkXgqzWNGHiPJUyVSTjOalNpdGjF3qLimjjxrhUKBgHvM8Ki4Uw+UpVneNiRYnCqWS8VMRGoMFetPk7kY1l0d7ehoWNRcJITtrw1tHVi8hOmKUjD53TJo2XhtA90D+EgobGgsbLrDEjGQnhzo37cDm7sLmR5HiZ4el2YGZuEdlUDnbOucPtgNlsp8lL0SzuEHB2ceDwcRx+8CzHIU0TaoWKmmzm313eWMPta5fh4p+ZaBRXFjcIsFsoiROYFGJDbxN+mjR/axuqBOB8JQ+X3wcbwVPLvPD4PAiHdwi/czBSH0ZHH8DVt8exNTfJwmxFL6+/1W1jvpnh5u9aCKZ5xnU6G8fy2iqLYpHz9OFSpY3AJnVHbEAuwqm14Te/9idYmpmXOsrsfeAAvv7Xf4ggob2lrRWFXAwmLXOQuZKhzohTPwNrIcJMHa1ej2TCOwcGmJs63jPjx6pBq9/N4ipaGLJoaz00y4cJ312s9XXscoyq5QoSkR18+x9+jPnFaRrfLIwE+T/+kz/HykwCr73xA+jaGTDKJmx6M3TMp0wuzZxpMF6owWob1qeXITc2obcbaMRbkM8nYDcQ0NwWaD1OFLPicKwmgrMb6HX5Mb25Iu1/OXP6MCLJeXSOUkcYc/koNSlkRHQtCwNrlJxAJ5YDGT1mWJxa5GhWe5mX0xPj6O89gFLJiNn5V9HbU0GzpMb9mW1shMTyj3Z86ku/jNRmHq9843twdurRtb9HWiKzcXsT0+PL6D/QA3uPDrduvoczjz+AmZtzSG9k0HNsEEMnHkCpasE0Ifek/xBWpzewlpqEwpmBnzVzYM8ociE7Zmc24PbLkUwk0CQczs3cgzbvhFrvhHcvc2z7NixFKxOGsen0YSe6KW2u9vRbpXp/4GAbjZwPXtMZTI2vQWOhwR7rwp27FzgvGfR5HsbE7WvYc8JK8FDj+jtTyCdKhOAa2vebYfXQUBjU0JjNUOfbOH4lDO8f4LxtUvfUqOxSZ7NVnHpsEK29NkL7DOfEixMPPA5j2YPb43O4s7ggPd3v6RRt7wI4/fRHafzVhKJdxCIEH6UXrUYz2ryt0kMSE93gzcvXaQrVSIcynCPqgFMOLf88Go3AOWCFxW+BTeGHumKlEVmlfq7D1+VDR8cAmUeNYDROzgjg3KPnOQ7guJRx6c23COQ7zHcF5HolctkytTSLgx/ZJ+2hCW+tULNijO990BNMg6EAwttlyMsyOKirRquBsSajeUxJLQZLkQa2lmkKfRX0HmR88XuePvVVyEvH8M8/+AYKhVXE5gh7NJpdfa3wuJ2MZw2WEktg+CATKEGWMmOge4BznUKp1oDZo8ZWYh5qrdj8mIWNel+rlLAxsY3OHid6ur0Q5xQFolF4epivxQr1I0edcUstjg2uGkytbtY7MlcwgUw6iJq+CDXzNUsQzpP5UoGCtBRTdCKy09A9/cR+xDYjUsMDcUpaWUNt7jRCYdPQIFegY10JbkcpWwToRBZOn5YgXILTT/guKbE+k4KiIsfs3U3W/jq8BHqfS4+OFjf0LjN12M352JX0XvSRL5C7WGVQa4gDe8Sa+xiqomWhrkGO1MLV40VTp8fWDs0jsb+zjYaz8zRe+8E1gRXYv38YbmpgupDDWmALG8ub5EMbhgd74OnrQo61op4v0BC4sbIQRngtjsDOlvQAs29UQ20ssxZY4eoUD6tkeOjAOZQzKpo8XssUa2Y5gqqNNaQwh0wiKnFNZ+sIsknG+i//t082TZoGXLyA+dvTBCQ6jw4T3n97EtGdMmqEEzl5RyXjIBJiiix2mkoVbhZwa0srTE4/FNY84pEtQt4ZwqgJh/f1Yi2yijsfLDL5gJZ+PeGaYC+eWiUobmk9i45CeiWeiAWZxE06hxQ0VQPsKjP27O/Ficf2YT20gPcv3UYoUoBB2wqrxY+2EQdK2jjZsAILIchKdEgV6HLpaE1mP1q7exg0Hg6aaHeTRKdcByvBaT2wjDkOrM5nwsKqOMzDiIE+PwvHOjZXo2hp9/DPlxhgJTSLvOeqEb/6p7+Bd9++iBbdKH7l934Gf/H138VPv/0ur8WCYjwOh9qB//X3/xdrsS288cELHPwwCpUoZFo5shTwUkpPI9LAkX1HsLUZwNzstOgExOLXg3Auyp8lYZLrGShGXvcAug8cxLlnP4be9j5kK5u4cP/HdNJXcPLAo4hyEnfKS1CXHFAUzHD5nCgZWLjVUdy/eB0WhR3HDh7E3uFhzC7OoEDouvL2NSRW6AYLdVjpfF3iibtVhVBsm+PdhNnAv3P8GHx9nZiencDuEsV8cICF2y2tlb0zcwnJ5TXE5wKw6hhgLOaD+/fy/tS4dWGcSVlAvkrxUJbwsY8eweDpI0huKxHZKEh9c+em5qSOAHIzEyWRhNPtgvtgN+yEbqRKmL56H/2H+zA/Pov5S8vSqzOL6EyRCsPXY4fPZECJ4pSkIFhoOnxMJKvRhLHBIaQyMty6eIefb2fhaWJ7ewP3749Lyzk0ZhPnJw+DxYgmi7DOoue8pFGsEf4Zw0aaDtEJRGwktBoJORQJsTZe/K6cCSpeX5cSVfhdvRQ4FWKca5msLj2RlKsJewSTcl2FuticQpMijlsX/W/r/JsWp13aFS76eGtNKhY7L1p8Pmm5UKXK2Go0IVoDGimIMsKAxePgnFikDSBGQjpkTfoLJU2jRVqCoKD4i6QWQiGe7FPpIHZFpjIhjN+4LuXXA2ceZzFXILgTQTTGguI1I7AaIKT2QM75rtL1X7p0B9cu3kMjX5egR+S02LAoNrruOehHxwEvFDoGJwtHNp9HhSBZrVdRpEAWSyW0dLRw3usEVRrTuRgOH9iLA0cP461L7yEU3YDV6Sbg7SKdiHAUAB2hMbgbRSQYhY4AqFY1aJ77Cd+DmL2zKD1tE5u3dU0NNDoVTMxLsT5eLG0RoCU6cHCoYDAbpA3jwoPEY0K05WhzOaHQlBDj9afjNClk0Da/k79M0BdHX2fqUJU10smQjWYJRrdGejpcLjZh1GngE9DlbRGPcTicBgnetSYtREtHOc1FMh9HLr2NNrsFbU4nlqgbiWAOZx99BPlaCo1GjfNITVTTALKI53NZaaNSg9dosFk5T5z3Vhb/yfuoNBMc4wKG/aMgy2J9LY/Pfv7zOHzmCP73H/81Xn//BenACdEly24jLJvFk2cWpvkA+v3d+NjHniU0LbF478Iz3IuxQ/sxPzmH995+hXOeR0d3P2yOVuzQ1InOFEVehzgUKUioy2YjaKVOnHzkLHRqE3YI7WnGh6XFKh0wJU6dVDKmipzTAuG41dWKoycfwibjaCceRT6dQDS0hm1CjnibkozvQkbD0sU5FG+z5Fk51DXCGivvoVMHUaf56XJ24vCxhzA/N42hAwfw6ve/Rehfgm9gEG+8+gq0jO8eQk1ebPxrNqn1YzAxT6EoE7x90hKieIQF2NAkFHE+GHMdnj6OYQOh1BImZq/QhMXQ3tovFfgWXz+Bbwpr1LyPPfM5HN37aXztl/8U719/Ed5BJT73uWewb+wEfvc3/weiuTxU/C6jXfTJz/O+SzRleWjFmlmVCbV0E+VCBh29fiRoqkRf8X6a1Cr1Tu0xQctccWu9kDXUiHEc0+VdDPb5sO/BbgRz6xwPBRLpGvx9dsQX1Whr2Yc3LryAPYN90pkNBo8fo/vP0qi4WHOmUM0ksB5dx7EHH8KdW3fQ2enHwvQE4sUdVOpq9PhHYPNaUE4nce/1m/A67Og7OUaQ2kD4/hZrMj1kOzWnS6wFDqFtYBi33rgOh0WFwx/by5hug6Myghuvv40Ia5t4uu/ca8TQkTGorXakSxHkonncu7qAkw+dwjS/u6PNg4mbd6CXE9r39SNeGkc9GyQQ+WC1DaG9rQ83P7iC3egOTB2sy5YiDEorHjryNM2FFdHVHK6/fwG9pzuxErtHsHHApGihpizh0ccfw+yNIO5fnsDBkePYiMYQUazRxCuh1Mlgc3aguCh6xsto3trQ5e9Db+cemuIGrl19g+MdQIlarTfaad7ahdoSvPWcHyNcjn7CsxFvvPATFBqMvZNtcLa20MAZsH/4MDLbBWwuhZBlzZpfn0BLH6Hb48LcvauwNHMMYRsWZyNY3ZhHpSbeJNXgaLXQkPZgeXIeVq8GJx5/GBaa09RugvdsIjjnmPM1dPa1w2xrpcnawtV33oBNPDWmZlbrBRpiH7oHBwm+HZicmyNjzbP2h/Dwxw+ikKK2ivqWIbkWNARrGTrIJLFoAcvL2+gnEGcTcWhtBHaPFx+8vgaTToGeYTIA8+LZs7+CiRfVeOunbxNu12D256H3aGD1uVBvxtHM1Aio4q1Jm9QH3DfA+czQZK3PwGotUNtVSNIkyfQlbK9soxqrwW7XMW40hGLmopXQSp0uKqmjZgUG27sg240TdNMwtdvQ6uhAKdDAxirNNw1vlGMrNsdXUjVEAsxv1li3UY6PP30UK4thzC2uo53j16AGVERXk25qpY4GlkKf3M1Jm2JVCjWmbm5jeKwTVFY4OmzIZ1WIbJZRiBexdn+b7FcnrJuosUoM7O+ExeijZgUZQ0okNvJIR3NQCG1mHamznsjlVqzOhVl/i9AbZGQnA2t6VTrYUqkqUXe0vM4WGiMN62qKcE2NZ90Qb+eMegO6OtxwuHUoV+rQa5wYGhnA0RPHYFL7sbpGTeR3BbdDmJyYZw7soK1DBx0NVvfoUYwvrKNZD8Pc6MHkzCJKilW0tak4rzGa4DQ5RImjB54j1GuldpQKbQSyX/3NjzaPnz2CV773U6gqGhx98CQu375IkY9i5tYqlEyCJt2qOIhEJlqqseCa5V489dwDGF+8yckuYYxCsb0TZuBSjBboAt0+HHv8OC68d4fwrULviB92RxNejwUmQxcMVgd0TESbwS/9u2hTc//9CawtzCMws41e3wBOPduHgnUWBSRw9cIS2t2inRJtu0KJyclppJkYbk8/C6kRU3OTmJ0cp8uWS0VBJatgaWMVB598GJ2HCduvTqBH142qnFDGwdLZFdgpBbE4vYJijoVJbYDGrkWOxqCW4WTyJkUXksxWGT/765+XXjnlN4348h99Ba9c/y5evvAu7r4xCVNeAUNdg2c+/TQ+87Uv45uv/jsuvPESWjxuxNPA0vgWdIQIsYtX9GA2EWxLVS0FzwyHzUnnWkEfxcXVYYfRqcPazhpOPfkYBo/uRf9wG16+9W3cee8NjLpO4LmPfQL/8c7Xce3d9/EzT34FSrr+ybu3kKimEaYz/OhnfpYhvIPg8jgBeBeB6Q1YxJP6mOhr25TWTelkCnT0dzK4CKjJCl21j8EegJdjVq/rcOD4HiithB2Og6G3nfOxhU5jB/YdH8Xi5bt0vB7sFraxNXMf6wsrDNYWHDn+KLrHjkmdXcRa8lvvvI1bjJ9oLgMNA254oA/9B0cwvGcQJqsVU9NL2E2KzRV1LF1fwOjhQbz/wSXYmya0U5DGb0xi3x6x3pkFs5xCK69RaTJhcX5TeisjnjytbUxgiQay19pFEWvBdmQDQ8MDFEYz/ITgdgq6sqFCIBgiABtw+dY9jtUihSIldWxoGKt0sWpCiBV2seGvWIWnzYdQMYnMruhsQ+fsaIHD2kYz04GWTq/0dPfO3auQa1iQIwno9WZ09Y5IwrtvtB9NOv1yTcY6HsXrBKbrhOBmQUVzR46mGOjkDbjpzL0EogLnosTfHR0eRV9PFwFPjpVAELfu3IaGkFcn9MmUNIbMN5kAQPEekPCvoWlw2hwEVTsBtopsNAOt6KVI4VNSrMUSGf5tqfOGWPOv1okOPzKpvabJKJYHaVhsZFDq1ZwvApVSB7PZyu/Uwqo3UXD0HGO1lA9qfp5GRXFR6Slc4lOlt3nQ8u+IzkEv/PRfMTd5By0E5Pt3J3BnepZ/V8mxJBATbMXJZWKtpmh7ZdBrWHgt0iYck00DBeNEodTg5vu3pPWbAwPdUJo1qLAQxmnIxOEoHDWOv4u/p8bs6hyhtwhVgbCv0NLYsjC1jNDA2entMtQQNSo0YZ1dPXC1dmPfwb1wdjqhMfHaGxrEQmlMXLuP6clZLC4vwd3ZgjoBhbPA3+H16Dinu0HwY2DiPBdpAkvlHJSERp2W4+K3wcx5b7G5MEujKZbf2eyiVy4NaZ0FpszvFxtZvSYWcRo3zsf2yhoa6RxahwakDYcjHSzm2ZjUtcLR4UR0PoljY09x7GYxRDB1eB2IJFgA81kcOHKERqoGuV6B6xPXEAhtYDeUxOy9OcJsgsVAhTZ3twT/HEbChQkGxl8v/8xkt0PDeV5ZWsMKQawgNkMTtI7QQMlJcSaCv9VAsCyJJ6NRVFVxmLw6LC5uw6D2wOX2w2v14nv//C0kCPXigcduaAtqzvkjzz2IpkOG6x+MQ0OD8Uu//rPoHh6U9j2Ip1cem5fxpUVgcx6j+w5jZpLmK7As7Qvo8HcgFFtlLejjNZsks16vVaV+3yubN5m3zDVDK6K7u9haDsDj9GB5/S7S1SDs3k6kaIy3ViZx+sRJXLl2mz/boUl2S2/ZrlyepaG1YaS/FX/xN1/H8lwR//k//zaGCV7pxDJ+54/+CPdurOGl119FCmE4OvWMFT821rdYdO0w5IxYW9vCVjoM0SHpkXMPwedzwNtQILKxTYhiYVVX0d3mx779I4xNas5OEa00Gp38zsDGOHOrFQq9XOpQIufY7m5nsbm7xhhrUC9i0FPf6SuopQ8gvB1AnD8rMn8dOhP1IAtPVx/cLWO4+d5FqMwV9PQOYOLWOk3YXoJOGvM3FrA+v4TRh8SZDFpMvXKf30kz01KGlYBSLIhWnjZMfHADvnYXjpw/BnnRDFmlTBh8F9kAQcqhhoLxabAznnnftVqTJslMk70uGQkN9WM9sI6drTWygAV9YxYEdmfhsXuh1XmpO/ynErh56T4ikV3oW6vSck0TumE3jtFk5KW2dFXmVlWTQTC6hehmEl5yQa0ho1YqIUs00arV48z5M9jMZjCxegniZFCZzoxe70EoQw10d3Ti8ae/iGtvT0lvE1bW7sHkKkHvkuHIqYdZn8ShYQ3UWUfEqZiJmg4+9xBS2zW88IPv4NSjp9Ha4SP80NAwPuYXZqRN9l7/IAFsDygKZJoStsJzmLpzEcngIn/WQ11q5734sfxBCHfv3UBGtg69DgRYIzqP2TB0iEZASX0Qy5n0nZi4MQ8bNcZkGmS9VxLyEtSMCnWqjuT2FtI0sTUCv7JFi87uESxMLWOdcWuwizMetLD5CdAeM5KBPOMhjJ7BVhowOcoxLXNYgZo6ScNYhZ6G8eLr81Bo6jj98AGyggGB7SXykx2ffeZrmH5fjW997yVYx1JQ2+Iw2+UoxTIITQWpOXl0d/egtcWDIrVKLO+pVCKsd3ZMX+bPqVEjh3owf3+D9VnPfPZTt1kfWXOMNKvJKpmIZUFtdaOF+qLebiC1OguVT/TqbkMjqUUzVSKHbKHM64snalCUmAXiVFxjHecf3keNt+ODK6ucQwPrFY0vSSWnTKN12IcmdaVcK2NtOQSLg6xUUOPu9RDncB/CgR24euzweHm/5Mow5ze2TnZJpeDyKnH45CDrsw/bNHd66nhsI0cW2obRooCO9TlHttPqqTN5PVmP/KDIwmpSYWCoE4FIXmp/7LDp4PYamT8VBNYy0jJti0Gs5mhKbxwzyTRrYRndZBMF66DV2oJMXDQNoDmk+ZVTgMVp6avbm6zBQDtrnNjTtLNdRbweoakuwEXzJ5Yh1stlbG5skslSEg8OdxyAutzB+8rB3WUlP5sxP78G2Se/cKaZIlD7xWsCJk45VafrtGLv6UP4kz/9JmIEU1ujF0/ufxR7zw7gzetXYVAIaFiWuiYUkvz9FjsU1ib0DjNvugsuaw/CS8Cx/Xtx/NNDSJQLnGCjtP5UuMOWPhm+/h+/AVvTjhOHn8Da9Db2jj4M0dLSabKjUN7CxYs/QSWThbfdh2AphvmlLeTiMoq1BYf2jUKtsPLGd1GV1ejUOHkuL3wdrVjfWIBoDN9L2Emv7yLISWrtdMNtMSC6E4POoEFWUZaOxG7xerE0O43IapDXZ0W2VEY8RpCQ1jzRRcbp4NNa/PW//C5KtgIuXpjB8+efw5s3XsW3/uk7DFw5i7hWAqUDRw/AMmxGzdDAN//uBeQ2M9BpVKiR8LWqD3tEC7ART4PdrZ149PlHCCApDPScRG9XO3YD2xQLjr+8QMHfIODqsF3cRIAJMOjfh6H+Ayhq0nj1jRdQCJbwiXNPo8VOsC/ncXN5ClVlBbtiA+M2nWIkg7joPELnqLMZUcoXkWGS6jlmw0NDDESKeJ7id4Ius7UV7/zjFewxduI//flncTdwGf/vp99Biaai1dYPf+dhHHngGM3Aixz/DVTqZQz27CG8FnHi+Ank1Rm8f+kyMuE4jDQcrnY3ttcDUGaseO5nPoZQeldapyvXlXD7rUuIhJPYDKyhrcWEI2O8r5ExdA4Mcz7EhrkIhSyDhqKEdCOPuaVlxpbowFJEQyPDPZqvaqaAI3tO8F7TMMiNIE8S0lfR0t5PqIlKGynE079mlYWBwBzbCmCkewDHj51AZ8cAekfHoFJpsbu5iwzja/LOJcKvAjMTC2iqmlC6jCyKVURYiKs1FQ6MnZTiQoBueiOINp8fi1MbOHLgOFq6BpDL12B1CtglYDTF6asKhDZjWJmeR7qSRDS6AzNhyCxODiT03Zu6j3C0gKo42ldew+FHDmBubgl9vV3o8vsRYxG7d28FIZoDnU5O58xixthRKEVTKoV0aEUHi26+kKSYUdAYgy5vK9bmeb0Epf693dIpiaIHfo7XnWLhF09QFSxE4tjfdgpEf1cLRF/8pQnh2r3Yc2yvtGayJOaJ1yqKSTFXQjadkvqfN5UKiI1TRkKwOPBnhwBjYp4Kc7C+GoBGLAGo1mCgQbaI1pYEynyugEKBOeb3SUfXi/aIoiuLOLpZGACtyYy2wREWozwCyxsQfDG1PIEMP6dc4TygCk1Z7Dkw4/DIHjx46rjU+9vR6mSO5FCsZdHdO0gzJJPecG1trKGWL8BA4xNLp2ks6vwuOVp9nfD7OlgMtPC39sFi9khPc6ZoIl575V3CJPNdW0MuEacJqUn9r5Uca9EqtFDOMEZo7FiU9h8Ykk4QvX1rGqp8Hd2eDmmMVQYZCrI6jp55DA+c+Si+/c1/gqqZh9VhQzGRwq0Ld9DmH2EeiuUs3bh76waNgwsDoyPQmyngeicyHOsg40QcziR0YOL+HWxMzUBf1TPehrG+uSM9ldPSlOoJjU1lnuOgwWNPP0qjb2G+hSUjN3B4BC+9/BL6ujoJQ2Fpw5F4w1FkHFQ5pqJFYaNZxHPPfJRpIoe3ox8zc7PY2ZjHnr1HIVbvFGiETUYaJJqr2eUF6UlgLpckjO6lXtHc0DgqWVgPHRRP/pN44IEnOZ9uYQVpvvS4evFNnDj7MOY3AoSBXjQrdd6jmRBVwdrSFOFZTvPoYM74me+Ett1tzEx/wHGsoZu6olM4EQ8ykI0FqXifPvkcxidu4Na1N6ROKVs02kbmUrOsYBHOI7GRpAnvxurKFhraOnV4CH/99W9i7koGf/i1P0BVvYwvf/Vj0Ktb8Pd//o/I0nBp6L7M7WbWDJuUG8K8u60eFnhqMw3b++9foMZ1op3w4yBM+1r9HPsaNNosTM5ORDJ2LAU2aDIZ25F1VEpZ7Bt7iP/dg+XAFcIT4aLqhtcxgAVq1v3plyEzUtfo0HeiYYz0HkI0QHgvF3H8yBBNrkx6I62SuTF7S7wx1Ip3dagz9xQKOcKRFWQqJURXaoInWTPcjL8jeOf2ezj9yRFMTY6zVpVpDuXIEroy6TweeOgQPK3t0snBu2IjWjKBgioJd18P6w/jrtGk6UpTz+Wo7JTRP9CLdCmMUHQRofkgLMZWOIdYs7dX4XP2Yu/YWcarAT5rK37871dwY+5t2AZyUmOCsf5DsJlbUWCNEd3E3N1GxLM7mLo7g92pAkpNDUaOH6VGd2P8netwGyw4cPwk1iIbuDb+AlrtBjxz7tNQJv148dslAPFpAAD/9ElEQVTfhe9gC3z7BnFk39NoRlvw5//9T3DqvFt6e7rIe7H7ad6iSfR4R+A090odYcRhPVff+wAaGg9xNkQ2t4Rjp/vJKg6ElwlWzJ1O6kWBkCxeMaTzSdgYg/fvvkuz8wbzyoAHTn+aMd3EtVfeYB6GYG/3otnUIxqKSntJ0s0g3MMKjD7gI4d4MXt9HQPdh6CzeGlIh/DmS1chDkQMLW0iGJuT9sFEt7elt6bHDz+FGzdu0whMwt1O897roPbUQGCQ2mxm4zSEBDVZk5DbYH2uxTlXRjRkSszeX5GOgLd7VejocSDDaxfL0TRlNU2SFY+f+wKs9Yfxrf/3Dk1XiN+3iu3ldcSSKcakGyM9g7ArLeQAQnO5glQxRGhOY+Z+GBafBk6rBjsLSTR0FRp8FY2kHI9/8ilpWeDc8iyURtEKkXWReteiaoFsvUQzT1NGc2vTdiI+kcBOfBPWHh2y2TLKuRpNSZ38YCf0J1Bjzrdx7tw046n1JHNIi4aHBpbmRMl6Ui02sEBToHGqYGIdWl/exdiBYVQKWmzubKG/14jCjhzj18QSzwJU6hz2PeDB3r1jWNnOQKnV0OCWOWcx1soca5ZY3WFEOleh1tqRDjdp1LfQ1Jc5JzWcfmgf8mk1tldS6Cb/LM2toqZUI03zW8zEUKtUWfsbzEE5Wqize/f3M8+rKBabzPU8WS5BODcR0l2scXLqZpE1gqwo2pPSYCj4Z5FkHJ5Bmpx9vax9VWwtrCLJ/CjnlOjdN0bzX4CFFlCraCHrteLOlQU4WxmftSpkj58921R6KNr1GBgVMGi9KG/K0d8+grEj+1kUKJQMFLfZjK69PowHbmJ++Q5dlQx371wmfKwjGQ5DrXQgX26FHoM4uvc0Pv87Z7DVvI8rH0yjV38CT58/iEQjgSsLr+PypZ+ivpnG4WPdBMq3eLMqaHaHce7M5+AcbUGNxbxYidElX4eLyRIubWE9GJW6OCQJGcVoA9WQHL/0m7+MoimBl/7jJ9gzfIBB68bVycsESQ9khMr1i7N4cO8R7HlwVGqVtb61hcW5RSTEuWOBIEp0S8O9+2Cn+F74gGCZTtK5KXgvaqSYu1F+h1VpxG/9+XNYyi3iO399F/vMp/DvL/0F/urf/hDvv/YmBvd3oKytYml8A4+ePYQsJ6cYJZht72B6fA7iVES1XMNAIpinjBiy7MWzX3kE7y69g26K3Wc/+/Pw7enEzZuXIXeLV/hZTN26gEo2TgjIQKYj4NC5njr2BEAH/P6V15CP5GDWaFDI70LTNEAcR64Vbfrq/HejTtpsuLmyxuJjQP+eHly9MAVFXoVGpYLOtg5pXb7GLkOOzi6eLGEAPfjSs59CTRXBD174LotVO+olPTpG/SgZqqgkchzHw9hKhPDfvvqH6Ovux+lPPYoUA7gQ2sUAwXqTRbHT3YkNFpCNzQX0+3ogIwSSwyjSPhS1cmkD1+T4FRRyCTTzSnTqepgENBEsGA69XVqbtrqzKu2U3jPSjyEKc1tXH0VXrOkL4voHN7BAUAhFA1K3B21TJS1F2Q2F6UQt6OtpQyEbhY9C5Gr1SU+XSwRzk1YnQUGDBSNfLWB5dQ3trQM4euwsATSBLX6mQleFi4Dq9Xfy36147bXXpPW6qroKLkKF3eODu20AXrcH4lTyqWnCmVyHSCQGT4sXWosGSzMrBLA2CotWams5uzhH85KCXWfGwsoKMbMJjcZKQHChlKkQKCkkiQ1JCDq725ngVexGIiizYD748AMYHOzB7J1pBLfFRi4lLBaFdLrcRiyEiblNKGosgHqbdPDMs+efxUMPPooSi7jopjN17zZ+8tKPMLu9gbKiDhnhQ8PPGGn34ORDRzGwdy8ahTohZ1N6oi1arImnouKphZEwZ7XZEAvFpHXftWodKh0NJgVd9DY3caxZ2QiT4mdVgjUBg7CnkFUoQAWCu1IyR+LtSalOc8R/F0+8xUEbEpC1tMLqbYHBYkLfQJ/0tqJeKOPK6xdw++I9VMVyEhqYs0+dxLlPPITgbgi3b9yFiTCvaigh42fmiilUmuJ48CrjuUt6RSvexCwsLxKEpiURzIuNa4yFjzzzMEwOC2SaGkx2I+OsAKvBw7hy480XX6IgTvCaOmnECUaqBo1WjmNSpuHYpNkMMVaL2D82BC1hNVZkkSEgdbj8EtQVGU9HT5yAkSbD1OOhMDtRpY7cufo2oSuLgyf2Ezh7mE8ZROa20WIeQPfgkLS3wO3yMIcIljSH4lC0yYkJGKGBv6UFmSwFnHFQVmukZT7NpjiorIT49i7aGNvpgthYLTbClrFn3yEJ1hLxEFKJCGwOF1zOFqm1lzj0ZmtzQ5ydxXnVcl6tGB0cQ7GQZ0yLNxb8e+JNYCaKSkUcgMXvqSqxSGBaDU+gEEzgoYNPSF1cVmcX4KCRyDcLNKQanDhxCB1t+3Bw/2NIJ9LUvC3pcKTp+UkagC3mipvzOwJva4e0N8SstzAD6sjm0yhVsjQ1ND40UgqCv7xRx85WGHev30FXRzevoUj43YLNJU5krSAUX4OOuS6aDqiUSsxPrUntyMQekj2H9kFGw5SKJaWTDnvHuvCxr/w2Vicr+Lv/9XdoKubxxS89STO9iEAihjBhVBTdPOdVTSAZ2N/OmItAr9DAIdaOV7PUXcazlsCUlcHFex7pfRB6xl88EmTtWIPaUEQyx6LeewI6h5+mdRlFara3vQPBwA5BO4emVktIexiz4xOYm78EBgRzeg/8Fg/GP3iP11WF1qVl3WqB09MpdWDapBnLlWOEmC5s8X7KjHHRlUrMZzKYhMthpIHwIrCwjUy5iUc+8Szi4RTeff9lRJNBQmwBHWJpTy2N9gE/RAeNVDSOnc1JGAjjOnsr2jp8zC8dAtuibqtRj5bQS70Oi1aXuzS40Snsp/YWCwHkeQ0PPfUZ9AyfwOLyfekEUqe2C9/97r9B5ypzrnowMDaIZDVCo9CPeroBvaOBpY051oRtFLbLGBo7CBAe9WoLrr99B089+xiN4xhusc5Fsx+2HI5uJhjnNExOD3x72yAnizRTTnz3H1/CJ7/0JXSP7oHTbhf7WXFv6iI2wjOExBy/qwqz3cqaIkdwIYqt9QCGjw3BYNSyjqTg8zmhrhshT1HDTXbmPI3Gbg4x1gk56/bWyhTiiRXWTQP2D30SS5dTjM1tHHqMIEutF/s3DOJMhQ0rvvPNH2CjcAWwMD7UJZw9cwYnD59HZGcXVhqD9e2bnLcWvPDdSzDI7YRNLdZjG+gecBGexfb4GubnwqwNcuidRpDIqAtyhCIhaE1ptNhN2F4rEWyNhEcdlMwBkRM1cxNqixI9PWaa6woiuwnW+yYyiQqMcqO09Hh4z1GcP/lf8PIPb+Kdd3+I3fgSOvn7wzTogfVdaLUq9A/3oNQoSMvDbl1aQ5xGzuLRIxXJ8ForMHiU1A4NPI4WqWWzy22A0UPjSm2LkDny1Iyu9hZo0nUyTpDGtgmDuxX1HebFyg78ewzYMzYAS9OBjYUKLt+bxgrrS7aQRI1z1cv66qRBM7J86Dr05BNh/vOsg0Bwq4DdWBztvSZkdqpQa01I0niIjaMtvEabQofbVzcI2nkCuwsnTh0jTIvWnazxVRlCK7s0NHmoWePESa8l6l2B2tzaQlO2UcbmakSabw9NSDtNUWvHAMG5xPrLOFCrESGghzbjzHsl66RYxioj7MvgcRnh0JpRLjegY72Q1RXoY44XcnH+3bB0Mq54SNRqo2kLJdHRO4RMMoqWAcaNW8v5DCIXKaHdNYrjJ56lbrgwu7FC/brLn21TA+3Yu+84dKzjNqORWhyB7FOf/mjT3GZBfKeEWsyI0w8eweEzw/D5OyBXlQnet1jAOjG4Zy/ULOykVhauFF596//RTVvQMTCKVCOLezdXsPo+cP7px+B/RI67S9/F5ZffAcoO+PUn8fGPfg6OISvWQrPYCEwQ4Dexu7OJWoq8wYEssUh5TR3Ye/hBBAjg7T6/5Oi2V1cRyW5hdmISrf4hae1vKp6VXuWIpw2GmgWf//nPY3JnBj/9wSs49/gjTLAKFi/cR4e+Dd1+0dvVLb3WTaiT+O6b36RgJQhsRtSTcuSDdXjopkSnlWw6j3JVLrVEKaeV8Pe24+O/fw7f/LcfYsQ3gMQSXZjLy0FO4bf/61fx2gfv4vV3X4GSxY5ZiO31bejEWmNlU3KyarmM4KSAtqGnHpsoqA48fGY/nvuZJ/Anf/436PP04ujD+7FGN+jt6UNNpsWRx07i33/y11h46xIK0wkMHhiFvtXAdK5RJPRI7mYpkKMIJQkMa3E00goY3Ub0nO7AvXdm8Pjx5+A8qMGLr32LQRuAzdOKHcLVzkIQHe1ONPn7wwf7cO3ePXT5R9HqaMcBdz/OP34Q//7Cv1Ds4tCrdBgb3ge9xwyNTg8zh+Q+HXO4msPSpUU8/sxzktgcO/ggxwpIUahzOYLT9CRseh2Dth1FWREygzgpModKPU9XaYS/3c8EjCOZCnF8xcFT4nAcDWRZHVRlA5YZrLcv3sLRsRMYGt7D5DWw2Cfwk++8QMdvQ+dwN4GmDw6/G7P3p+A1WjlvGawubdLYpZBkgY+XC8gTxOWkEJutnXHci8X1OQLGFsG8BqvaAIv6w8OZas0qUJOjr60d5x87jwQh8+WfvMjkLjGGjNJbk3ZvKzq6/CyETthYTNWE6vUNxiRd+YHRUTSUdaxsEpANJlTE8pXdTfRwnLXaJoGHBonuOp1rYB/BoULwzaYzUDDpxVpzmUpNoI0iNLdGmEpCSfOmcZiQE2+InF7UaGpCizMYGOzC2MEDhIEtvP/eRczOzzEPCNo0ZGKjaj4Wo4g0CLk6yGQm6A06uvkiDp7ci1SpjEpDhoX7s8hEwnjgzAH4OzwUyighPEdzMgqNwgCbiYUtX+Lfp8vnNWUolj19g0inEpwjtbQ5VhyxLJ6kiyP356bnkWUxF08nitEYC4hY867GGHWiq4eGjDpRb9Bk8GeiW4wAYaVOLfU2r/LPxTp5Ab7iMBSVhnNAOBf5YXZakZcVkMjuUtwVOH7gFNKlAqepTrGLS2BscuixvDZD0z6JmdvzGOr04ewTp2i8NYTVOO89h6oijw0aPNEhpL1lmNdvoH4Bse0CHCaxIcrL+ShievO61Gpy/u42NuZqMGpdSKXL2NkgjGcZw4wZYgsee+IRxue21FIr3xCt/2oYpRm1mC3wUSfSFLJ4dBudA/0IsyD6LSPQwo1olIbRYodJZ4PeZCDoqVEVazQrMVRozPR6Bwtji3Ro09LCEjYJs+JJumjvGCdMNQizdhoIsdZdK1dzfoCV1RVpucbzH30eKRr3qoJFm6ZXPJVKhIJSvpVLVepkCkWxb4DOOJ1N0TiqYKBZ3Nxah0Grx+nDohtHHtH4DrWqikXGdYjGWM/Yz0TleOMnH8DqsAMs2Pv6RljIemgcbuL4nj6Ig6ja+zvw/Kd/EU0ah9npcbiY3wIwawTneDyG/u4hwniJ/yuy2LfRyCmZp+JMBQWvc5eGdZvergJvRztjwMR8UTA3tKiUirxmxiJhfWFpAmqdHBppU++WZGSdZgcWp1cRI8g103LCXAiPPnYKty5M4ObUElS8x8/8/GcxuncM6aAWt99/D/6eGgrKAIqsVdU6x6uFGp8poB4WBwjppSUCUfGmzZKj4TDzu01o1q00+IMwGvwIxbZoTBept0lEF+W8JhOsfWL5gR8RAkokGMb+/nPIMo81zJWZ8XEoCF+xegJtAngJ1DZbK1w6B1LbyzQsNuY/oLc0kK3kWPMSWJregM/SglI2D3drl3QeQt3QJPznpf0t66tLrBMWmt00Jj+4xhrDWnCgXVo+lGItW19fg0uc4JrhvVWaMJmpJ9oGArlN6DmGx48/gunlJfT3DDKu1dCZVFLHpXisAr+vC71De3Dj8g1883t/jmOn2xHaWaQODRMwBgjUKnS6e2AnkF+5eBPf+dE38JHnHsT+PccJVnLY23zSUjmTRo8KdeWd93+Iu1eu4eTBUTz7qZ+DvOpCOViTNlHbaAYn797GK+/9EDU978HfBl1Di1gB6Bg8hMHRgwithxENLdLkqlCggXA53NRu5k4mAQNBORzZpulssvZZCdlBOGjwd1bD0gZdk8+Crfkdmj0F/H7mDs2ttmFDdhX8rmFUZA10jPRQl3J4+6XvYC54BYlKHr/7W/8Ct29EeqD21qvfh7mVZqjTjKvvX8DG1Bz1QE6OtiBfofnTibai4m1cDXobc2HQAbtPjsOMuR/+w01pTbWBOuxzdmORDNPSK55I+/HmexM4+4l9SNLsiIcZ4g2m6I+vIfinCW+ymon5XEVfXwvNHc1ytQxPu41zXoY4rLHI6yxStxjCyMQbcGkdONgzRE0qIKeK45NP/SpWr7rx4x+8BqM3AI0lj1yjCIOZ7BAU5kGLel6DxfGAdBhiLltBIppBk3Db3u9CV28LKskcdOLtKvU6qsqiToMgr4uD61QQZ5QoMhwHmj+tpQBLhxXyoh6h2Qgq6jxsXmZ5oYFCiGY/wc8h1NfE+nvWcTtZQt0ow9yihbHTwRqsRK1ewjZzQ5ybEVjexP5jLhhEF4CGGXKZQzqkaSvJa3WoUBNPqgn4Zz9ymOYrhkSe5N1UIRGJSt2TiCmsT3KYrRb+LgsSmanF5cPsVBI7uzHCutgbRaOhdnI8G1DQ4GUjeaiYBxVpH05Qqs0qO6+A9+53meCzuWBkTNcZM6l6WTqUUN6owEyTGQnkmPtR2J1qBOZDsBLou4e80NjVSOcz0hp4o6IXTRoRb1uTpr2GtY0ELD5WlKIMn/nobyG4kYbba8a5R5/Ej79+De9deBeyX/nZX2iOnjwIR0cfWrzt8HQacG3yMn70e2/j7//vn9I9yTH77jyOEtZz8hLkRgGddMJrd/FH/+k3UAyZkN/145mf+zge/MIhaH0pTE2/hrXL97B2ewODR47B5GqD33YIBx8+gLXkbayuXsHO/BKUcbrTQ8NY3JzAxZduwqHqxld+6cuwdWnx7muvweXtpuNLUVhM6B1uxcTMXbrLAgNMQYjoIGjsosygatK1ao0ywmoL7t6+i8BmBAO+NhTDOdy6NiEdWtLC4mL0OpHkpIq2QE0Wi0g0jzW667FTPbA4xA7fEHKFOhoMQAWL4MmP7SdUlglk/XSIXbB7CEz1KGbuLWHq3QU8sH8Pwukwrt+5i0I9jmyqxiIqh5IxZbLr4XB4ODZZOItGnDl7Ctp2JU1GCKlgHCfPn8Dt8Qn0d43y+x9A3pjC22++SKNQwYOPn8A0oTPAAqMRmxJZoIZGe/m5ZmlTpKmV8MLA8Sid0rru2eAMliIR7N4P4+GTx9H96ChsNFo3b02AOIRbl6ew/cEmLEq7dFrlqSdP4v13XsfeDgI/i9GRo/uRKa9jenoG1+7cR9doG9RM4mi8AJ1VL8GYgzDU0+ZGrSzDFsHd19UNGaP61uVpnDp6Bl0DbVKv3gdOPoyapYS7M1dx8yfX0cmkaO3pxuzCOrr7TZA7KqjWxEZDOQWBCUHAE492i/ESBjuHKTQlvPXiFehhx5EjByj2FsQiIYz1jmBnO414LkHIXkMvi79YH7bAIhPdCaOD4nv49EEmXTfMOidmZldx89o4VhlnTcZr06Tj7ztw5PA+VJtlbAeCqBK+xME8oguK0WTD/bUVyGkULGYbYtkki9wiNITGerOOXDiGk6dOS0+c9RS2RJLOOsDvdTnwkUcfonFMY356jqpAaKMobezsol4Ru/mF8RCgUZD6kZtZaO0sTL1Dfly9Mg2PswUDYwN00AZpg57dakJwfR253TTaCM9yi4z5tIIwDZ+CRsNi1KPVY4fH40CmWqSRKCORLkFfUaJvsAe7wSCLOEGMhchG4LMxVjZXVhlzIXTRjPUeHGYRyKCYL1KYFCxSvYx1lfQKULQQUykJfwT0CsUykYihQJjWaYiX3V4kSlG8/MMfIr4cooH24PSpM+gbGobJYmOxKMLf1SG9bi8UEgT+iPRkPJtiQdBZ+O8tUNPsKdXiPMmGaOYEu8kNGQ2DGDOx+adULKOUzyO8HcbrP34Hb/zo+2jb48KZjz0Ig9XMHKtjnLk2/vYVeJijn/3sF3D8U2ewuHMViVRAArp8g2BKg6gsmTHacRQbCxvYCWwTomSwulhQCZhpmgSzXsUcssDgNmB67j68NHAn9j6H7/3ry3j9tfelzjkmmmTRn1psTD7x6KPSmvlilnGTJ7zxWsRJtKqmWOd6FBavG2WVCqVaEZuz8zDoXbw3FQK7AeaoHzbCe1qcUhtfhdqaR2yjQk05Aa3bhfmZcekBw51LU+hu68DefWP8fStjQi89zRXrLis0iruEDx1NkeilbmPh6RocRa4oeuqzQjNGxZN98YbCzLESHXdKlYrUMjEU2MHS5AISgQiKBLzDDxzBwx85AyN1VHRqevHln6ChquHg4YN48ccvMr8JDCw4PpqBsaExPPn80wQ8M0wcE3ubl2AlZ+5kCcMBOHwuxJNF2C1uKT7FJtmV4BLSlRAqmiB1VcUYO4CRnrPQyVuRTealAt1KEIvzn3Rv1EqrtPG5EBcPS+pwtPqouwwQ3kud4zm9MI6p8TsIbS6zDrShs7cH9+7N4x/+5N+wd7QDJ4/sJyiVpdNy5+Zm4e9vR1efnyU5QxB9DJ2eB3HxwvdpCFYZYxosb84zTrMw9zMmbCzASfF2y4X1+CI8Pgd6nccIfWlCHS+vLN74lKCwpCnqBfjdblQThG3WJfHqur2zA+nGJuMvBbveymLtpDm1YWFuhnWyIK0zz+YTrAUtsBn7aGYnCeI19A870dPlQTARxvh9QjNaCWb8bBrWBCE/lYpCwVz3OdoZq3ZMzd2kHgcwuL8LiR1qz1xMOul15GgHAZy1jFrt1LnhN7Who8uNUjmP8WuT0lhthkM4eGAYGjMhnPfpdXXRDNoRjIVoNu7DZvehu/c0zYAGC5OT+O73/hTezgzjOwe7cQ9uTW3hwAPd0oE5SnkLx3gKt66+iT1Hvegf7Maw/5Nw2g7g3as/QNNah1GnwJ3LL0Mnq+Pw6FGcP/5ZBLd3MTNzD6vbs8jLaTp8nQisrBP0RU0aADQGgks7FhfmaSij6OI8r4TyeOutOzh97iB6WOfy6Q043SaOE/M4q4Ki7mRMOWiaLBDH1yeiO4yHE4hH4sybmFTrc9kctpfWaNZ3MXb0Iand7+bCFjY2ZhhrCTiVzBNzAUcfewq9fY9jbnUD43NXUc5TvwxFms8kRvYMMxatjB0tZu+wniCNrq4W6BmiH7z+NlZDzDuzEhpjFV4fa4nCi5UZ8TBChkazidZ2M8w2J+RqC2vYJuOqhGI5DT1zQ6lVcq7jNIoKlBIEwoIeoKGmA+fPeG2yKkqNHKzUArebkFrZRY4AmkrkocjrIc9p0SwUUWYtPv3sEGMyjXMPfg4dpsfw05cvIKNdZ2yuo5YtIpdIw8vasXw/iPm5AOm5SV7hTVCRTW4Veve1SEtOlCUZa1EVCpqKXUUJOeq1eCsrqzbJcQ7mhGiEUESpEIajR0MobUMhqCJgbkHvrbMAlqFMqJCLMWeoXQVFGXnqvkllg7pOfepWwdHnYHoroSSLza/soFCuE8B3MTBsh1OrRzXeRIjAHKW21NR6mvEif+ZAR4ePxldBIyk23EM6UCibL6BBQyjnzOh15CWxHIw13kU49lraMTURQyyZgMnK62f8GBTiOH7+ZUUNHruWQ62DOAAsTuj3UntWN3aktqhKZYU5q6CeigcpapoOM+eUulCvQsX5EmeDGO1KGhVCumBSamQ6XUO2moPDbiKj+mjOI5CTUcVplA2lgrrkxcc//0nmxefxq1/6U3zhV4dxdPgx/PFv/AiHnrTixEOHIPvN//fbTQWh0WsbwcheJoc7jBvvvIErfzuJpz7yc/jobz6DaigmvdI2uTQsjAkss2gqCbjzq1vYvhrBfrFBsK2OJsFyfOZlXPnuJfRRTFKpDFSOVrTsaYep2ounHz4PIhXevf09NIo1wq4Jl954F3kWKCMdfqPowYHDj+GxT59k0WkiElkB/SgHug3pRB3RfBZr4RmE43exsnIVPX0+aK2jLKDd0oEbiegGXVoR7W3iABFODgf5jZ+8zsGOIFvQ4mNPf1RqbZfgRIoCW2s2+PfVMA7k4SR0mDUOXHzxHjKbTZz/2MNQtMvowP0YGxRPHMOI5Hfh0njQbfFhdGgAFo5JisWpkG/Spe/iD//bX2IrtAYlk1msW9VWzDj/1FkWJhlSWwGp20Y3Xe3xxw5hbmUBN9+dZTLq8bmv/iLUfhVuX3od7V491mf558Uouge9mLjFMUjZIauwOGTCFOVRyAha6h4d3vzJqzDRUcZCGYpIA4lwBgMjLahbqhjeM4Dp61NwOSxIZKuYv7fMpDDDZfbiwMERAl0GDqUDlprYVT6Cua0F7NK17WYy2Mxs8edivdUAdjdjsBFcRMExqiyoEm5LCgXHtwkFQcxA99w7NIS2QTr78Jp0YmYlS3HRK1FRhFEoZqAxiRM3WSLzOZBLCWBygmQeeiaHmYnflCkIdWWIDicKcdBPVkn3rcTs7WUM9wwTQt3Is2A/8cQzEIcVLUxNc/7pnrUGLM9sI1fKMQZHCQYtuP3BHRatVYzu7WRxN0tHldeZpBaVEydPn0aQIC3axtlbnLzPOBJiRy4Tzt/NGNKpEN0OILSzxkJcgaakhYnXI56oZwm+GoKDVuwkoPOFpkjBTfKzFdLu7ts0fwoCpt1gZR4dxtqaeHpfRpwFvUHhFSd71hnLgp/shGXxKrb3aB8mJydoUFfR3dGOA8f3M7aDKIunhKoPYV5WKtH1ywlYHB+5OK21AZVMhz193Qhs3cHq1i5ujidYaMWrtTQ/pw0nHjyJUCKJDRaYao4GYJRmpxSj22fRYD6WinWMHDoEOSGyWqHoiyeThKFEmiDm6+CcGgmCTTQJX+I8gfH713DtjfdQo+m0ypx48MQ5PPmp82jq6hBHR5ssFCteZyIWRoZQvBZaxOb8HPrbR3Hq5KM0Gg5srYTIX8wn/ruBEK/WU3g5xuVaTjogSmwOrdWY7ZUmnC6v1GSGI4sUYVWsvxcbXyNhcfS9eLoMmkjRlUCJDE1xV/8woTXPuUhifvM2AS2F3bVdDHcfgJvmPRaMsrCJdd5WkG0lES/VCjSKcwiEFjheB8iCVX6PiTHZzrFvhdXtgcHIvN7cwOLEOMF2k+Yf8FL3xCE8cprJltZ2WK1ebAZWkSGsi9eZO6EddHnbcOT0I9IG3OhmiDCcwKE9x5HPNDAxfhWr6/cIkDoYWp3YZkFKrkZx5tlzSJYL6O0aQGfnENKMSxEHYgOq2GErjmO2WJyEbxnCG5uQic1SlQzSxSKURhoMpx25Qhm7NLBBxvfavQUcG9qLB8+fh9kn1sbKGIMVflQdZfHEJxOjAUrAQyiKxJiXNJBvvPQi9o/tE6vDEU2U0OVvZ84cxuLaAo2oXnorYFSo0T82Ij3FTsTimJlexOL8Asb2HoXT75U6CykIIqI94tbGIsc9LHWSshJKWnzDhL/9NGj8Pbk4lKOMYCQoLR+zWWiGaWyKvAexwVnB2Asnd6k9Zsws3KXOpuFztkJekUkPJt586Q3GixGbNOiPfeQIDg6PQrQWFsewizXjvoE2GN01pGNBuD3daPeflbr0xLbmkaBGm0xmpHRBxFWrGBo8ys83ocd9GAYah6W1OXjtHth0BPXwMsxeLXV6i7FXgEM3QtArosD80hvU2MzehspigMfYjeDWPYz0H2JwqhALszamt5GVh1BrMPdZixQKLXNaPB1UErQNCO+soyQXB6QYUSlXYBXv9QktFrkH6WQWew8cJIDKWLvKUDUcuHztXQwf7oXT6uZ1dOBf/vZvYXeUYJCxdkxN4Imnz9H8K9Da08W6qcAm7/3QviN47bsv4diZUWqOMMYa1rIC1iOrjLctdLS04ODQWcRiBekBwasvf4sG5kc0J+Kppg7r0zHqbyfnn/p5/mko+X2Xrn8Heea6z9OLzj7OJ3V3NxKQTNupgx9HIVXGC6/9LTKF2xjqPoEe70nsLCzA3+7kfTYQyyURyK9J4Hx6/znWqGFs7cRx68ZtjB4Yg7fPAKhT0lutakaNY0cOIp1KosZxiDPmduMhZAilG+s0ftQDLYE0LfbY8L7MVhv6egahrZtYR+Twt3YhxtxUWvVYpAHx0IiJLlo7i1mcPPQpFCM5zKz9GKYeCw4d/gruXZ1Fz4AHU6tXJON2ZOQY9DIP9KoOGqsBvP7KZXT0m5Cp3KCai24i/aw3CVx7dxyL6/Ooa2miha7WK9J4JMIFqZW0x9OGFE1yQxZBi2hPzPmsEIrz1LZbN+elhgRpGqv+fguhT+wlEl2YmtK+vRz/3pEjh5FL7SJfSEgcpFISfqnbWpoFedwgtXiu0CVobYDBVMe+A6fx6PHfpsG6ju3KfegcSYTWA9DlLZi5vIgQTZKoBwJg6xRFYRL3HhmCskrDubUBX5sLDs7vjbUVpKireo0SXhpObaGGnLLIWq1CgxqltBfh7m5FI+eizu3A0yKDLA5E1lPkHRkiNN5qpdijZ4A4AbihoH53GmHtcAtZo9bIMH5vE+kSwZXzZ3eq4DYbEZtPorV1hOOgx53xm8zXKo6eGkVTyZ+lU/xVah3jo5yvURJpLvj/onOXmnWi0KyJo+Kk9elWrQvzUwHGTon5CnhahY5apbctKhp/0ZZSHN5UZg1f31qjriXh6nUS4skiTSMKjI8GjbJovyta7SYyOdamrPT2ENQa8ZBAnCIdjUZR5x/LaK8rNOJNtVx6K69My8kHrCuufrS3U9fTN/Hrv/Bf8aXP/Tu09gV87vP9OHX85/GbX7mIrfAb+ItvP0Yo/8ZvN6MM8HZVD/Y/uRc7+Um89o1/h2bZiiHbCTz5K5+Dd6iFhcbCoko4KS3hL37vf9INdeELf/QrKOoyuHH/faRkOxTyED74t8vocg3AYTOge9SBXEMu9TqPxRmk9W784peex2vj38B2MgmTmi5ZO4g4k+ziK+/ClOrCs1/+GMydBrT6/LwZcWJeHoHwCt589/uw1834xFM/i/0HTmArHsbM5k3cmngdShb0FibiemoL2d2S9OSzXs2irizj3gv3cG7kYRw8NIZ8PYb3Ll/D+nYQVr8b5jYTyuos5u5PwGhqIrMugMmJZoWDWdbj5POnYGujc/M7pE2TcgaspqZHu03PfCCAVNdx8e0buHl3HbsBFpOiCWo4WDgqGOFnO6wUXl5npZlBIhmDjpNkIxh4PE46fn6m1Yjrt5ewfDeEr/3F/4Css4IbN1+RTogykN4GWltYRVi8onIUCbWR/CbcXU7sKEtSG6vUShqtojczC9UjH38SDX0TsekpeCnIsUyKxYBgU1LxHrrx9uWLKMaz8CpcOP/oaRjbrYgTUPcRAEYOd+Dq3Q8wcXuBSeFlgBIELSrEU+LVc13qNb4jjunmPwf6jxDA9yNeSiA4vQpFsSqt87eIUw+PD6JEEEkRAGspwi7dcagYBP0R1CzSjTpBVq7BLn+mIpirdUa6UQatQklAqLGgMLXEmuimHNV8BU4zAZj/rJXFRkoN2swenHvoSVy/dgmXLk0R8huESRYzJ8WepmVjfVNax/romUfoinWIJTawubkMGnzojG4CVpTFUAkLYc6k1xFkbejp72WsyDE9sYAbN25hNxbBwIE+aZNfeDlO4OuWzEKz1uSfFQjedVRE324WP6e5BQUKBLQU+nYPcoEojo0dIQT3sRDEKbgZ5m4JV+7fxjaNbJe7HQdPHMby3DycehvaejuwtbVDWMtTDOpSW84QDXCcBqDK7wiursLpcRAYOZFNJQWEAspx1GothBgFjUIcg+0DjCUr7hKMNkO70vpSo1yJU+fPIluXYXFyDe0dLoInRb3EGNWqUSQMxzfD6O+gceloYZ6pKOQmwlMZOYJgiYWgxHjb3F7H/eu3oKtpWZhocjNFPPH441JrsAbnTWxwEY+5k7tR6Qm5lnAydWeChTSLsQOjqCnTEL3edSqfZGhEFw6xDEPFolUullhYU4QEBba2N7HDcWiU6hga7kH3AOdEmGpKnIbXKzZzskxJIi6W15AwpaeY4ucfPlCtSOYgTDNFVESSubkbjWD6/gxOnzkLcSS7muO3ybwaGKZByecxM34PowPUnkSaMRJGT3cfHIz9Kr8juBXB2tQMP7+Gtz+4RpNtht/nht2sRke7j0WbZjWyy+tqEDZ1jEFROLNwtjiQj8Slw6DyjPlEfh3x1Uk8cPYY1kNZTN6b5jw8iRQLVpQmJbwbRp6fESvmGRM089S7NpoqcY02g4PgKo7lLsPushNoOsUNf7iEkIUtnlyikVHg/tQWXnn9bSR2d6QiWGa+PvzwQzj/3KNIFlKMbeohgV0cMVWvip+XaJRzhKMqrr56FRrCems7jTyhcE9fP/M8QOjei57BYSQTBSQiouWpDE6fA938PbEePrC1ji3GW8foHlx67xJEmzwDtU4c3y+eTDYZd+JtoYP5Jd4shULLNLZp7ITX0dPXQ5AUbd+iLPQy3oMONY5XmPO1TcBeWJ5Cb28bNV2J+WWCIw2UgPRSroBgMEyNrcFktqNBE+FvGcLi7BLm5+/j859/ika8gyagioGeAWioLStLwux2s6DbsLG1RdP7EI17J7KMz/DODOKRe9jl3Hl7DlKjAaeD9S0fQT0qNtAZMbjnBDRKs9S2N5nbJjy2SLlpc7WgqlQgR2MT3bhLs6dFJhqEDU2p1onNpNIyKH6PkoEqa5alpWzimO0ATZboCJGL1eHj9Su9Brx+/WXY7EZ4HO2YGr+BajyDVpcHPWM9NB3LaO/tg0pnx8zd+4w/r3RCb4BmNby7DqNDB7PRjptX7mGse4AA3CaZtfaBISSpTdGNoLROtbW/FXbWHRnNtlh2AVWOxlY0SOikcZExjmaQrsQ4P2689dprUBDYZHkZzcwIzj/0WawGthBRTMHsyuPepXHsH3kQ/rZR6SFKZ694IDaPu4RLGePIyzGemRf7I1R45PiXoLcwt8xtUscUtTgUhrD00k+/hVNnDtGgyHDtwlXpjXSONXudcSVOjFWbxUnHCiRWM/Dw3zsHW6XNzJ42HQb3HYPJ1sfvUiG8vkGyKyKfq6JUqaLV76exoZ6pWFvIK5P3byCTS2BjOYxkJgllRx3Dx/dg//6nUE9WEZ26hmhhjeYrRe3Zj7auXpSpfWVdGDrnFozqMvocn0U4psbC+jTztohSKoe2MQKqMcU8pblWdWOGOru4cQu1agbZjQSqNeaBsQyjQcNYsPA+tdRBr3RY0b49o4iuF7G5RvO8tAWHz4PV1V2kslnWUB+U4qm0RiwtUqDEvLEyRjr9g1gc30IguIHeftaJSATRXbGG2oYj+0dZkxSYmJthTpjgspBtDE0oyQNf/vz/wvh4DRfvX6JuzKOwuoPFm5uM6ZS0dKYuHoZwnLq6dTh6dB/E4XoOpxm+zk5eaxV3mIOZZh7iFFV1Oi/FeKpGKGfNMAqjz5+ZukRLX3JDmLmh4xynZQhyvMWJ37kMzXU4xn+vQUEqrmuqaNvXKi1TbDBPag0lJm4yRlMp8mADRn7PoUNHkNqSY21zCe6+ViyvLGJg0AWX24VoMk9jo0d4I01Tl0K1kYdWo2W8/v/1gVoSy0h7mViOpCP+dwKsZ9UCfH4jOnyd5DhxQJ7oI59H9+H9WJmPYZM6CnKaOMyrf6QNYyNn8OpP7jPfA7BQFzR6NbaCnNtMBjpDCd423rMwXbsZqSe620tuLJNXa2ZsZLehtytRj8vRZh9lrJ3Dj2iMy41pPPe5k7hzMYPxS9fwyCMOfOSpUxgY/Sj+8Gu3cOfmD/HxL5ghe/4/nWgmJ3U4+9lnoOzKYWN+Fjf/6RYGTf1obWmDzuTH5//Hz1E4A2SPHdz64AL+5a9fxZ59+9C634/7t1dw8vFHUG9L41///BswZ81w0xUa9Cb0D3VB0apGsBSBu0WP+m4K7V1tCBcDWNtawdLlAJrBD9symbTt8LkP4MmffQQ7qSCd2ximJu+i2zuMWQbG+bNncHfjXdy6dkHatDjWdRTPPPVpJrmaRS2H1cQ65hav487COOGAfoWTK9fKsfLOBpyrJpx94hBhPIS6Wo3hcz10N3XeUxUZ+QbhYB07qzk49AeZhFq0UpD7jnbhpdtvSZvzRA/Ywm4RD7SfwPPPnUFaHcB7E5dw9yIFIexBh7YPZ587BXUr4CUguux2BmsVqY0VBFhs33njIid+BeJ0LauVg16uSU9G5R4zjJ1epDgua3NxjJ4YxsCxNmitdQYcYWF2FhM3JlHNVnHu0bOMMJPUb3383hzWp4MENBVkKg3aHW04/6mPYHxxHA6dAS667gKBR7T8yxN+kmoW7/em0cIL9La5EUqGUGkUMODtxHOPncMuwnjpxTcw1Dcktayr6OooUrjNRg/cbS0s6Aasrc5Kr3ssTgdujL8Pm8aOoYEDGOg7QgFgcMa3ceu9a2hmm+gb8yNe2UQ8G4VYbq9U1AklWyip5AziLIO4wf9VKDwKilgDaUJ9KVUVD4nQ4rbxGl0wGPVQqSlMehmMFgu2l6KQJxs49+DTLC4uLN8XTyXMWN6OI7kTgZxCoTUwUQgHNVUDKiaqQdnEwbE+ZFJJ3J6YIZSC7tkBz2AXNkI7sHOsdIRnF5NXnPIX2NwhuIhNz2UcP36Q167H1loUc7OrCAdjKFAsq7xmmU4FvdGAyM4WDPIGBnt7UShR4EMJDBJaYqkQC0EUyXCaRV3HcW0j9DHuk0zqsgLluhp2oxLHD/VhOZDG/LZ4ncm/v7uAdGQDNgK76Fku2osxjFDnZzc5OGI9sFmnQLvPCo1Rw1gQHWQq0n0LWK/myizEWVTUGngIIwaHgyr1YR9YC/+uhqLXaTNhdHCQeSDH1qZYc62C0qTBe9evI5sqwNDUSGt7qzQ5qVgaco7FyQf2wUQTNzVzm8aSotU9ROByksc/hGWx0XVlaQrFXBYHRh+ARm6SNuNtbm4hFkzAbLVihfGzsbDC+5FhYGxEMkPtfV0wOS3S084b716l8e/A/lP7mZcUduWH7abEW456vcavklHAm1KrK51Oz/+mCPO/xZNj8RqTQSqZF/6X1HmHzo7XH0dEdCSqEy7TEcKtE5FIAj6Ojc5sY/EV58XKcef6JNKJHJZ3liArFvHpT3yWH6tAkeYkk06LjyKcdLBgiecvBGPGe7FSkNZExiNLvP7bOH3iNNzUypXJZXzwwdvQtqsI7DTyNEJhFtxIfBcaD2FVpcSekZNYWYjRXE6iIDoE0DQcOLafpq+Jf//G36OzsxXPf+IzsBA+xfHLYh9PJpZAkzda5dhoDOLEygbCBM07/Ixrl64DjP86TZXVZ4fGJjaAVmj2xJPGGiG3B09//Fno1XZ+H3NDIdqyihiW0YTrCIR66YGKWAs8MrIfL3z/JTi9LTh64jiSzJ2FhQ208787RzpoNPKYvDaBc08+Rn2eRibJYtfZIS3xUjLuxJsXYVodFit6CTgF6o+AGRdj1mC14M3XvkuQyKGjux3FDAsx55PlHQvTa5i9P4dsNIYun0+CaK/XhKXFLYRpBsXyqlSUY2VtZ26ekWLdaFKid5iAT4O0TEMuOkPZ7Fppg7t46LGXpqEuNk8HNjnunMPuTuzQdB9+8DxnnXOX3sJq/D4uXX8Jp488idbWdrz35it45NDzBG8HZOJgE72L41ihTpWxGVuC3WZgbbEzxjSQi+VS1FKSL9SFgpgCmn8TDbOdsUt9yIjlkBEGZo0mRY/dXAq7tTJGRh+mZuxHhjE0uzaB2ZmraHG6kGNsLk7S1PJ32vr9UBg4MqKrA01RcD0u7cs5fPwk5m5NcIyz0LSaaELqaJRlOLrnAXhYQwPzc+ho9WJpfubDfTgDPVBqrCiLzdpaA4I0GDVeqFJOvaiIhwGMKZoesXxEvE2JxkJ478L7SEW28Bu/8jUoGm4Us2XqpgFGgtTtmXexMHcHn/r4V5Hk3JssGrS5W1Eq1PCt1/8Z9zbfxchAB4o0Hy5DJ4pJM9aX16kj4jh1E+9FhZWNBakn+1jvwzDzey1WBaGmHdc5DgZHE6OjfTSPDehlTjRUemTlArJKnMs6yqkMkpGkdAigeNvW2jUEcQrmyvgSDh8+xNzux/rSOm5fvgmNTI2p+/fR1BRZz0I4evpBVG1yaJxKLCxOIbS8hG6nCYnNEgJLGcKoDf6BFpqxw7g0QcPWWKEJMsFt76I5/HBZnqZpktoVtvhsnOumdGiW6Mfd7u7C3eszyMbzyGzQbOdoIM0EY3WTGiujntAoGLRSQwazr4X6pMDy9CrjvYZKggA6vYVDx4ehtoIxQw1HCUpLEwXmtHibZWItEp2T1GSlbeZGgfHmcbbDaO5AtFzEFE3Q6YOjhHcPwpGM9PBIQcYRG3B//ou/A3l0L/7qj7+PjdhNmrFl1oQi45cMJN7AEuCf+OxJWLRtuPbSXXS2adBHCN5hjm1FC7C5PaiKpYVR5qsNyNIEpTm/tqaRugPoHXrYxLI2miRTsUKPpJDqpjjpWyO62EWqZIEMnIxXuaUO97CHYKsnxBZQIi8sTKSYCzXW7RLOnzoFRUmJnU3WUOZTIptAf6+e2k0GSGSYxzLs7sRRyKaoLQVB4dI6dxVzRK0jFPPvpuPiYME6DGYZTYIDSwtJlOQVdHSY0Odvgd2kh57GQ2nWY3pqinOi5nwwP9dCUFJfxUM4sd9Nr7FJ69WN/M5KUWwoH0GYc5Nnfmazu9DS/JVYL+xGN8oVxpVehyz1Jlkpon/0IDVwALcvTGCNsdasB3H+k+cQDJZx//5tOLwNfPLhB7G5mobCqZf2RiprWahVWcgePj7S1BiZIJ85hLI6gtx0Gu0FF8Ejhxv3Z2HJ7sHP/pffwMi5Nqyuv4PXXngR4Zkc8pys0UeHMX7nIp2KAoHdCFxtTqRDZRg0LroLJzp9Dri67IiVc+jrUXCQFzETTjJBdNJmgrVrdCc5cYgKE1PWg8cefwL7n/Zjc5nF/cRJLMQvYv69STx07hm8+s5VPPngc7C2a/Daa/8AFR1ZOinDybFHpG4QHT19WKMAxuIRiqIat+dexsT8bfiNXdh6YxOj/HmuWEOuHgcGGDCqJFqMNmld1zqTyFbqwh5nN/pcLILOKi6vblKEM+h0tELLyPM5vTAZ1UgxONdSYTT1Gky/fRejvYMYfHAA127PQJFrwZlDR3H73XexMbGBx84+SsdfRDRFAxLYxiJBukj3OXR0L+T2prS0YPTIEZQUWQoenVg4CF1GjS6HH6/84zfhoej0ne3BemwNPU4KVVWJIgXswuXbiC1mMHiwE6GVJFprrfjMf3qK83WNMENqYDLSmkPe/PCJpF5lw/pKmG5+E15jCzws3A4mkotg1jVqQ6SRxszKFrQmC2ytRqSqeRqFPEZ9/fwoIZoeyNwUjq1NdHha0TSl8M6bF2CXW/nfVri7XYjkClAT3jUNK2o0TRqLCTJlCXa9HCa7Ce/cvIDrH9xCmuCnqCjQ6XFLr93F2qvevmFCmtjYpMLUrRm8/ZP3pLXj1DoCKoXX7mJRtnG8ZNDVtXjmE09hZXeXiciiyWJXqtQJ1QQehWilR/HkHCWTMeJiDR4rIUWuwKEje7C1sY4pGpq1lR3GrAZ2h53DRPOUI5hbWpg4WgweHobbKl7bigNbKH6ZBEYP7YGV41WtUQhbHJLhTCcKmKJwB9d34LS3oWOwB5sby8gXYuI9F7RyI0piLToTtM6iYbDZoTbxn1o1GixysmZNWtayzGuqMS7FEyxxWI+SRbJBcBVFzEljYmcx7Bbt2XrbkeLnTs1+eAiWWDYj5lZOeDaItawEcJvbChvnI5pOYXJyAVadi9dhkq5XdE8RxUQ8HVHJCxgkNIoDqO4sR3FnYg6NZA1EfZw8cQJtPd1obXfC2mJhTN39sL0mwbQUz/A+jDQ04vVxHL0EVZVDCRMNdyIaQWgtLHUDGhzkGDrd8LHQFkpijamJXEJzZbMitkszZHFI7dECwS3GSJWAm5X2FogOOuKNhDB/ojNHRSFHOh9EIrNEQ0Vjb/NAr3TQmLQRMP2EES1NVEN66iraPbZ1dEBNeCsX8ox9OQFeLy1/izKvioyHbDFPLSI0UnDfeOU1/PCfvwVtzYhu+zDOPvkc3njnDWgJ9L/5x/8FrWMd2KZpKRDMDTR/4nhyceqrisZSvD7n7EFPc6Bh3GllZeQ45vFoTloXe6BvFPl0RjL95QoLiTGLaGALGpoxp6sF2eo2yrUq5ud24bDyv9MKhHaSMJmMGBodpnE3IEfRFxudb06ME2R0NEAaRKJpgncdYWpJfDsiFXkX47FOKzLQ102I1xCsOMf8n47XOcJY3gpv4dv/+s8olmLw9fbj5IPnoJARnmlglHIlLBo9lByrej6D1m43ljaXsLq5i5/+5HVpw/YnnngWRsbg0fOP4P0LF5AoxtHIFXHo8Em89uKr6OropOHakDq3dI+0Y2NjhWZWh0fPPU5odjC/atIbox/+xz9CZSlLy4oK8Rx6RroxR2Pd3d2Fk2cfgEEt9ibVcXDfAzRCKQS3g9gk7Pb0tkFG4PN6ON9KLUFFj3Q2zbESh2sRWJkvSpWBY5hDJZslzBWhJ6wXOX5mGlu9gWZUr0WMRXxnfQVKHQ0r4TxdSsPl6WbcZrETXCKE67CxMkMjYINvYABJfqfY7Hvn7hXYmAf+gXaafDvheQ8LNrWrTsOtUSK0tQ51NQpN1YlYjAaZdancLCBdTFJ3aR5rahZaLXNfi51CFArmaX8nC7bdiXcuvYrt8DJNSDduvfse2toIK3o7eml6M8yXwM4y5/k+Rg8Oot0zihjrVDC+SSPrQWB1DVV5HEa7Dem02Dgth9/TS4B0od/bCXkqgdDuJrRuL3/HyxxLI9eIYGeX4EH4tqh1UjtNJ+v0DvO7xeWlaTeJVbmYuHIHCerYV776BxxTcQrlOjZ5LcHoGqbmbtDkEhmpxYGVFRhUJsSTKYKvHB0P9KBGQ6hV5GBXFPHgkfMwEvSWWEtbWwYJ5QZC0V58cOGnqDaiOHbgEZrTGXQRrDs7BjE9N4+7C1fg9Lmgpg70EKAsyjYC9Drj8g6KxRh0zAOxebhOkCqSUVzWVpzZ/0nIKgbpJNJUfBux/A72njgPn+MBzIwHkEoHsRK6imRzifFQR3AjQAgr4diRvbBYzNiZLhCwdMhkY5wnNXQ0lOLtmtfbRROThK1Lz1gyILoVpalNI5qPwuA0MveNyMdKSJB9zOYGDWwEzYoGxRhjKk2D78hAxhqrKRp4PzamMOOVmlZTlFFRse7QFLX19MJY8SM+m0A772V+fQoNXQkFGlu5ocHf/fBQO5WW9ZTGspwsQkajLd5G7t0/it3tFO7OrkHPettLzR4Z4dwrlIjQQBjtDpTTddawXZw6/TBOj/0C/ua338LFq2+gadmgzsals1sMFs4Zq7evwyFtbI5EgjiwpxvLoW1EVQWOEYExWYGhQa03s75QEyOhhHTQllktjsSvw9Rlpua0oB6swNSsEqbL1CI1cqkUGjSAYrmXMIAGPwF+wCGZYvGWPBYp4uZ789KDu64BG55+4klU83aEmc8ackxgdg5Wpw4JMgm5mECeRIMg3GQtLFILhZEkM0OhJpzT3qcJ+al8lixDjLMbYJLZMDm+CRjKNMLUDJUa/v5emNtc1OFd1vQdRIP8LrKE2axFOd5AJpCHleOppL5G4zHpTBk1gTtTKkonc+d5bSL+E7z2brKPOH8jEabW50sY2n8A7s4RXLlwDVN3aAjlSf63CSODvXDa2jE5u8T4TTOexHIbIxaXgxja10lkMFHXGT9NssGv/dcvNRdXF9F3YgBlK53ZRAH7XaNw93sxM7WL2HoRtWgJn/21z2DsUS9u3HgNKxOzWLy3Cv+IHytbi/z3WVRKTcKwja5cLXWEcFJ8BPi17fFCa2dQOzTYSSwjvL4pPbV7/+W7KMfo0tM1aa2WVTaEz//yM1C1hXHzh1t4+ukvIN27iXd/+E0otlpw7GPnCQg3MeLegwdOH8at7bewtDYOv7YDOpmFAauDy9gOl9+AH13+Osq6DOZX53j9ObiLHjTmG9g7sB+RbAgjH/Xj7fF3ADq61kEn5M4a6ukmBpqD6ND4oWkFfnz5J3TDDmmtcSHZxHYoQ6NhhYJirVUZ0dLTQtCpIBEvUDDbkChlEVlJ4LGTB5GQJVFg2IletuMX70HHRBVPEzKRMt14C12ihW5dhxKDWWwESWxuSuuukokKNqcDaKynce78WU54N3yjfqwFbyESjMDIQPrg9g2pFVCjJKNLq0Ce//9o+g8wya7rPBT9K+ecq7urcw6Tc8Igg8ggCeYg0ZQtyZLl6+cg29efr2zrXUv2tSzJMhUs0SRIAiRF5DTADGaAybFnOudU1ZVzzvffB+8BH4BBhzrn7L3WH/bZey0Dnnv8KRi6xCEeErJWiySBBPE0XBRjWqOJbjeOezeXYVRaMEnCkdVqdMUaHDg1gSAd3OU7dzBwcBQ74S3YjC7eUwsmtR4qBv9EbwByrQxLd1cpPHLwHgxgjgL+k/cvwUyi6SMI7D80girBOxmsQy23w0AyVLZkKCTprH0Es3wZ59+5i0QwB5ddhf4pHTqPGJFDCooiQVBhgIdiP1FIYGbpLryBIQSnCwjdqqKYaqJCh/zUoYOYOLNPAraFe9fgHZ7An/7XVzE8QkAncZusZljNTnRSDIpVrdn5eeiMcrpc6pl6A06fE67uAG7cuYtuP+PEE0Ayl6Gw5RgqRAt7mXRIRKYWbzIImoUCASAKp6gr30nxOnMT0Y11HD0wiCwFqJ1kdvv+XazMb+Kxhx+Fb4hmx8ffzTexuRYkyGhgpBO/dfcBtpZjBA2KcRomsa+6yX/kHKNSJI+xkXHp1Ls4jJpPVlCniMtUKEriKUTp0tt07TqDCbFEQlp1py6UVrEtBiM6O7wUYkbkKYi2Uwlsh8JoVmrQK8zS6XOlTAaZRkuDZJMO/omW1SotxWqjiIDNgKZWgbVwGusrERpbMw6dnsLI3iGIdsmRmKjkIcrkkQBqdVh5vYMHjiAaz0mVQZwURd1Dfpq5+0iH8/A4PIhTrCvbGlicLlQaVVgohloEKrvDRaAk2GjEKrNCqvEqYizHeHLxZ9X8uZk7tyje8vCNdeJPf/h/g34OpVAFZQKgVjhNPU2XpoUDh4lNnV7odAbs23OKYs7LWNNI46o32bC88PneVRkFp6gxLM5ORFJhjmUJs/dWcPXqZc7ZIgwkDKvFSQErw3//2z9BliJo+tom5m/NYWiyA0U5gdMsh5bGSfQbkLeqyJUK0gEhIQCzjEnRxVTsp6/y6+JsxeTQOA5PHcTlc+dh77Si1qhgZf0GZM0Y/C4X57ET9o5RNJkbCYrqUoL5QXJP1cvEEg30NHJ2h5vCg0bWpiRebqNeakmmRtQnJw9Jxo2PLr3RA3Q0K3HkmhHGTIpmcxV5YsieiRPQG60opDJ4+8dvYmd9k8RYQ2d3LwKdAxTyXVIZMNGkaWllgaJ6EXJZGx1WGjvm/6EzJ2EUZdGyFSRpokZoCGPRz7cE/fSnP4a/y00SB8LhXQrGw9JKrHi78+Hrb3CsaMKI9Qo9J5tzoJIp0On14AvPP0fSneCkqijqqzTOETTLJSSzKZQoYosU0319zK1wlkK5iFSaz7M9TxzN4dhp/h5F1LAoJ0gzp2kakKEB0lIQGI0UVZtBiDNFYnVQ1MpvgsaLMS5q1jfp7MVWDI28CBXxVm6z8b4rKMT5U/UKPnr/PRq/FB599nmSpSiHmcXA4HFsMkYeLF/Hw08dh84nwyoF7tjAWZoYD6LE9TSxcnByXDII1y6/AafBhQNDD8OgYTyI+SS+ircE4o1nsRhGrLKDqp7cSHNeztWIa0VylpKmscqxUvPPFDDZIvq6B6Bqcv7lOly+xFilSOskD+k0bXT29kp9B6oUrBPD+3H77jVijIUx40UmEYTHb0apVpFK+JkpujsYaxq1E7OzN9FS1BGgAXI7bMQ5OzRaD41fCWWKgHwqi8sff4RFmvPw9hYUlhZNbRteQy+On3wCnT3kdV0I1WYBt+5PY+zwKcZxD0VEHMlQHlN798Nm7USQMX3uxpvk2Bl00izsG9uH6elrNDAG4qubGsCF6eUHCO7ymSh0kNEQk1Q0BFZUMi3mqTjrUJXKzPaNBnDoRDfGAuN4/7XP0NszgI3oOqx2Cz6dfgvdEzoMDPTi0PCXYJUPgx4Mn7z3Ce4uXIKlS4GeUSf6hkd43w7GzQGOQzeuXb2C2el3JaFk1RopWIvEthL6RoYRDMVg89hx6BRNa5v65O13MbS/G+FIiLlmpXgVb+yAdYoql88IW6ADFy5+wnuahl6cNaKosjPnRke70SqVmPerqGpSxMo2RboG8gI5kfilM2oZnQ3U1BW01U3yBM0F1aaMHGQ3OJENFaW3gOIwvIijspbY22WFm2ZRHCykskJ1laI3GEKBwttKAxGhoR6e6sVAdzdxLsb4aNIYaWlQRIdMFWRMVpm+jsHhDnzt+X+Lt/8yhB//r9eQaU2T2yNw+40YYk5PjU7g/oIoD6vCGGNtZnod96JBWEwG2MRBeaMP4UyBBj8NZV0mmTG7zcF4LqFlKmJkchSVoBIy5rfBIKM5bVOUN6gDcsRRNaCqQNnRhjXgQJsYqFYqmGcpzN0KQkPteerhvTRifVKH6zC5b+bKPQpiPaqqGmQGK6JbVRrrII2xCvVKC5UWDQ4NoqjMJaNxsejNSFNTii2Yal2TmGuneVFhaTEMnbeME88EYHZpEV3NIDGbY4z2UWt0IU2jWkpkoVA24faIvFAgns3SyO/QjFulFfgkOa6YKaNK3aXQ2hCN0vSoaxge6CG3dmDP/mdQyWkwd+8CeS6L5dUtNGVZqJQNtGguHn/yi5i5S3MbXKfZI8YTuwQPitKvAuuNcp/UWb7RTkL2le8/0S5lkzAMiE5fPgw5juD0nin87G//N+anY3j6H3wV9j4d7DKDtL0h1yKJr63iozc+RCeTzEsAfu/9C1JCahhIGqdYrZFLJd3sJGqH2K5SkEsdwg4c9qHh3cB7r7+Gubc2pI5UBsK7rGyH2ziF3/qjl7BbvITbbydx9olvw7K3jPu3f4ql2V0KXi+++I9ewtzyNZgaWhwYPw1znxG/OP8DDlYWHfoeChUL1mdD+N3f+Wf4ox/+B5y//qZ0oE4VVeGhniMMbCuUFF/TwVUEk2G4ejuRSsQoZCjOKkWYuuiOCKYOEp54rSr2ASso2npMQ9h36jiWCAqlRBVOZQCnHzqCufh9XJu5Bq1SSULzIOAOMGiD2M1SFIvyZ5wMHUFHptRjY3MXlXSTgWNjwtHAeMTurBJS60lM9e6jeCGRVNP46Po0Vj5dw7//vd/jJM3CETBTtPXAQLIWHchmNtfowm7CCD3vrU0ycGDPkU4M7etGkCJP7I/epVMM9HVJK5H5MJNdZ0Vil4Ipp8aegX04eHwMXeNuvPfem5hfXMZ88AEDUklCMZC4KTQ4TgkGqp9GolzIUmim0KRpaBFQpganCMgBfPLZPAxKBqS1wrG8S3EiRzfJPhuu49bHywQqAcRquNwdDPIq9h6Zgo5EX1eU8Opr/4OCLEnHWSKBGKFSG3ivQT6rAb4RPUUywUtHgWLyw6zqxOL0CkGgjh7XMB26aMfcJUrqk5i66PI1+Ou/+Am0VRte/NY3YKIrjexEoKSLTibCSFF4P5ifwaGjx1CjQOvz+/hsJYI/r23SI9DtlfZaF6ptqOnw7YY2tGaxLYbgli9itLuLCaTGzPxdaTuQ2ENsokj69Op9zqNc2mN78eotbK3uwGWySwJzz8QgPXsZSpsGuVwMPQE3jBQLgvyywSj6A4MwuNxIUDRNz6wgSSGlMzmhsxqlkn4mowEWI3NDxd+ncAtvUXSlwzS6egp/OkaK1FB8VxKeHn5OmqbZzFyqNZIESoodEsievQdw4/YdxJIcC7Uc4v292I7jNJukw7WiPJ+WQlwl1/IfHfKVurQXVezxFvuMOziXMV53fGIEDGTsROLQuA00XMyxe8uQV8o4+cQJeDq6cO6dDzjXJpg0JkmoCvGdSOzQDLWQ2o1Lq4R1AnQtW5fKS9k67EgVEwiur8Nmc1Fw8vccFCvNFF75yV/ReJBFKN4Cvm4MDw/gsZeeQ41EJRoS7TD+t5bvQKksUPgXECB5DPXvQ3fnHuZYGLkKCYDPFGE8qVxq3Jv5jISbwoPrMVRiBcSTu1KNZp3JLG25EA0jspyHsaG9eOEr3yWGuCg+KnjzjV9wXEnAVi1N7ylpNfE2RYu/n6bdbkKIhtNAk9TIileVoxQ9LYqPMg7tHYeZIK4V48ycvXfzElbv3cI448RgMdAIlplLOpw48xhxwYi5+zO4e/MCnnj0Maho4j6++AHu3b6FHo8PZ06c5Wf4iKoM9rYgahpUpHHl9jmpK1y3pxd9/V0IbW0gG6Hxo8ibX57lTzWgZe6paSj2DJ/BkP8gPvz527h39x72Hd6PY6dOwdPZTXNRIinUKICTuHP7OsX7CjpEEzma0vuLS1KZtgNHjuDE2Ufwl3/+Zzhx/JhUbUlGQ7OyPA+ZrEETq5Cu6/d7Eej3Sauo6USRgiAHHX9OLVfASbEotq8kcmnGekY64GuhGfF1+CEvqpDYyknVQMoCg01KjB0ZkbZKDHuH8embn+IDUdJwwMa5dmFszzF09e+R3sQ0GA/5TJyY1Y14Oo3d0CYOHj6G6auL+Os/+gF8AS0Onu3F6VMHmXtlCqooHBSqKpsV3Rw3UXYxEQ/iwfR9Glk95mZm8OL3vg1HZ4D5K9ohybFGDA7FVmhEAhDdW0cH9pNojTQCGzBTMGxRoIs3GzU6Jp+PojmSIM4niRmcsgaftUmsKUSRaDM21W0aLAoB1yTm5q7TZEWkrYxRYvPBw6exsr3GfOrH9I1bjKUaVPUqfN0uDE7skWofr28twt3dJzUtq5BTlXWKefLnYN9+JHdp2pm7FophC+OsVi+g0MiTqxfx8d+/jvkZcQaHc8LYU5Ofe3qniC1ZxkgLZx59HE6XB33jExS9bkSCG1jcvgrfcJ1GNIsq8U/nzkomMryqh8/fj2QsB7tiAHcu3kSaInphaRl1bRMdhzpoSPJIz27BTrHyyNdfgIVc9/FHHyFU2EQhEYWNhu7E/iOwa7wILWZQ4bgqeR+eDi+WN1bQUMrg81D0L+2gmAvjBX5GJNKkUItgxD+Cn//1W9jMzMLdpcEXHn5W2n7jpUlIBxPklQK2d3cxOjWJuw+If8VtmCl+hJETFU9E18renkGYHDqk87vI5wroZ0z19u7FpU/Oo0iz6LAbEWH8Gmmg+q3dqORlFIBtpMtJZDPr2F5bQV0moyimWLRR2xgV8DvGUIw0kI2twWUoI5eP8PctFLQBKOrkDZp3URs9xrnWEiBVegPy7TxxrERDTs/Jv4vpAsx6E7z+MSwuJyXTKLZ0NCvi6xwjsU+57YAi3YaiRK6y2KX98nU1zQ3xRmxH0hBn5RSoomdLQVaDO0B+y4lOlYzHGv+lKuE7X/pdxO7Y8Wd/+AusxD7Bo9/uxJ7DY0gURVO2urSIJY6uFKJxqKoqYjufUa9krjSZR3nIKfp3qGc2UxFylQ5mJZWfuoGeCT85wIXMah7qUgUahxLOwAC2ZlPY3VojltVg6qVyIY8qFaLFvRL3r2awshBEz4ASBw6KYgsU7HUb1pY3iAUy6DgeYgGn3VLi8pU5tLU52CyiPKISokeGOOLZkJOzTQppDNPxFk2VGga9inxpQzmtwtbmNuyddUwd6OPvUm/IqL84juVgm/NBXjMCOosDJbkKbRrieCKJloPC3lxnbMc4fhXUi/wZmZEcaqFWaBA3G3B5vDj72FeQyaqx8Ol1qOtbcHUbsBWqIFkIEoWLVGlq9BBrlJouRIlVmThzKEKcOnYId26tI0I+O3q8kzpkD8chStTJQDZ60tsuluvSYbGjTx6Eo6uDDr+OCt1dr/cwAn7RVCOLi0wqRCxwGNw49OhBeKYIzJvXkQ41oCr46NJ9WJq7g8sffYBgeJ03bGdiuTDc3YPRk/sRlxcZ3Ar4jMNQMQnXNm/grfd+iHqkRKfbjX7/Xvzmv38Id1ffwfT5IqYmnkXP416Kllexsb2MC79aw5NnvoPR4+LQDgkkuM3UNuC5Z7+JG/c/QT4fQytfx0j/ODaWsji2/2Fpm8XfXfgraNt6ZD8OYtzYjV6PH737+vHO7EVkxKtOuRqzHJiSrILevVbINWIVmYhKYVNpmuE1jGOvc5j3mIeFjvL24gqdjZGAbJCaShj1ety4ex0xikzx+ryHSVAh+QTjSeSYuFU6YL04tMFEEe3ixcpQi8FUbzfokOl46Yz79eLwTheCNAdlWQm7Yh/z28uY9A3j8ReexvSV6/jy808i2N7Cn//wb6GoKICqHOqEHl/+ykvo2tMnnb5WUxjvRBalxhFLC2ECt4rA6EVnnwfbJG6PyoqhvV24d+9TVAsa2IbGUDW3pddiNiPdfGsb0Z1FbK/vYKDPDau5F+VYm4BgQEHbxkp2E7sU+kYK6UQqxue3Y3RokoBKecrP0WlsFHh6lMJZxNbDKDNwxcFNGY2CjgloMNhIKN1YZzL/8G9ehVdhoPB3YnM3ItX1rKnLvJcWRQETnOJzbLIDdo65iqTgMnlh1XmwsJDGwp0onnzqcbg6nXhw5zoGu7rx8ZXbWJ0P49HHn5FWgHUGLXwEXr28hlZJRuFRxtLyEubv38OJI3vQMz6KBQppUf6wRuJs87r5YhmKlhpnDh1EhUI9n8sintqVOg9Ojo9gdWWRz2xCl4NJZtfg/XcuQ97WEsgqklhOxvJSfeAyxZlGK4dZ08QTTz2ED996G+vLy1BoRNlBsc9Ng4HhAMoUwYOjezExeYDxW4DobiZqhYvKHmIlNtDRTdGj5b3IaTR20T8wiHqrJp2V2Nzaxur0Gvq6hjF55ADUNABtgrCMcuLBnVn85H/9NVo0eb09NFblshTPYmtHm3EntjbYSBjVhhJ2Gsly+fNX9SfPnIHR64WB31O2RYdASkDOcy6SIenn4Ha5MDA6ggHGW75UQHA7gtDqNvweJ7yD3djY2WbuGGC3OaFX6+n6a8jQ0ImDrF0UNRqLliYhLjUHcphcFDNWiNbUwe0taGn4jCTMcrZCk53h9ywwe21YIpjPLy2iUuPX0zk4VVrO3zESkpnCo4pr568S6FJ4+ttfQoyCT9UGr6vCe1c+xPzmZamai1ExRYHZgcuXPoSsVZUODJUp3kUr+2KFQjdDHODfVqcHZTUNIXO6b+wgRKfGkX4lbHbaaP6sQmFFKphDOV5CX+8QbkzfwOLaPIWMHh1+D3/OSQLT0Ej0SodgzU4T3BzP1bsP0NPZgfvXP8PwmJjrNjoGupFs05QT8JUUVjq9TnqzIVZJ88UMFigUr128iImjUxSwbpRoAj4UB/AognXEERWNRbMhR62Ul2LNIQ4aMTbaYotb9vOyo+LwrYpmrN5Uk7wUyFBg1apFqdFQu63k9RQcD1HjXEdT5CYhmigSwXgjsQncIg4KISoO14q65qJSgzjroaF5bJLYmqJzqVVshWGsNGkZqsy1Wk2qNMIfxsSeKQwNT+HihU9ojLYZ/4w9K1AH841kJWrtl0tCkBvw1Bdehl3vRyNPwqPgaNeIHcQU76AfVgWN9kYEu5tB3Lt6g+biOjKNHEaPjMHX75S2O8j4WRaLDkeOnYDP2w81RXaZOSXKpCkVWgrSEu+pBr1RjTxNR56iIRwKS1vNZHUt/ubPfwiPR4eDBw+he5R46tdBRlwTJTxFsyg1NNK2TK1Mi1/+7f/G0ZOH0NlD4xoJIr4bYj7ZiPEymm8TDemutCDj8XcgmohjY30eDQUNh5sx4uhDXeHAzWufILx8G4psnvd8RipfGQ0FMTw6hQKNXqqQ43wlaU6UOHb0GIV+g3Oqkw6ZWhx8XgUFUj6NnZ118iANx+ICxeIqOasO0ZDKxVzt7LajI0AMaRlg8zrIxw4KdxVyYn8wRU2dQjcbLSGc3IG/xyI1udtcXabR60CNJlMc3g2lY9QG3dDIbcToDMxGG3HNCNFAKZReQtegi5joJ5+Id8PAax+cw1ZyFR3dJjxx9mlikA6z20t465NXxa40HOgZw7cefxnrl6cp0shhNDI7Ow2sk3cGRvxoFRuMBzdu8fsb6ws4xDmW0XzMz9OQOP0cnwPopoC+wu97KPaLFMr9A1O49M4FCuUg9p/cy5gqMdrb2N5ZhbXLBN+onyJNi/de/Rh5VYGmS4NMOI4Ux/673/3n6HUdw/2Pp3H12iXo3TIKMYqjJvm5nod/gL9Lo5LaziMUXICdY1oqFNHWcXxoHLPlEkUjTbjFJr0tTHMOG+GgtGhR5LOEQhlppVnRptglx5hpmoxWji/jqsfFzy5ZsbI1J1UqUxsZ8+oqNG4jMbiLONCiALZi+TOOp1cPuVF0DNegymc2VVQobCfQFqvWFKD2vi6UKGJF865WjVxGDWKgKVeR3KMR8nEsizbzyuvSwcWYeu7LXyMunsaP/uIdFCxrcE4YyQdlrMzM8V6LUCgr5GsVFOSGcqMAm1hw3CnQVMqhqaixNRdBVByc1cgx2d2FJDm/Tr4bPzCCWobc16SYRlVaNEsEyaORFHQ0MJZeDRRGGkol/YHKhM/eXSdvZtDZr0f/SBc8Lj5Htg0Xc1kI/lJZRg4u4M6dBwjvBqkHZNICIj0rCJV81grvt8bP1KHV0qBI7KNGl/LcQn5JROtSLfHRQQf6AwEs3Q9DTbO6Z6SbAttGnWDG+NEj1GMaXL18C9v5eZqsOorJgnReKxYuIhLKS4eUxRvKjk4bHK4enHr4JchqRmyQA6zGJKqtCoIcn2oliYl949iO1bC2vk2MTuD06WOYnuOflQ0YZeQ+ctv6Wgm5lByJ7A72HxUlc/1YmqURMSghe+77X2j39PfQLZoRrc/j3vV5lO82sNe/H6YON8IpGfYdP4rdRhJOu4NuVokr195DvhInWQCbc2EcO/A8XOpBjPbso4jvQJtEUGvVGcSrFOlvQu2UoezIQK6LY+HiAvI7LbrxNMwmMxRFGcwtP47tPYaXfnsC7996Cw8uFDhoj2Lk6UGs7dC9llbx6s+v0CH24nvf/00G3xKuXf5E2lO8G0rjyMQkA1mNpRVOPAFvZHiIbtONrcgCdgk48qQMlqYKi2/dwx7HEA6e3oNt7SYUnjBsEwr8xZ99hsyOEROnR7BJ4XWi9xQm+49AozYguxXE8YcOccCnKSgYPMfoYnfnENpYg6VhhEfjRxeTfnr9Fp1QAmWCnsNiQBeJLkRXVDTQBjMZC8kKXZqZwNdGPl2SygQmyxkY7RYSZZUEUqZLEnWPVdCRP5JCfE6HMTAxgiNHhymYM0jRvr7ywzehZ3I5zR5e34uXv/kczF1azNy6K3XrbMgVMOjMDBw70qUYAzqI+eUF7NyL4PmvfRN/99prONo3JCXJ/uf2YzE5SxDaRW43QWFuwNjhI/w9Ov/OTgIT77NYRy+N2tz2HVTo6p2OfoQofqPpELLyMgZ6DpAwaqiQdLbW53D04DBGzV0kyklcuH8HxdUgjC0FFheXYOx2INmg4ODYlauiY1sVahJ+q6mgEK9JB92cYk9ktx+Hjg5wfsXpcDN2dsvYDW6iXijj5P5HEE6Usb2ZksqsGRwm6bCKmqJgaLAHczRNFz/7FFoSSr1KI0V47vEG8OhLj8MW8KBEQXj/k2koKfxFS/hfvf8B1DoKVJoCI+eJFI2hkXF84bkzuHWb5M+kFtUbOr1+VESVj0yJos4LuZqO3WpnojHBNqIUGnKaLxM0eqX02lqAuni9ngqt4Mj+UczOzGN8bK/0+1oKMDWTT6FpYXtlg+Mfh6+nE3/31/8Tx584BTOFf4fbh3I0hybFzeTxY/B28v9JpvFEDhvza1DUWwRjghDFl9jDKlaeKxXGGI1PoLOXBOGGz+XE+vYOLl25ijLJtdPpIGAcYX7qEaIRsjks8AX82N6YkRo7OFyD0oEVITCbqgZW1peRjsSgVWkwNjYKncUkld4j5qFKQqtS0DgsDqzMLVAsGkgiFJicM/EaWDSqELGusZk5rxRtFFnZEsGeQlI0phDVLnw+D4lIVN6hYY8lodZoUSJ5KTiXXb0BrCxvELgoGkIJSeR1en0QHe3snXYERnuwE81CIKXKzFlW6RFLVJGJkdxosCOJAvLRPIamSNJKClhFCTfev4GPfvkGspwTGwnB6e+jyNDAzfnoPdCP9y5fogBoc24NOPvkM9JrzbOnhmDW5STBkasUkWWeZimYkjQrYtW3yjkRW3kCYmuIsxNmijdhjX7+wduYvnYFQx4PHn/qMfSPjcFDgWR22xkjYmuHQtriVBV7xIMxrCwsI8s5cjvNMJJgZAoVGi0Z/wt+PUEBDcapATtbYZJEGF4vxRBJp8UYK5cpwjkrYp+7aKzj0TtQo+EXhCxW9EqcJ1EHXqyctynC1x7MkyxqGNkn2j3reO01/MV/+1MK0CpNmRYPPX4Go2Pj8LsCJDyxR58M2JZJ+5bpKsGP4jzyc1NZisF57O5soH+8ExOHJpAuF0hAD7C4OkvxRzKcGIXf24Xe7iE0iGuffXgJBeJfKLKCtiZPU9FAIU4zQQEjqgCZiGH+vkFMTolzJkPw+Xtg0mklo96gUXYwtkQpTyXNRyVPo0bhvbm6xjEMSm9egjub0LvMFEwGdPR3odjMUdjtpRjpoQgwSytvCoWSxK2QyFvG8WlS0CvFOoxORbNCsqeJDTOmd9ZnkalHEQxvoqKtMM9q6HCO4dTB5xDeEqUqixTQ5BBRSULeIraInhqcJ15D1CouEX/NZjPFWR0Op4jnOalHgI9/jm/FaI75sxT+opRlkkbUT5FfzoiDucNIFDKg08Ha7C5+8cprsFp4nxXQ8JowsqcfXUMBaZFITpIvUhyJA8BGWw+xUBx0LjJXeuHrHECcgicYW4XKQEXc5vxx3hy2YUxNPSLtPV6eu4Xw5mcU/zoMTzwCJeNm8c45rIVmcfILX6NgjGE3sUOTY0KvrxOri1cQ2g7DYLZi8uhBdPEaodVpml7iH69/h+P2k/d/Ck+fFo8cPCG9Ybpw9zyNATDWMYIvnHkc6pZVKoEq6umL0nqpWJWi1gKnyyYcNXY2o/hv/98/x8NPHIVNoaapnSG/JPCVf/hrsHbswaV7c9DSNJ7oOY3/+n/9BcZPDGE00INseAsKax4uisR5GhStI4cumoMseSNXbmF1KUWhJDp4LmK8l/HVOUYD04SLOFRK1XH5zqeQ2SooRyrYs+cYcVzBeSTe9/ixeG0Du1ur6B/08VnFWRWKNmSQqNI4MSfEtqZGuSnFo1gFdph1fK4SMUp0ACaPFVowEY8dNL4VYoh12I6RkQEauAxk5IFEJM64y9MIM291dMYqGmYaYbO9n8aDxpdJV6vJKDqLKBWzSK5tQJvNokerJd9XYe8hDnqJgy5R1Y28pLIwuPj/xA8R81t3drF4cY54k4KDwrZ31I5Dh4/jyPhX8c65+9israIo30A1U4ZZTixPMEe314jJZbi9bmTyvC7NiEVpAoqiY3kSJWJxq9WC22GGVtOmySkzjszw0aDqqsTBAs2sRiPhU5sqWkFDrg3Q1PNrWjXxqqLFhTdn+TMVHD48yBil6eCjG3VeqfdISRaBhvqoFAfzLUUdmCKHM+2IYfUiTWWTWC0rS7mrplksZOXUVgVotQpodRpYmHvCkKRpGLs9FljE1t54FWk+i9mixORwB9WBAoVqCToPzTdzKZ3hzJKjW6UW0gnq1oKMBod5zVydnJjAgeNfoEmx4Py594mlK5yrPCr1KuTEI1FJioBMzhJ72j0YGGP8Wvwoh+rY2r0Po6vI76WlQ7xNWRWkRWSSWViIwZ0+Gr94mqbEBtnZb4y0k7skFwbKvudGCP5aNGd0KK7JceDMIUw8OUEnu4b56Tu4cfEzDEx5IOshqDVsMNk66RxGKVr0iAfDODByhAKog4KkjWKhRhIRtYir6B7yYDl+HR9f+RV+8Z/fRk+jEwfPHMH96W0Mjx+At9+KXoMVD33Vgz/68/+EUtCJPv9RnPnGMWzsXITcuYufvn0F6ZUWg9qNs2eeYuK5sbxzD/fn5yErDMLS3oODB0fRfbiN1y/8GbStKnwOLzZW4gSyHgz1uHHtby/h5MhZjEyNwOhX46P5n0M7PoO4toa3f1BBj96CY8c74XH2wlQPwO/uQjgTI2i3pYOD6WoWkWIcKgqLBp1Ud8BN16OiqCxhdTMIFR1xmgkjViY7HSRpozhMUKEYocvyaQk8ahTCImnl8Lo7JSJdDK+AyI1KtUy3Jvbh6vn5atSyVbSUbcTo0hRZJiXFbKYRx9K1EDxwwG3xoDcwhCdefgxlRUXaO10naseTUam8nHilLFNVeD8R6BmAWxs53Hp/iXO0Hw+W1vCb3/0+WjRVy7FZzN69hL6BPugoLsZGx/DBhct4/oVnmYRJVEi8MlEWpU3Q1xsQ3QyTPAYQKxXQ4nh5PSSb2XsoRnfRaeuggB+W9oClWyncWryJOK+1r6sfEyTYBhNgeWsH85vrKKhE+TAtsvEsslECXJrgREOiIm94XCROeY1AZ0Hn4Bji6RaKHDen0QFfrwMysxaZYJ1m5TEkixncvnWHApCEbjUhXYvj7oVP8PUvvIyhsSHECmFkKAjFqrBYiRQHWrItsapXRS9Npuic9gf/9g+x//Ax5PRFvPrKK1Jt0tN7j+Irzz2D8UNTBPJNJAt5FPJymNpKTJ06JDWY0eZrOP78wwgllbD6XXjv/V9iZ34Bjz7zCJM7i52VFWiZ8C88/Th/5zBu3LqO6Zu3oabQcXf2kPDWEN5ZxIH+Yanj553l+7h7hwTE4VZQFBs1avT3jWEtGEWL4m/v2DBGJgfhoCAT2yzEymiCYlZUzMjmStJedlHNJkWwtoitOX1+WDxOiooUYjRhVhrF0YEOij5R0rOGneAOqvU855cxTMJ307SIbnVGPeclUyQpGPDpR1fR3dkNW49XMqydDofUYCGcScPp9SCbSEKlpmDu6aOxqaEaTqB3mOKesdtoNbC7tMH4M2Oev1vL5XH6oZMIJnZx8dIlPps4mOaEgqTl8nrx5ttvYGh4hEBnwi9++ioGxyliXW509QzCSORN5ePSAd8rtzeQFfswIZpxBRkvwmSWwGnGyN4p1NUVRBMRxt42/L1+aEiQS7MrMFPhypmrz738AhoGLVZvPcDZvkm4KhRQFC2vfHQOweCcVM/c2jkOu8ZIIf86egno0Z0QjjEWvBa9tD/cbHCioTCgKddQ5NgJwsxR0HzISD46JXqZTwMjHIdGS3rj0GrW0SAuilexojKNibkkJzklMimaziifWQcbTYcQzdv35nH9rXd4zXWalCIa6iZUjIUaTas4xKxmbrdbNC+08WJfd55GTd5QQXQL1dMUDoz348CpAxSQPpK6D0aTlz8vkxYxVIwroe7aonIAcUkclBKlZ9NpCgK9ApcvXsAD5tPu1jaFQZvCuUnzZoY/0IGhiTEMjY5LNZeVJCDRPEmUhYQiTzKtQS8nYdM8cThpJEh+yQQyqThJkmaLirxhlFFIOnj/BtjMeuh1bWmLo3gtXC6I9XOKGuJKZGdbOk8R3N3E/OwtLC/MQ62u4+jx/ZzPbvQMDKGvl1jvH4COsaKSaWia1NK+XIF7choe8Vej2mJ8ZnDn6k1k0ikcOXGQObmO8xffgNmjRmBkhBgxDpeng8ahmyKduF4lNhDvW1VxSLcOjTAEtbK09UGUhkzmEtjaWZG2pK3MTEuvwsX+6x7ms5JmKlamWKcxFcUPwOuLSkRgTCTSFM4UZmnRlISCRBzoylXzcHT5yJXE+LoBZeZBndfoHexGs5RENV2XeEBsJRClVW0UXaK+fiVH21dREnv9iDC3fa5uGGlWxBuLUjXMUawjvpKVSvCKbq4NYlaDJu/Q8YPEmx2pU6yF2MeHhNPmxdLqbZpFBWqqPDrtfhjqPtyZvk8RVZeqruRq5CIaEFF/tHOwn0LDAKsuwPFpIJFNSSvbDZqfajMhVaD5wSt/i4I8hf179+Ly9cs03Xl4jV5890vf4Xjp+PMd0Cr9NCQ0qCod7jy4AHe3OIDOsWxxLqt9OP/+eTz1xBh9SQpXb39GgVRBPlWEb88oQhwLl9aMLxx9FgOuSeTyWczHbyMU38RU716aIRoodRSF9haSsSyCGzucY4oduRGpnQiGHH70ucahlDvx1lufYDe9gWBmg3zbgKHTAnO3EXum9tFs0xzt0jhWizT+GqSIPRvL9zA03kfzX5KMoEov+glQSDe0vCcv5DU9ItQKsUyI90VMYgxlExS09Fhjh3ukrtIOsxGOPh/1G81uw4Srn9xgbA8yfsw0ZVXsrm3DZq/D5hblgRnIxJl4jeabY1PJ05zSWIl6/kbmnK6cRrtBTUF87OjskLpoO7r81BMVSfzlG03UOHWV3Rbi20kavRrFdJ6mVU6sdWLf0SmcPPw87l3J433yZkq2go5hG1p5GbLBDAzaNkQXULEFV2nSoRFPIbKyi918nTnBOG6Vmcca6e15vV6miKapJFcYK1bkeQ9DIxPYnYkhEluDqqsGTcAAhVKceZDTAMhw+eMVmiIDxkYCzDs1iuRlrcXJHNuF0d5GuUiMWytIZ9xS6TA0hjb5sSn5S1EyVsbnFl1+FVqKZwpqMWDiHJBoJmnS2GkY81KBBifxpsB807nkOPrwFI20i1pMLLKlOCQZ/tNkjJVoEFTS4XBZ1UgDJKeBK/HzjDh46BixxoP33/sIqeIWymqaKHUJVvLcREc3TXAfmgYbDN79jDnma6FJjjdi+NAoksm6lPv3PrqLVGib2K9CMhxknjdg5n026jQT1IyxWBA2I3Hsocm97X1HD2D4WDcKjRhJS4HoQh3DI8OQiVeLbTU8/k7ovToG2waWNh7gl698TNGkwdnvnEa+UsLNt2cw4u/HyefOSqsTkdA8HtxfxuDoCfB68NpNyBcJ0MU69HTJI3wIsZ9PbpfjrfdfgdVowAmS6YPVt6D1Vzi5OtSXnTh67AQquiBubd8lid+n42CAmJjMoIDf9zge+uJj+PjcAxwaPomDR3pRkxfw1o2fYpuiL3QvSBHigJ7OIwteO06BVKlAlzEx2Vw4/vhDmEvdwetXX8f+FzlocgIoob3LS9elVkCVHcLCZ0qoG1700NFGCjtSa1+xD9NNsd3j6YTDYkeUhBpM7BBk5UitMwlpQiCrkwgZwHRoJ58+QkddRSgSlTqqyUlklUgZ8pIK4+KUP4FsN5ckqTNYKdLFqqmCgkFGpyxkR44TKoBLvK/ZFq1xU0aOy2EGYVkqT1imK1+YXcT+gYPwGP0knodgcLsoeCu4c+dDXPz0M7z7wQ0ktkLS4YwTzz6J9159G1986UnISODPP/sig0mFTx58iOW122gT0ORKit54lKA6RoKtQkNSFQfHGgz6HlEiUS4jgKnp/JzI1HNYpLjp8fRie3tVKrlY08mxNideV9dIhozQmAohOt0Bnx894wFs5SmCynImlgZB3ldoOYy+wU7kKGRTW2I/fCe2Qmsw8PsdPpo8lTAlFZo/MyxWPcwM9qWZWfR39GNg336CYwY99gDBQY9ipYbwbhjpbIKAuoyODjpQkqNobtOkGJY1NfC6CAAc7Ww6iT6fDY89eRpvfvQ24gTs5G5a6obXbnDcGwqIutHf/J1/jF/8+B2cOHUMcoqDYHEbke0E7HTn+yYGKARMSJXKuPrZeVSSGc4hEz1bxmPffBYZRt+nv/wARwf24jv//Lfx+vsfS6e2NU49tsMzeOOVV6HJNPFPf/sf4Yu/+XX8l//4nymQytLBGLEvTqx+UhJgimJcdHBs1yigBShTVGspqATxGq1WzomSrkzEXhU6owIG5pRKHPLdjUCrM9Lt81N4jxqOpXhDUK6Lco0qXLt4E53OADooTA6ePkgRQnEgtvGQILc5NzqNCZsktZ6RPly9cRVXPvoUZx89g6dffIo48GMU80WMTY7CwGt09o1iZz2IuYUZWNwW3mcN/k4PTf02hbuegGdGOlfAg3vTGO0NQHSbFB0xh8Tpc3mZ5ishrRboTHZpBblWrGL1wQK1DcdcNHwyWqA0iNfHGnR29aLNcTdx3nVmC1QExKkTUyjVCfz8zKaoUEAzef36NO5emSZ55JFJVuD1OfC933tOqrJQbeig7TEhtjGH93/4Z/jo1Tfgp9kVq8PNXBW/+Q++hxe+8QzMXhMaFFoaCuNWm+KlUqZJEqTJPCNuiBrhLrdNEiliqXSHRnZ6fpVGVkHRY+X4qyiqyoyrKklELm0BoXJEggJNS2PhtzlhspgouMqYW17kuBGko0lcfvscivE4jDTzDWVN2gKn4TyLtw7iTWQxW8DXv/HrFOAnpUoYLrcbl6/do/HdINlTxClaGOwPwNmhgdrbwMzWstTkYpBmaGrkNHRyH9QtrbRq2aqL/ZQt5mCKxF+gqBSH8z3SodZUKga9ycg42MTf//I1fOGZh3HvwU2sba7i0KlJTEwNSvXAjXIvaiUt50Ws9Kv5iCRtigKNgk8pDrRxTLdX1mje6ogkwtKe29mlWRx/7DQ8FP35bIbzVEFfv5+GJIrX/tdPoaWR1pC4evZ0I16ukETrMKiJR2YrDYYOGrUMhUKSBrCKzt5OCvZedAdGSHxWPtPnK+KipKBMCG4aIllTVChskjRzSDL+Gk1iEY3thXc/RDgbwrd/5zcpFk1YnLuFLuJQ7+AIM5C6CGIfqzhYRiyhcWi3a9Lr/RZFfI15JcpVijr7G5vL5BLRvG0M1YrYU04+oyGT0RAKfBLHO2LBFRSVVVg9PhTiWckkJxn79ayo1lGD2e+Gw9SDtHhTVm2IOhWfdwvMJIjHeXg6A4wJFyKc5yaFvIa5nqXQFuWqZDozxZ1RulY6V5HKouqIJdlwnCFRw+iBfVhdEVsBFnDkodOoqsIc9xjO/fwzyYgcefioVOVGaHDxNsvi7kAwusZ4aBDPmS9WA3OeOEKhKLAEpKZ4ZQnxQhib6wWEgil0degxMTDOvMjgww/fwOGDh3Do0IT01sBt2o9qQY6Vzdu8vyCcnKdQMIJTDz8hbT8Nz03j9Xc+QlRbwT/4R9+DuexBZG4HG4zdCrG3SW5co9Hr7+7EqYl9iGfSuHj9PALDVvT0UaglybZ54oemAxbyk1rdQIFcoGgwFqvUM1rmUcvN+xji9VXYXK1gbpb4IKOxdTWg8evx6aeXMH7URr4KILXKudPbqF2KUFDwtSiK85EcKsxFG8cmFtmF2kEh7KCh5oApyS8P7gnMEuUijbDQNG4vC4FewNlnR5ijWqzeD+L+g3X09vRKZfisDgP0XQr07qHBoPBWysyIre9CK9rjcxzkioK0xbRCeNeoHEgmqB8qDWqDMKUGhahOhrFjE6hreH9yLTl1B4NjforaDizd2UGThrsUKyIWKpADRQ7UaCSqvD8ZuofU6B/z4Nsv/59YW9DivY/Po9BawdSQDzFyXILz2jPRhVg0jiwxqUnznI4UkOP182J7qlx0p+2Ei8asIBoHtvOMGT3n1Qdj28y5LiO8vU08IPb5FND69MQEsSVWDnnDiJufrWF8rE/qsrm1nqKZymLokOg6zecI7SKxk0A8IQ7MEjLbFTicxOYKUOD1q2RxudiwKZKKmqRWFI16+A9Nr4E8pjWY+JkJjl+FWlBLnn8MMRqk1fV5+LrF2TEtGtm69OYuGSvQELSlQ/Zm4orYEZBMteHvHoDe6uTvLNEcE38p/sWbqVhym2OYhl+UtRaLzzQP9TaFPXHo9CMncfjISY6FlhjnZD6RY2LirV6JhtSI2GYeG4srNOjrxDAaXhrs+RvrHO8gzNYsZMP97naLSKUkCLs8erRqBVgISkqjXOrCZ67p8NyZJ/D0l56H1mNFNBPD4vIN/OTVX6JAZx046EVj14Fx1zCCkW2YtR689PVn8M6Vt3Dt41kceugEJg8OI09x4NF1wOFxIkyB26gnoWYQr6/FEY/QHehaCGfmCTSLdDI+9J1wILRAgNL4kZCVUa9Z8dHffYj+Tjv0SotUaeVb/59fx1IkjMnRQ9By1iIUWSDJlDnwXqcbLr+PjrwNtUJFom3hyoP38B//3b8gWGqkmq7f+IdH8UD1FjKyLGFXDm29AwP6R+AzBFAR5YooIne21/HJxx8SjKvSXjWx4qXTGGCyicloIUQRYtTaYKFIV2oJ3O0SAZgutkkiMhBsGVBGmxzBAgOMYlzNpHP32OnUzEhsp6VmGP09gxTmOXQQjJvlAkWeEAxylJIUZxQcOoKkmsmuZ2CJuuxLq4sILm7hyJGzWM4ECVQUaC01dHTp+/qHpLbDaoMM773zHqKxBG5NzxLY8njqmYewkQ2jEMrA2WfF2so6DvbswYsvfxXeKS9e++AVlGgexKvqnsEJEn8ZD5ikewaGYA5QgNdyaGtkSNOsVTazOHPgNM0aQTWUwEYoDl1AjfWNEKIbEQR6fDD45Qh025BYjiG1RoefN6Lf4UQ6U0Jb7cfYwb0EkC1kYjl0D/QhGg9JHbN2lrfx2MOPcwwqcAb8iHFedwnKGYoDBcfWQEG7ur5DB52AzzOC/qkJXDr/AfYfm5TuURyoPXH0EZw8fZIAUMMKBYtYrRAVD2LLC5wvJpfDjjTdrIfANUhD4O21EYzvMUnU0n5cUUpwauogk9JFkUuhz9i+9N7HMPZo8atXfyzVP93e5XNkWvjfr/8AuWYcly/cgNPZCavLhV0CmOgw2iJRCr387s9+hC6C1YlnnsHqzg7KshR2wxs4/8vraG2V8Vvf/wZe+K2XcO/uHM5d+gz5Akk0m5YafsjNLWzwGWwOkomjA12BALIUw2K7jJPPYWHim00UrHT54qBdvZxDPhPB6uwKTh4/ybzKQ6F2kDCUaDQ4fhQBeua7KCcotl2YrKLcZB7B3ZC0VUdsOclms9KhTxUNVoBOVdFq4INzJMtkCiatkXlFwxQY4H+NFEA6qM0UkvUiQlGx1aINk47GmuYhnU1K5yc+Pfcxuu12jI2PoKNnCNeuX8evfvaatJ9b1HUWb2HsjH9XgHGjVlIg1hmGcrg7/FIr991oFuc+uYXVhXmKGIVUP7xYqMDT1UMTa8HgxAHsO3mSQJqDzubAToYkSlPXqrQoWHegajRo3CcxvH8E77/zKRIUKcGFy9i9dhX7ezqx99BeXLlyQ9oy8MLXnsYnlz/GgzvTCIjSnRRUkUgEdppg0dmypZBJ+xUHh3qJGjUoaXIUFLbiIJW3q1tqXrGdzcNB4VBOpFFKJeAmQYsxT2Wq2KTxi28zR+xGfO3XXoDeZ8L7b3xI8l6XDg5LjcooIg8fPkxCMeLDN87x+69RGebgtesYVzZ+n2JV3cJREsCBM2dRKjWlQ6didcuidWDkwBTsdlGNZh4Ly9fRPeXG4s5t1GVF3jONBclIU7VgeTrEcSSRGWl0hjrR3z+KwZ5hWGlyRGnFGvGJgAClEGD8PbG/XDRxERUJdGodfvWDnyGRD+H4V6ZQaKSRiTThsAUoBg0UYVRsZRkFC80LY0+UAFOIt2HMB7HqLJqHNTjeYuvezvIOlu7PY2dtjbG+SNOZxlNffgSB8W788G9+IJGueDVssdrhc4tV2ibMFDj9g15YLTpsrIRw7vXzyBfTUjUTURXC4rAgMNSHERr3noFhuG2cSzkxmjHRqotVOIpexqZaKw6XKylE8xDdbVcWVqT6xOKAfZRCPU++2l6ZZaz1kugdMJhtMNPwGjRlqSqIWueXVqOrhRpULd4ncaucCzP+mjQDTamHQQtqaCmek7y/VCFIm52k4MkxJ03S27tUgnmjVaLOnBwd2EMe5DV3NijGZMy/HooWCpxaBQNTe1DNEu/lBhoBObwdXijFSiZjNLS2hQ/efhddQ35EyAsbS+vY3Qji+MnT+Np3fgPbi8uoyhNIKkn+xA0TTW01n8b07Xvo9ARQTGcQrmwxBvvhpCmo0mRA2+D8RnH04IvEHM5vKUKBmkAktkwDUaQhNmJmYQvhaJ3cZkNvfz96Ay7YKX53dhaxtZNBl3+YYrKIAT6HWTOEcCgIjSkNk1uNO7fnydUDaFR1yKVzFNYjFNF5mt0qHGYXFu7MSaKrI9CL2G6SItCC1y9egsISwvOPnsEbb7yJYcbI5NQUcoVlDPcfhtNwFPkcTWsigo2Nm4imNniNQYwMn+E8iO0eLj5bA3qniby1i9mbV/Hg+i2KvxDqNO+9A26UG3nOIcUvzarZZYHMoJPeWiCfx4nTx1CUl2gIUsgQWwuclzL/39rlwfDgPixQlO+mVuHvp1klt7fLIiRaWLu/gmq4gOA9ivQijSQN4YEDA3jxa1/A7a155GQaZMqC+z/f/isO6LfiGcgyO3AYstDqxRYyYQ4V2JxN0KSbMML43t7aRZqi32Q38PvEXJpB0VhMNGAa3TeI1EYBty/OolCkMSF2afXkN1FpxO6GzUbj4GBeG+o4+dAjcOj34tK7c7gzcxUqfRwmB/OUCduoikPFOqTTaZrSPKrNhnQmx+m0YGz/EHOnhUoiy6+XKepL6HAPQFWm/knGUKZx0tIc6f1qqG007a0mMV9NE6hGhnJDbIWqFlqIbscp3lPo3N9JzNhH/RnHwoMHiNI8i62eLjvgNNLcUwAXaZAqMrHXQMZx0lDgi1LIgjPEgpQOZl6nRezZWAhLHU49ViWm+qaQrucBj4Lc1EI5VkI1l5H4sEE+kxNfWlUFiuItlG8MDksPrt++glRyCRpNCaMj5Ep1ALN3ttCQpSFj/otFBxkNeS4rDgJXoTZqiSk1dHaZyctuZGg8SGYYHNfikS+9AE1riPGgw+riDoLxexjeYyZ2WGi21ShsNnHng7uQTR20tTUqM+xejXQSX9Uyw0FnEN8NIksCTtAVtZI1DLvcePalR7Hn4ARUGiVWg+uYfjCPC3fuopIyYtA0jN/9w6/hr//mf9AlTeLlf/ki/vC//wHshk4mpR8HTo9AdN5bmJ5BPJiWSiL1O70EZJJJs4kKg+KTWxcoPikK9CpYeyqwDDQQZ3K5XKM0DP340//zh+iy+DnhXgT8ZkycsmGcLlyv6MHdmWkUMyYOxijcPgN8FgcTM0lQWMJG5D5K7RiyxQ0EP4njROdZToYSjzx3GveU5zCXuYoaXV94LoN21INeOuQMAUIvxAZBcWigE/MLG1iaX6e7TsHV6YOOAOoi0dqtbhIsnWizBUefCz0UTpqWggCWRLKeQLS0CzMBtZnXIk/AF6uwCjXNrVWPqoHJGq/BobNRqHixuLIBa9uJyd6DcHPMTE4D1iML0l6uzUgCr735Ovgg8JnN6Hd5cObsKWSrNFF2E11eDilxuDRR4v334N712/DxZ7y9XiwsbCNLMPDsGcBPXnkNdrrSpkIu7XVUN3R4/smn8OL3n8Jq+j5u3PhMOrRlFmWqKDK2ZrahEQc1tXIM9PvhHw3gwewS1u5swlACTjx1lOKUjp2JtcV5TSXTyFMYiW5+g/tGsDAzg95xL1QmFTIzJQzYmKw0L7FiCTvhLAWYAz18VkVL7LNqwsvAV7V16OrsxPp2CJscE9EiV65U8zPdUv3iRqEBj9MDUU92fmEBZVpncRo8Et5icpYho9kT5fFETWhXB82SyYh8YofjJFY0OK5tkgev2TkxiHilRvHigpZi3kYDcWOW7lWmRTy0Ix3sKIrDt7k8ju2ZQs+IB3/0J/8NWhpFUSu3kIxDznt5/jkBqnP48KNLkgCxeEmgjOt8vESh6UEqlUKHnWZ0fhFPPnYW3U+O4sPb7+P9v3mPRsoEa02DX//OSzjx7CnMUlwsroYkwqsrCIpGFaYpVuZursAo10LUoFeqFbCQsIxW8WqcNCNWvy2iLjz/l5rA6/ShkCsRHKrSCX6vv1uqLiPa9mvpEMSKuY3jZ2fcOdRGTO6ZRLacpzjLwua3I0vTtbQ0iypzosSYLRTSzAM5nHwGcZhX1lLB5/BAtAZvNdsUq1Y8uHePwvsSgmsh2E12uGi+LFaL9OrPYfNKe+StFK96kxYNUV1HzSRQylGncEkm8rhzfRobcws0Pzs0FzI0DHIYfXrGKuOu04NubxfiDRv+rz/6AUlFdDVtwcJ72t2muVfrKQItyIttcyVRbq8Ch9sjvdqETNSXFx1LjdJhY7XagBMUKWv3r6CZCKPJ+Rsd66Ex9pPY92L40AQ8A1249ckN3Lx8HhvEj3KphooQpxSkmWwGVhrqqf0TmJ9foDhJIBVNo9/bjef/wbfxxsc0wjtRGDVm/l5aLO9ATmMmOs62SBhO4t5o/wBGRsUBeiAY26U5qktjKLYdZbMVZEWlkKUQnnnhUfSND+LVn/wK5375c8Y1TarJgNHxPuKHGcFwFOHdCLq8LpKQEQaXCS++8FXcvHQfiVRaatokFgq8nS4azBEKpkHYTG7cv3KLIlvLmKjh3XdeJ/4CsVAE1WIReRpBhbwhrXANDAbw6BfOwuH3oqt7AGaLSzpc2qZwVFIki5VqUdVH7NGucdxF9QOlQYO1jS0Kk1kUo0Hsbi5TmAQIWzVJwPm6/dL2Jh2NhYXYKeeYtok3InA/LxfK8VKpSGRt5lAFS3Oz+OT8eeISRYKiCRNjyOiiwST+2iwWqZxqi/kuZywoiMHikGixXKMAyTOuklInZVF2Vhzo7LITa7o7cOrJU6iratIWL3Fw3e3rJAZ1wsh4FAQaL1awFSH+0+zRl6BU5LPVxNsrkIvscDud+OSj89jevokAcTseAuLJClz9XsbQYXSLffAaI8pVse2IvMp4XJqfxerGBi5euUqTuIZyKknDq+A1OG80pOJgrYImuFYvw0izcnjPXrSZs2K/ebXaYPyIQ7ZGDO3ZA5vHgg2KuM0Hs1ih0EsSn1748lfRNzqMX/z9TzF/9y6Ge8fxpa98lcJJNFyp4diR41hfXkBNXsZciAIwG4Ob15ZMCkUUQQ+BkTESkxJ2ihSFoizVuC9RTPo843wGPjsxM1XdIGZu0Hyncf/eDk2WFn6PFQfHpnB45CBC6R38zWs/RXArzJzvx7G9+9Hl4Lx7OxCP78Kt8WCXBnc1tY4FYrvRxRiSEY+UHfjy8y+TeyqM0Q5igBmidf/8nVtQKIvwDTkoxHJIElOv3bgvbbVy6728vwa+/uK3UAjVpKpM6Tw/e2cLnd0uCkA9hgf2IZFsYWl9GfHIGtLhCETdb53PjSP7z2Kqew+6qS9M+i688cGH+GzlfXQMW5EOljB9+TbGB13o9dqIl06pO+T07RmE41HJyMUiWTj47Ml8ECX+raDpXp7bgclKw2pWIZfLSdsW5GUNOrq7aHb8GJk8yDhIoZ4qooc6RWVT4PL92+js6UAmzxgmrova/rHtLWzSUNc5zlazXdrypNPk0dmhg5EmTE5DLN4apYIVaGRmqUAFUx3FfB1yfRsaL3+O82iTm7C7XsIqhXupIrb4tSXc7u/zkWP9zBvg1JkzWHqwgmBkHiceO4rBjqO4+m4Qd+5eR0q9gaauhsdPHcT9a6sIhVI0zAXUGY9t1OHt12GIn+Uwd3I8OLbknGKpBLeHX1M4ic8lfq4wnAXYOgG1lXGupFZiHoniAcVEFYO9ozQ8bWxuxlBtZ+EdN8NpHsPSTAqxUhTRwjbatQLs4sCGnHhBrBBdukX7eyamFMOlXBu5FP+sUUhvcPTEIf4AwuksOQfEdx18XTYoYSVvV5EvR8nNXtQEpicLQJ1iuqQlNlNP6j3Em1tIxjaIL6Ipoahq5CQ/trGzTpGvLsFBQycasZXzRWm7W0J0dA7oOeZaiH3/vj4vuscnkY41sbyyxs9Oc7yKhCFep0W8pOGzmdXooQFU0SjtRspYm9uAr0MO2anTvTRyYo9hHSalVtqXGd4QrW09MPnoNJboCsptGDQE31wLB/cN4fDpSRhrAZx89MtQDGrw/W/8FtTbavyr//q7WCrNYqu2haUQHc5SGBatiwK6G6cPHsb8jbtATY29Zw/h3iIfejOERraELg8diFF0fBPFkqqQ6+QI1bexWp6jM0+hUlFLHc2oUqDWaUgOWnhJuvv3U/iN2uD3DnGSLNgN0102nBRs/RTVBayJOuZDCqwsrWB7g+60EoK5rMRAYwRDXXvQM9yHhqeBn1z5BQmySgClAyzTqXns0qGB2Wmx8d6H6GJE2rOs9ZgZJDloqX4yvB8f78E94EUlnYFeJKlYQSZAilerYm+51+KGQzQeKVRQI6Go1HRSFBy7DNIyiVqs9BoyGiadFZOHD1A8UjyYKdbpvgMU09P3rlMA0tVXZdhMruDcpasMSC1cZgPGugcxRKCzOG3wTfbh3voNJsUWBcwIid+BpekFgoEo76yHn+QnDonlKHyvnr9BQeeFlp8Rowtvt1sYGe6CkW75yKkjmFldgoxuNJmnMzeISiIxLC1vI7GcpUDSIkOR1yIpq0g4JgpCi94Oi9qLvacfQZRO0WEUbY5lyFTEaWwZhUA34tlVZDeimOw6BXOnF5shklI5y9giSKZLGBudgIXutswE+PGPf4Kta4vSIaJmu0CgsWDP8YckcaVqUeAx2dtyhbRaszB3H2o6fjXnw2T1oWOkG3P37qBAcOjocDJBNUxYE8WkG50BH8okmMWZBYhWxak8hdSoE0NDAUyNj0FrsiJCIIzHaSyKZQRG+7G8vobtxRUUt2JwynX47r/4Jv7kf/6xRAyiLnJe7DvNFNGld+HUc0/iT//0L1ChaNOotejrn4DaaUEuFGSiOVFl8tfFoWadFi98+zFce3Abq3eWKBQJsBQVp47uwd6TB6W9vTPhFVy7+hGK8SKWVjYpLusQp79Fm3TRSl3UUxU1z8ku0FK0CsEsWpEbmL8uE42Yswunn3xCWnXOEiBULXH4JIPz597D/fV5xroaE64ufPtb38Sx5x5DjqI7Gg4hGozg2uIM3vrpz6StO/VUG8OD4zj77GO4f/8qLGjA4nJxbikSKBQCI11QGWXYe+CwtMKupgguZAuSiPjLP/2fsPK+Hn/yEYgGJ4II6nnmBmNCKdY31E605AZpARQ0GeLApJLzKPZFi8ZBVopsscp17fJbcJs4jyojiVyDn/zluzApVDh68AAOHOhm/GvxwWvvomOgF798+xKmJk7D2d+DmlGOfKmIbZq4cqWC5MoKvvyFx/D1b7wslWirNkTDnxTFRQgrm6tSQ5FQZJXih0nDcRYrLrWK6HjHeSMJFGhkFCQBcdq/wnst8xllorJJro6HzpzF2JOn8cpPfsGcIL5MDvJZwM8v0fiWKeJNMBOAdWq5ZIzqYitFU0ERqqIBbZEsC2iKPg8UjTXmdygYY9w2cfjIOMXcPBan5xHdXpXMipNGLJsjMZYanFeShcUIM0WawvD5drmRgB//5Pf/HQ1tFDqSkdPTQcNzBz/927/Do48+gY3dIO5PT6O3T/QXOII9EwdgoLDizcDqdeCXv/wV8cWMh544i0a9icjCHAVkBren5xAvZ5CiSfV2CQGRlkxfgWNbLIhmTQo0KF7zFJX7z+zB4oNVZEi6VgNNmNju0ZJLZr/ZYuwKFwDxPpqkSgwRbyIUzOk2DYxM7Lfmz6oozBnaUmnUEg2wlnnDqEOjyvkoiHko8+tl5HOijKId3t4h5mUKNor2bCYlbSFrUNBKFWmYLxUaHyef79lnvoD7d5Zx58Y9uP1umhDRtRawUuR85atfQzxWxi/eeQNyQ5WiKiWtvvF26BnUkuEVlbNknDNxv8KkKUioTz79CA4fPIa//G9/jTKfvyEX54bEapwMeRqLMvNFwUAXX+OUMfr5zPyDaPqkohDXqvlfft2g10C0Cxc9Bmx6CyYPHMLe40dRoCCJ7wRx6Z23aexqFA00qxonTj3+BRw8cxpvvvn3uHTxA6lizejIXrz87a9LTY/yyQQO7J1Ah9eHpYUNbFEUi+1JVOqwEysGBn1omipQUig11DXINEqKO4VUMjUUm8fk6CMIeA7h5t2PoHcaKDxqeP/Sx0jHtzBC3ju8bxR+mwVmmt1e3z5cvbGLP/jT/wKDTY5//P1vob97VHp7IM69FNolipM5dJtH8NCJZ3Hl1se4dP5jHDyxn895gFqrhtD2Ciot8YbZDA1jN51IMFZvQmVtMOe1GPcMMl9juLJ2n3ivwN6uHrjVfRjtPoaejv1ol1W4com6olmgKNZRHEUxcXASblsv8hRH4WCYeAncvPgR5lYvY8+JcTz2hZclEyCv63Hv+gPsxIJ4ELyKoiaJgweOQVml8IrGeX07Y+Yq1YlYvPHBP9AHm6sTq3NhCrUQRXMdq+uzFGoFqbpTi3EdTcYY73X809/8PXSbRsiLwJ3b5/k8gL2zB+9cuoaGvsbc1UBrsdLYNqFpahBdz2Dh7i3I6nmUM1RnzBmn10CuYNxo5dBzPLrcdoo6K2RMkkpaic2lGMLZBMZO75Vye+f+AgZ6NdQgvXjz7y8jI/aYN9SoM6dbFIdTe/tgtJCXyCud3SaYPA5srAdRzcWwd2IMh/d+EbfObePBrXuoytdp8BvSod0URX+J3C+2i1mcGhx/7Dg0WlGRx4bEapJzuIyWKgmdXkUecuDU/i/h9R9fRbg0A/eQ6M4tqjppKKJVCC5kpXNOor5+valEMJGG2tKC0atEj3eKXJ7C/dkZxNJBGtI2zZGR4ykOtDOEG8QB5pdS2yDvGJjvopgAjT9zSM8YNqn5tRwNLUX+6H5R9ciCGk1MIiK2nuSJ4Z/zsUFrID470Ne7nzw9iWs3b/J6c4z3FMfPBWVKTmzWYHMjyPmpwOpyS8adty0tWqrlehRSJURTWeomopquybFSo0nzIDBazq/5uruRCefRKhE7aBQUzLN6W43oahQKzoXF7cfWSoRGq4KuPhNkU/u9YiMS9BRFoiuSqq2BpkjSIGkpdA206QIcLgNmHmySWEV3PuFEdBh0jePk8Gk8+1tfhSpgwPb2BrTKKq4tXcb5q9dhFLWU17dQirQx4D2Mw6NP4PlvPCIdOiw3YoiF7/H7swjNxjE2cQyZRglzc/N0kz3IIImZ0Cxuz9zHyOAEMq28dGAjLhxOiG7bTyISbZApTEQXOSEwFRRfgUAAFo0D3bYhGPVGfPzZ+xT9GXTR6Uaru4gV4hQbDM6lDMa9Y3D7ugm8BTR8FZx78BGURgs69KOYmDiJjCyJ1dhVxDboFNdk0ClNUDkobEs12K1WTkYdTVFVheLfRIBeW9mBXKlkAtG5mkQd2xQcaitsNBsemwt+lxn352+hY6iHQG5GnuJrcGgUq0shghjHVSuqMCRRa4ktCEXp1ZSeZBma2cLx5x7H23c/QzZJEU2BP+D0w0GXnczTQAR6aAIMmDiwB7HMDpLJIGKJFAFWTbcdpQvtpjjSUVDx2dxdUgvz9d1tiu0miuGmVFWjRucXpjgZDQzDShIXnVBztTTCoXV4PE66eR12FrYIenTwQZJ9S8d4MaBJMWmHCjaDCSN02zvhDBy2Ll7bLjnlUDyGCBNNL7YPySpSx7TOQC9kWiVm7iygs2eQgagUegDVfJXXoplYmsPm/LLk4qu1Eh0mQYsAW21TBHb3UuBZkRSvDSmoROtxFQWNlQlLxYPdTAmFRI0EMQJPRwcabbEC2QmDzkHi5nNQRKnpogXBi26i26ElvPnqD3H+47egbSgxbPfj+//qt3F/ZhbxjQgT044S51NWlkn7qCO5dSa3lyT4ATrtvbA43BTzZqg4Lo+98BB+8tYrUolGO+9XtNVWKCw0s8zKRpsJXGJONUiKNeydOoH9xw9jjTlTLmRIasAwAaCjz4ELn33K/AA+OH+Ov5PF0RMnsLKwijUamBQBRbxVEm3z5WTxNkWCOGynJtiKWvk9o70w2PUo5jIUlBTBLY4rBYGBuXDs5EkUKSwjwTjm7yxyDkVdeiVEIy/RYMLBmO7r6YbJbkGaY9riPTz78svQdJgpuJrSFqO//s//FVOTI5g8RhIcGcAP/+ovsXr7JkbHe+HudGN4fJzkZISOc58JxVGiQHfYRE1axjfvYZfmLhpJQkvTd+3BTencxMj+vfD0dkpgJZqq5MJZqbarEDGiHfv9+58RsLZQKxsJzA584x99E74+HyrFAjbmV6RDh4IEEzRiOQqWxfAOPnrzPeTDaQhlLGfcCPEmhH6J4qZCAckUoHFiHCh1KBQrkiCt8PqcJmyHY6hQcIuxEwuslIigJpNWUQN+LbRaFdIE9zwB10xAPzy5D1/48pewyGfbWY9KcyxqV1daJciIlaJ+uYoALbbQ8eMowGlqOX9GorqOIk2uodk3k2yaLeQzYo+kGsdPHIXdIEPoykV4SbpJip4VzumdxQfSwSszf89IEbnn6Em8f/4KhWqB4i+PoR6KFArPGvHyxedewK/euoBkIYsmsVytapPEFBwHinexSZrGuSruhffm9XqRSMRpQGooZsRr+wyxjMRD4/nlb34Z12/eoblJSW/jTpw5gee/9xJWw9Oc3zBefvZhvP/jB/jhn70Hh8OKo18dxaGTj+Mn//kNfPTuW9JhdqFf9RSvolqCmgLEaRfd8+QY8tkwMSZKBFYQibbwybkFTozowyvnfOakqhUcId4sv6KSgcPNmFCiWvz8rYVQsgaKeKNeHBDj59P46fjz4hxGlZPM2YeGIlfMYY0BbaL56+8LYGLyEN564z3ilEZsx0XAYcbv/Ot/iaNPPYOf/vg9/Ot/+fskeI6bWIBgkonzQgo5P0/JZ+F4KXhtcWBXyXsx835ffOlxaJt6/P2rb6AlCJfmQsX4bdXlyKSrn5sJ3o9oCiPjfShpVvmR0lYDBedhwOXHyNAkRg7uR/+eAXjdXvzZH/8Asws34HPQzDEQlWKFraZANw3fF7/7ddy7ewefnXsfg/3jWJhbho9G6emvvEDxfR9N0eTNKVrUi4YxQ5JoEPUIs8zHm59+ioGRDhw4O0peFSuTAg/NFFM70uqlWedEJpHFnqmjxL40sSCHeLGOdz/9WNqONNLppcjVIBLaIF4MQJQ/NWksmJ6O4n/85Z+Qy5144onTNDc0Yhyb7WgQlWwVhw/tg9VqxuLCIpJbWQq/PZidXkM/BWCmuAsD421/3xSNoAnLsQ3MRhYpWNWIE+e7yBd7A2N4/eOrzLskNYIb2dIuHG1ym7KDOaHGl774LWLNJA2NjkZ2DVeufYiuXiNGJgZgMvh47x2cBWHqarDqbAiuzuPch69jbG8PBgfGabj0Unv+iw8+weCYE332EVSzGlx/cBnR/Cqf0UweUCIZDMJH7SG291WsRvScPgS6KuIdBXg+izZjzGB3USSvYmdxk2JuFUNdduwbmILL4gXVPWV9HbFyCWuZMGweiryGDs1iDU46htxmCUt31xHObxO7qtKZgToNk8HEvKHQdfXYceZLj8Fh7MC5H72LajUGk42agQKxUVYjssn8Vdbw4leOEpsO4Y0fXcbl67fpB4hpYqtYlThAIOob9WF0agIPaPqdFNcqmsd8qYR8JQ+jWYbDRyfwyMNfw7ULEawvrCETWcJuKogs8a3GuFZSTPb1GNDTNUg+LkLnYy7BhNRWHDobOcfIz6waUEmKnRBqhPIhGDsbcLr5HOTMXFRFTRmW3hbZTFqad710HkLvtqGSE2+7FeS9MDb5eflKGg5PjXqNpqJCnKb5pLzlczSlN/hGxt/ubpE5Kd6Eqml0W9DoZbBYRJdSG3WEOOSagJIYmyg0kKq0MdjFuFBaYbT2UUPux42LNxFao0kyFQU0os1nEuJebFOMpcvUfGr4qT0aeZrXujhs20SbuFwj1kQo8nMcNzuNq9gF4HS6aBIEz9CQcw7zZVH6lXorU4DPa+fXZTSc1HjEJTs/U9TKr1EfGFziDQvjrHvEIhYo+EDiNKsSXWJ110YxkqOLcVlwje7RozfhwKk+fHbzAYJbVQpNJzxdOsgI6oOeAB578lGM7z8KX8CHy0u38e++8wMcDRzCsW968e5753DgyAn0+/tw+MQB3kAC2Woa9z68D49Gj5aS7moniTNPnOEg8yYHvTh3711sb+5g6FA/Xnn1l+gfm0KxUUM6HEIumYbFYICDgX/20Es4fOoIVpNLSEQz8Hf4YDH54XEEUBKrcg3R5VKLe7t3cf3eewTCGjo9LqhyOcy8+QDVdRkmhsag727gZnEOSp+O5E+SVtM5WsU2GhPkDTsFjIUc0CChp5EJRpBNp6CleIlt7MJDh2syia0DMgriMNaDFPF0QZn1PPpdXng7nahwlod7ezA52MnZlsMasOH9ty7BzvsMN8IU8Dt0jRGYtA5sUfy++PIjWIxto5IqYqgzgJW1IPRdXWgqizDReY8dHMC1+7OQF1Qo8jpf/OoXUbNkGXA7FFoUZRSyFo8BnX4b0skUxbsIMC0FrBKlmAgwJ5KVLAHBAJfRhTgDRKFWQVZQS224w9FlOmgCuQ1YXdmAvKRBgM8SDoZojMJYm55DsZhnMlnR1eVGtZSG1teLDy4zVux27MZzuHtjHnsGejHY14f0dhy/8Z1fg2nEgB+/8gMsUzDFRKOCLI1NVc2xdsPiYjISWJy8jpkAaFUyWR0qdHZYpINTuxGKpQpTkQzfoqA0i8o2+RzJnmKrkCCYVzHN+CyVScEESfFzolOnaFff4e8hWexF9/Aoyvysomjrrmyh1Cxh/u4VmrQYTg+M4YkXn8JGsIShw0fQNqmxMrOC2dlF9HVY4RNVWv71f8BTxx9Hok2DUZFj/OghqQtqem0dtXwSTW0dly9+RiK1U+RkUUyr8f1/8k8obl9CMpyiUK7gxkeX0cwA3/0X30aimkJkaQs2igtvl5XChMIumsT0tQcYHepGcIdGT9rKZcQFfu7yzQVo5QQduQZ60RKbgkFjpISloRb7rwsx0cXVDo/VJ7Vv9/o64fJ64PF5YCXYWRxi7zN5wWKAwawluOZRKpFIeP1YOoF1PkcpW8Sw2H/b5UGIhnTq0GFcu3qZIFRCT88QlheXEAztYIuxr5ERfGUcz2gKx556GLsrczQ3VfROHoSzsx/2PicW56aR20ri8NMvYjMcJGCCpjGH//YHfwLaAbhceo7xNI2GlvdrR9dYF46cPSYJ2YroTkqDS2WGNAmvni5hfHCYhjaDra2gVFN+z8Gj2Pf4w7j64XkoCeTCFKw8mCWgkXzdVmllL0osuHLhPFRCwNm0hHOKX4pdUapRHJgtM3bE2m25RMIiYMspqMSqaIO5KvZuH+U8t9UUWME1KIlRoXASCrES5LHg0N5JfPN730dP7xh/R4dwqiDla5ICqNCoS0JRVNdo13itTBLpSPjztynEC7F3d2JilPHpI5FbIedcfnrlMn78J38OX7mOEZuFIK/E/UoVM5EoSnxu0QrbTpNcoTHo6h7BkZOn8ed//EeMAxkNK0mBg2WSaWlWvLg3TwHEODTJmdscQ+pWKHVi2bdNAifMMcf0ejlNkgJNeVMyQhpil3hLUCGJi9e/Q0OjSMbTWKAIq/ADjAoNnv7aM1iNz6MiL+PEsTM0NwbsHTuBmfAd/Oonv0JmO49/9s//Cf7L7/85til0hIAWr9bNRiU8nQYEJi0YPz2I0NYmosskrbgcayth1Escb6WGQqOJVo74w1mpkrhaHHul2PKkofmkmanRaFaqJWhoXPwBKyw+C4JLKaCmJEU2oREr0JzQBq9b47OKv9XCYTVrmDywV+phcOfyHdSpTiwmJR568iwSmazUQOT+3SWpQkkqzbyoUdYzTkTte/HJoqqL2DIujEZDHLqliLLTYB4+dhSbFIKtSpECs8C4EWcihAkUh0JpymhKxfjy16DmGItxFqXkNHo958lDg5lFKhfFsYfO8jMazJNVGty9qNLAiopRNocHT7/wRbz90Tm8+/obkBMnxU6b/hEPvvatF6XSdneu3cE94p/YptXivPj9ZgS6+nltB+LRkNQozW4xYnRkCNMz9xCrbTBe9BSZcRw+cphRo2KuiYZajBPGrZL3JqqRbG9v0iy2cInjcm/pLg5M+PDsYweRzW3D5gxwTruJ/xl8+vE5BChcHjvzIq7cjmFJHA73O1BI0lC3E9I2jSzxev/wHtJrN3R6P+c/DHfAjUJ9B0YVhVZFiy0+c4L8IFfrsbx1GzaZEfvGTuPnl36C55814flHnmCOyLC4lYFL0YVB/xiloBbnPn4Ne58YJ54M4+oHl/Awx1JOnbIbJTY3y0imkhgZOwgCKnOTgrrKWcw1KQzP0USOYVP0rOA4x2nIc+UgjjKfdbUOrM5u8v42sROfQSoVx6GJR2kqUjBY5fB4u1FiTKicWuQoqmKlIs2+iYIzS0wpokCe0SirkJfLOHXkDJZmtxDluBVVFGEaI7HQjuBmCrvE3SG/BccP78Xdq7tSZS+jow0tjUIqEyd+q6kfuqQ3TKFYBgV5HlbGrZYGqnt4EMVkBk3yuZEOU66rQie3IzxXANOI+UMhmkhLecF/ca6YjpSDTH3iQRm2gB2jk51S5R/RGVrDPJOLvh6hEA2fF48+9Di25rK4d38DW4kICmVRbSbHOSzizGN7MNXPvL+yi9DuKszS1hSxJ75McUksUeigrKrIzzVE0jFo7EWKUgMsKhe5NY9EVuRRiSKWZrOrG06LB62mFlHio2hAp9LrmDM04xTawgbEdhN8lpS0Na/EsZbTdBot4nCtAuEwMZa5ImeuOVwq9A64pK2T2XgJid0SNlYy2KHO7Bnvw0OPnISon9/dsx9zt2axvfEAansJWjPNg3jDqK2hrztA7IpJW9AyBWJ3JYWeDjO1p4XAUoeOzymKK2TLDWm7m9bchI3myKilEcmXpS0tDk8n8VcUWSa35BPSbhTRx0M6h9CoSAsHIo9JVagqyDtGUaWK3DM24mnXORECiMWrE4tCS6Bzw90hXGocVuiR3U4hGi3h4CP7sZmNUfxpKfpM2LoXwpMHnkSlvIu5TzfwB7//n9B/ZojBYYK+X4vdxBz+0W9/jS7IDae1B2ePP0fHPER3XkcpkSc3UChSHCRidFHaBsKJTQLIJmKKEN67+Am0LT+8gx3QeNpIrkcRvBdGKUPXSGFtVXvRr+vEI888BuOwCtvJORhJDmazAxvxKDoDHai2ctJWAjMnt5wJYWNxjSJVTudEx35vG8POQUz1dMDnriMsX8G16Tsw2Qdw8OxJbBCU8ykVzcQk+imM3RSOVVHri4C6sUhnz3GKle/hxtWfISptR2nR3X5eQtBj78H2Op+ppUGJJK02NJm4Muw/OIrH9p2h41PSPYVw99YGfvbaNGo5jbSiUy0X0dHfQwDJQG5QIhFKwGf3Qmmxo/vkJC5fPgeDeIVOwrf6DNKBAU/NiqOn92Arl6axeQT3Zq5BZ5ehJ+BHivdVqZegqBNwNXIk8hHk6i2Y6ORqBIp2RYiTNgL9fmhEm+dEhS7ZhWSEQKDzoahNM3iimL+xC31Fh0eeOoXbiw8QXduhK9aSlOkTs3koyko4OoY5hxYKoxrqBBK7s0OqP23vlCPfjKJJwbFGMLzw2TzBOI9akcRE165oNqRXfG2Oq1xOo0fBKacQEaKzr38Anl4TdAqaDIMGFYJFufD5nrTu7k6sbhDU3TqKoBXeDcWoux9ePvfK6gwufPAuCnT+SvG6iGxo5h1/6YUvo2KQ46dvv06zpYZZRXeuUNF06eGgYDhJUN/KhklGYhuVmuLHLu1L76XAKZpauPbpHajCcRx8/KRUIUCjt0gdARXVAjqcDmynQlhaXGfctmFqt/CNb30Hl5j0kVSOJsCKk8cfwrd/41tQWnW4eucjuKx8NrKgOCNhcxs5N3mpxNnW4jbnwYK3fvUuYqtx5qWawt0Cr8NF8eeFSzSoYqpniikK3BAFsAfFVhmznPs4jVM5KU6An8BDXziNyamDjH+7tBKr4LXajRbBXaz+EaEZc+I/lVKZYo0xKP4RDYYI2OKVfTIeQTq6C5fTidDSNhoc//FTh6ClKNwNblNo5ZELL2F7ZZ45UKAh7KCYH4Kzx4+lubvYnl/H0TMP0/xU4HDQ2GoM0HGcPv3kY/7OEvI0BAleIxuLw987hNn5TZosAzq8Lj7XNlLJCAlAlP+q0Ez78NXvvIzLF97n3Hdj9uaSZEC+8ZvfRYWK773X38Gv/8PfppHZxl/99z/G8OQQBevDGBndRxFfxw/+4/+gELuOHIqoqkWnvCqJqSGJY7UoGK2S83nz0Cr0cLkJvAolcrGKtD3iP/3NH+Pqwk189DevocdjRb7YxMruDgJDPo4tsO/sFEb3HYDZNASFrgu1mlwyKpV4Ci3mQEuIfulVp9imoYSSuabSa6Ci8TM7DQhvL+LB1YsorFCc1PTQ8/vj/d3o83djJZPDmzTgtxcXUC0UpN+xUYCLMxdr6zvoIl6s8/ea9TJJphMGdQP7iZl5iovtzQhGBvqRS6WkfYx15tvG7jZkuubnK0oUraI8q4gFFc18leRWI1GI7VCNFgVxJc/4dyDF60aJOYJozBRyDhoDg8aE4lYaNrsHv/Z7v4f37/wdwoW7qGfNuPDDFd5rg2OppYlRwuu1oZiJwsvxeuprj0j3cPPaXQpcmqBSDbU48ZEYBWKRQphOOsdf/83vkNh1WGfcXf7gsrR33sAc2XtwCIVwDPEdUemBz2El6VNpNOo0FmJHDONZLRwVc170PxBbTcTWLgXzXByGtPB+RdnQTCLKnxBvYyismWv1Wlta/VRqlDRCFBaMdQXvnVMmvREVDUvUDc4f5UGbtyqq7iikqiq8d4rZFo26kvdfLImDXzJaGlq/ZhNa5t2RvVOY39xGlIJGVO+p0vi1KZLEvtdWtQXR7r5IQV+rlNDk/9cpBKg30NXhw7d/6/u4eOESthfu4fnHn8Kjz3wVPXsGkUlt4ePzv4LVr+Oz1TE6fAgdvgO8XxN2YytYXv6EObTG/zdjIDBFESwqsJC3VFaOCTFaJs6Q8B7okvM0jeIATWd/P2O3wM8rEwM1KBbbKOVS1AZlmlAbLtxdwC4NrlpewAuPPwQdByIaXKb49tIw6XGD91gkFj7PnFe0StL2hkK4gpu370BmaqB/6BS87r3YXN+gGKFRIy+Ls0apVBBmtQ6LNPV1mvqR3hPYyewgFN3A43u+i//wh/8eX/x1K0amqph+UMKVGwnYNOPoce6Dg/lgJR8YiVvzC4tIVDL4zvd/i9d3IrgcR6GZg6OfQjkfwvT0fanc3uKmqPxDwUZzvb5zn+a9gsn+CWSyRZQR5ryakQsCX3zi68ivqPHmqz/HwCE/x4w8RL1SjSWlleHevn7Uk03cvX8L+08dRaGlxczWGvQuUWWHMZSjUCQXhHY3yGfA5NCAtJUn1mQuUjDGthPQNoro97lhoNK6yxwvqVvYYn7sGx/EvQcrCEz5iB1FaInHtWJNOuNndOiYl2byN8WfODNTM2Dxxj0M+/Xwd9hQlwtsUzC3NFhbDkM0hyS5SivM1TJznXFXzFX4eTS/xAuPz45soiSVwW2b5XD0WGi2mOfiIPlEF/oDo0hF1Zi9tY2VnU1EGiHozcwbq4HmSQaL6NBZpqEu1mEgFldluc/7h5R5b1mKTHJ7IheD3FziZ9mQ3mogn5QhLxZ6evukim8WYkQwSbNCjcXb43xyfGg25EYVugJOaWtWMBREiZhkcJsh+mLUcnyuep2cmSOPZGjSm/B3mdFLbUA/hFgkzbHPI7SZJv+qsefQAfSNTaI7sBfbM+sU+LM0qRb0EmejoSJm7+9IZSzT9ai0dTsZpwmgniumW3wumgx7EyViYJl6R0nsFG8rRfENnakJs0WPNjWNlsjT3zuASJzGhWOTo44UB1HFNkqbmXGYjJJrGuDH8lpl8rxKVC2H3E0tTD3SqikhO31ioF0mAIubIX7AqtXj+RefRDy+w4fdQSmYx4TLhb6RAO5sxRBmoiYI0KlEFf/i934bZ0+N4rU3/g4//Js30Io78H/82+9jYL8fDY0MJUUKb7/1JjI7dfgt/RjpG6Ur34MVkkxTU0GRAfnMw9+kuyvg+gfnMDkxiOWdu7i8eQVXb88jPieDyeSGb1IUw69i53Yczx5+FEOTdNkrCZx56BEU1TkKCgNgLvCBM7D7LNhNLgECVFsKBBd3YCKhK5iEqnoTO5ENin+6tHQZhYVdHOkewvFHj2OWgn11KY7Tz53BTHgBWp8NersBSj3djcGMd39+EWPdx/DY2UelgDcZNRSbKbr/OHKJJB5Q0Gd2t+gK01jfyCATI3i15RBl2WBo4PBj/egY8MAu64CWAlmpzWFjaQM7GyTPuTJW5reQz4iaR5xYgoz4u5Ktw2Gj+NYweQSBEkwrVEvpVBN9Ri9OHTyCiYkeWLp5L7IsVgj8g8NHMHVwL/78T/6QwCND97iPNk2FRkQcjlPC3m2jKA5ynEwkBDmi99IYOzBEEKZY1/o5Vn5E81uYuXYd41MTDKYVAn4/5ue3USdxpLaLePjJZ1FNxjAxPIZIPovU7q5UCjJfLJAglYiK1zn8x+Rxo0wCFNtSwhTqC6sruHvzLgGhTNBSSYJQ7BEQB7zEiqQoK6YxGCQHWiMQKVQy1AhgVq0Dp4/ux9FD+2Hu8GI7t4O7ovZwMolmpQWHfxiDE/ulVYW52zcoQrIwU1Bnt9NwcA59/Trcnb4FdUqJr379N+AfHIbL34VtxniJgmVtcYZJJDp3RqGlUbF3+iA30XRQNIh20d/87su4n9qm+IkgfHcez33tWfz927+k0ctLW7mYQDR/OhiMJOdSm4bRjI5OF2yDegLBCRhVPiysLGB1QbQo53M1iZEkdJvRhmZejie+/BQihW34bD7I6hY4nH5YO6zSgUIhkEAT22KOilJSpGxpW45aqUMxXiE55xjqVXz40Xks3ZiH225HVZ4jubVg05ugpoPPlgoUtgWkaxnm62HsnZjEMMWqaJoko9gQtZ1FlZgmxUCpmKfhtnAso/jVK69i7vIdDA0NM//ElrY2jp04ChVz6f7de9Kpek93F8lKicXZRXh4z+RyzN+bk1bc85yHXClN0U/RROEfINHEON4yisMmQ13slaxWqtTDFEcEc7F9RIgfYRyklWoaNtFZNc24qxRIQBSa5DacGBnAyUdPQaXTos0PiiezWJ3dwHBvAE9+47sE7wRuXPwIWztbmF3bplAq4qEzB/A7/8c/pdjUw2l14ZX/+b9w/fanSLfTyFE4V8VbGLFNgKK0k3NXzqQocrqhMjpx4MnDiBU3MX97AfVUiXOuoOAhftXTOPrCARjsauSzKSyur1L0dCC+XEWH0oQxn/f/N76iORaNAA2rqOAk9iZWBSqL/eZaGhUNY0isyHI+VCpiDiWbjsyUpVCcScVo9sK8ZpsmzkwCbkir9vlyidcs0lTIOVafr8wmKeBL8Swe47OmGhx7ChKb205z2kAimISSZqxFwShemwrjaKQZGZochcKkw2Yoiq3VXYjuenrmnZnC1MjxVfNaojEOiFni7VODcWv0WjmPeYyNdkJhFK+EM7D0aCAjwVd3DMguiKokXYyZJgpFEq+nE1YKiYalibXtdRr0Ko4f2U/zCAqjEtpZBfYOUKzxe/OLNHiMvRIFNwoUF7wXndkAT5eH4rBBctWR0EswK42MqTqcHRboKIJMRhfq5IiyLEGR0UEzmcTNm1elLYWio7Bo7iFa4YvqL+Jwbozfr5BsURFbgUxS6bJEKS9VT5FX6yiVy1L8KTWinCPNiI6GdHgQizTdW8EMCjWRxA1wUCUBLsRXb8AOJb++vpOBaKCnaNTw3KMnUa7W8P5nNyXjJxYIGGiMYvFOQxgRUfmMfKJXQs/5UDHw+Rg4engfnv72IfJbkvOrpvF3YrDnBPOJU2E0QpQ1nVn5DLnKBtI7KQz27ofTPoyNxRCuX7+AdDrMKxXx6POPSedW4sEN9Pf1IeDpQ0oY/91NwKIh7tJk0HjK1RQGVI4KGikrxValmiIPqRGnmMq30tCprRTNRSzEUvz/KkwUZf/8O/8U28z7VPkG8U6PYLBJI51Db68Q/k3UqsIo9kkLVrvJEA6OPE3cNzM/F2CiGZBTZM6szFCQBaA1mvCr87/Akf37KTxLWIzdw4HDj6MW8zLOutDdGYFT58bNG0VcvvchDXAJvR003pNnMX9/E7O7QRgpLquVLDQUdlNdfgQCBzjnBmzHogjG5iS9UdXYsUsBurW1TLeVRsCmR4pGfli8RW3IoXE1GB8zKG/VcWjkLAb6jnIetVha3MCNz67C1UH/IrZLUpxrlVbEV5YxSuFaFJxHXhOi2jcyhlXOiVZvxPzaPBQ0bqKbpKhFLafp85jdMGt4X+Rrcai2w9FLzFzHTihC0zGDkRMulEpVmu4g1BaaVH5m35AHh84cQu8ouUHvw51LC9heDWHzzjYW7i7i2a+cxeCQE9c/ecDYk0FpqDNORPnDFp+vjkSojEyZGE+DpWMukw5QYayqLDI4u03EHQUFpNCALXKnWToH4rCKWvguDPR2Yrh7HLkdFW5dmcdyaFGqlic6YIutIqJor6xJZK430NNvI5aLbrg03KLnWEW8nVVTduaZy+RT4mcimubYN6UDzgbGvFrHMRnugk7uxa3P5onRBVQbMfR0+7C1zlxrFdEzYOA4tqHXE5tpXFPEOlmD2kyvRYrmR0YX29/fKfU8yHMugmJVXeBjW4/xsf3Q29wI+McRpSaYn79GrM2hSjwWh+wNxCOLTYlOxqEwsTE+V7pEvFQqsPRgm0amIm0RGu3v4bjRBGTKSNC8FhvMXRp1FXlMo6jRrrf4jBqOnTijosHR44fhIaevLVI3xOLIMpdaTQ48tdzGTgIVGtCGogF3wARvhxNyajulTAXZ8ZNDbSXBV5QwaxA0optxDFjcsFL9i+of8WoepUyDCeHFiYcPIm9s4JNP5rB/YA9sXgqrdAJuhwUrWwuYvn0fnj4v1vngpWgbh08egYvir8vlRHRdkDEJkYMzcWQQom50gU5BnJDvHeyUShoqCQyh7CL+4ic/wu61Ol448hQcB/R46/Lfo0UwdWl8COj9mBwbx9TJUaQLcbqyEm5cYgKfOIzZBQpjmoiR3gkGRxc2FqLYf/oYNhPTJKYMrl68j5Mnp3Dx/DXkt5o4e/ZhzIWXEUqIfepmBLq7EVrOwB8YQ+BIgEJpDVfmPqMYKcNn4LNmkiRGB4IbFOMUuXWFkeIjDbNDiY4eOwnYBJ+odkKxff21Gxhz98ER0GGrGEFWnoZrsAduawdFdg3r0buoJ8rIrQGZhRIduEW8LUYjz88laTscRjowM51+CTlxkKrSpjM1knxlFAYVDE/2Uzw6cGgPHX4pweBWIlKJY3M3jl7vCL78lV9j8jwgMX2IAVcAGoqenc1NpCMpmN0WqWyRpqWDS2uF30nTwuQqM8hvXl6CkYTncjsxsp9inA7vRz/6BdTNNro9XpB3pT3ZKpcSIwQax7Aff/fLHzOBvRQSdnR2daNebqAgqlqQaPMxLYnRgcG9Y7hNYfxXf/pnKCXTNCsUam3RulwjiXEFxZB4MVwl8Yp9luJAlGi5L15btZoGjGim8Gf//T+gPSzH93/ne9ghGahpjoSQUyn1UrfEGj9Hr1WI9S9+5ufnJGix4XTqcP6tc/Q7SpKgHjabB9//zd9izBkxeXCSsRFDMZ+CWqZBp7ODENPG9ZvTuH/hEoZJZPsePo5PL9+m+cqiHE/i2KMHMT07i/U7K9gzOYHnvvosBg/vx4//8ieYGuzG0NQwTHYdXXYIWysrTFUtysKgUfCKttzJcBLJWhbbOztAvIHv/uNfRyi4jjsf3WUcOPHQI0dxiqJTGKQmBYKSQkjsX1MQJBoUrBw2iguxYicGieKAfwmDI+AxQ4AS3QbtZgfz8YFUX7ycKaGr0w1dwIjzv3wLGoqzNM2jqMk6MDSKfhKh3eemqIvRI9WkrUvrFJiRLXH4M0RSUCBeTKOQLiISjSPDPBCv3DTEi7aWIESzW+V9anVyqCnw1tfDyHOcrFYCNOdXrBuKk/JlCh7R9KbVrKFIIVyiWBGr9rxtfk0U8tBI26g0FH9i/58Q3EK+8BtQ0MSJ+W3nSzSDfhw+tQchCu4Dh47j5z9/HUM9fgyOTZEMrBRMOTTKNRw+fhbn3v0Uty5dg4nGuLtf1O9XS2XQRDWVb3z316EjYZz/8AIaaiU2I+sY7vfQzGjRIh59dneaRJrFd//Zb5GMZnDh9fcx7OtB38Aw3j/3Ibr2WHHkhSO4f/sePDRiocUUdlZTkJfrmOxw4PgADTPvu07gzxUKkglpNMX+ZKVU+UNPwUt2QpXx2mQstvkZYiVV1OcXi/cdHR24sZzAe8TbhHijJBelOotQUZCIw78i+HVGpWSEtAYdiYYRQFFyYKofQZo10TRLZ6C4bhsoSjl2SgovXltPE9BSEC8SCZpp5hqNqFiJUlMoaUkKWgp9JXOPvCl1Ya23aSiYa23Os4o40GB+Vih82sRrjYmk3uHm3JRh8GlR2KHpCIuVJCXMFCUGh5pxk4PRZOc8apEnoSWzgpworANenHz6MaTjRcxdv0eMq9DcqiVBzA9kvlKQML4MxL3NnXXozYwD5nqT4rpJUpTKNmr0xJoclG21VM+eNAZQjHz5W8/A6RZ1ipfxy1dv4sSxYzBRCCm0DfQyDoqpKoa6pnD70jR+9tNfEGvFFkQFyiRqFWNBGBK5eIPXrkIr9uHzlsThTh3Fc7HSwiefzVAAijcMnENilshLNYVIp49mIUej2aYxd9kwNNaNtz+5Sq5grvJnNAx3cjJ/Tw2f3wWrmWPF/BCt/+sV3jox69hT4tCZEx3OIeaWEVdvXYZcV4cvMIi9w0cwd3ce8XQcNeZC38AoxqYOkts+wPlLb5BvPOgJ9EI0c7NTOE6Oj0hvDmTlFseHsaczSW9OGtUohbVY4ClLFUTsLj+ml9fQMeQQ6YbZO8vSm4JKmoKr1cDU3lH0ClNdLeBHb31IERxnjFbwpTNniIli5dmK0E4VXmUbFq0eZuZJKp9hzg1ileJSZWrAYzdxbmvk2h4oKhRi7k58QvO8uroJf98AorkNnDl9Cmtzu+jtG5Qa/335+e9BxRydX16VTJCCesFo3oJnwIblZRrh+aS0BWh9fQFGC3GWcZeoxCj8Vvj8epzZ/xhsxj4Et8M4f+0CnKMd+OzeLFLEP7msAh2V4xMHj6KcznIaHViZ3+B4gDi3yvEPwOcdJu+6EKfI2xBbOWl05DZin18LAzWDqObTTHMGd8XZERnFoKjuUoOHpnQxUsDNlQfSCquauSnOW2k1Vql6mIF5nt3YokHPY6CrA4l0BrsbBWSzOXg61cwNM3apAy5fuIfRXg+FuBpJ5kkyI846MIZ9PpSLAktFsQULTUaMBoo5SR6lHIPXr4bVb+S8UviqdagWVFIVlkSqiBz1nNjiWpdVyZEqWO16iK7QYsuIXq9BjbFiMmiodfTwuc3U2hV4vF4c3v8IVm/ncOmD29Rp6xDt6OVV5h35paPXib3Ue+LtxwqfWRTMUOjEgUgbCokq9YwNm+sJSSyLBRdRkUjkjdEoh9ujQ2AsQJ/jJZZGKYjjzPO61I1WwXhye7TS1uMqxXKLwkCcgxFbVUQTIotZx3FVo4MxIDqoRkJxcoYRWT6jv6MbXl8XXDQ9zbYWN5hHu+ub5LcUhobNFNNmzK5mES1nmP9VaJRluBmjIhfEm2WThlzUJn8Rb6qlFHr8HeR1O/JNLe5Or8Bs0FN7ZSCaNFmIwzIa827OZb9/DOE15ic5Ps05zOQqNOBAKcfnUsloXKlzKkXiYRMyvYyamYK8Key6OAfDrx0/M9om/1AUaWF0deHoyaMUtS7e/BwWbq/DFehHZDWPzp4e7AbTGN47gJqcIOtr4u/feYWD2obSTPfIB3DbKBStdqSycVREa9KyCq2UBROHnsDJEwextHwdck8NCbE6EjZBn3bjpe9+CXJDBffu3qIIWEGxvMME9xMQzHA4zXj9/C9x98o1aUuNxyJO+Wok8hH7icSeHIOM4MeB15PQzNZujO87CqVci+X5OWgJ6LuFJfzVf/9LdBm92Ht0CnFe2+MYhIVBYjmkwrXla9SCcjgMDjQVFIdiHxMJSyShnkQHYxG3Z65AUWzCp3PRgAygs3sQdrpJtdmInS0aAzqzRCaI+cU15ElIkZ0I1u7cw6HxPjQ42fFmhIJIC/8kRbrdgxZBbyuygAoFcmq5jrVbGcg4RwYCt9lgoCBoQzQKsYqa0UYNMhRDoh21qFsqDtBOHu7H+nIYgx1+BjNdtaKNxG4YbpLAlc9uwaL0YmL/JLQuLUFfNIop4+qdq3RtDmgsSrhVFgq7OrYp5vUqPdTpCibFgVEYSPLd2NyOYHh0GJucxwvXLmJiz34GJ0nWRLEkb8JvJsG21NKKpGeQhquVxsrcChMihLnVJc6NqJBjg13vJtHbaNCaePiJF2Dvd+PanWtoleUMYBV6PD1o5muwEWA+oHgqRGsY3NeLUHQeFz76kEAl3KcOds7dN196Gd/7/W/hjXtv4//5d/8Kmc0tSWC0222CK8UexUKLQlVFUJYxaUWbeFFGUWskqKTinGOKCSpXDRPWpHZI+0UD/QN45OmHEaBw3aRALmZSsFH8hsMhtBIVPPfc0+g+3IeLH78HPwmke7wbcZoUndGEzuEALD5+DseRDIcGr8l/8doylMRqaIEs3hI1wU28D720CpFkrMhaJA0S3TJjZXtuCQ+dOkZzZUWVAjdEIVurE3gTIRTCKZw+9TD8w11IrC5jYHiIbt8sufY2hZR4xc1/QXQxFFVmxFkIsRfaQCNXJsGL+sukYiY6x0FWp1GiociK1T8gmcvBQWPmdRshV9SRpkCOFEuYJSl/8sElJDaCUllDwjSfhcKEClwcqomGEwQhUdazDrUQ2AJEBMLyL6fNAJ/TBJvLiqXNsBSz4vrinoSwJl5R1MglId+U8TeZc/wjRYqKMaJAtVZFjXPYFCsFVC1qJa0MRY5BKE5GgdiqUOPNayjgp/oDNFZ6GqkMhoZ6KCxElR6aO4sfmXIeXpeD5JODxmDB8sYmXH4P7t2/jWQohjNHT6JEQFyYmaOwbKB/YBDHzh7Fl776TXz6wa9gc+QlY9NLQ3nurWuYOjuOW7N3kZhLY205goceIzEtMXdbSY5FWiKHkakxyCjetu5vYXONBo98o1Eqsa/HhQM9ossfpIo04mfFQd02BbZWpYOez6ZQylDmGFUoQGtCEFOimVWMGWKbm1gxeuYZDD52HDoS7c5cFv/7Lz/Fe7/8lKYqBJm9AJMtA7OdhEKCyxBzRY8En9eBpfUQlTqNnF7BuSZWkWzTyRzkiSZaaYpzkm6uScEtVnsoEAg3kBNfxAGq//+8qYU455/FoUYRN3XijJoZJAyTMM/ZOMcqkqVgF6tuJBXmYpv4oOdniQOS5BnGTlsiNwNxx8b4EFtl6iJ2aFRaZUYnr9Pg79WroiNfXqrQIsZJvLUgKUGcdxKEJg4+iXMTZhKxhsJYbLsT20NKzD/xJkKsUok3ObQe0jWPPL4Xjz0xho9euU5jmYXGppQ6GSrbKs6HAY88+Sze/uWbnJccDCTiCoWOnKZPbFchVNAskvjlNCY0UiKCO7x6qVKEOJuTy9aIkXEKGCVcTiO5j+aBz0F/gI5hL7oGu9Dt9sOhteDilZsIxXK8VxXxk0aM8yDjs9isTgTX4yRjOaw6A3GkRtNaRjSRx2pwC0U5id6qgEpfxchD/WhpOTMFCj/iYbPCZ2gZMDp4gLhsQWh9W6pGM7JHlLhj8BF6nBYnUvEUBWYHx5VijeNZaTJelBV+TSfFaIbGRMZrev2iaEAWYeZOoGMU9y7eRa+nk3lCoaplXFaqND40cJoqkkSFXFVOYSdK6xWx76Af+/dOUWSbEZlfQ39XJ8Wx2KIKrG3NodCgYeKYNZSAxd4p5Xh0c13qFOoNOBHe3MHO/BbFjhy+AQfxm2KpapHqXQf6ejj5otZ1Hq//7U/wjW/9rnjzz/kuIhgNMm7C5EwltpeWKSxd8A89hBv3FqghtpAJ5/DYU4+iY8CFlY0YZqY3MXfzLu+rgK7JQeQ53hXiYDEZgbZJA7//ELo8I8jGyrhxWdTorsJptcFNw6nTmrFJTCvRTBpMKuw/PoVATz/ur82j6ajA3duN9EoO5c06NnitPLPIwRwU/UZkhirNzlVo7U6Y9B0Q5aXF2TRhvnKxKlwWK6I7NC2MoVwkLm3zK1Ty1FARZBjbSoMVTo6fhjmjJ5+tLvA+yC+HDw9juKebcVtGJF7BjesbSJdL0JpaeOiJUWlf+e0b92n281LnTqNZQZ9LrOG8hdfL5LgSc1wBBTWPTCvj9flfBXFJa2TugbFqoOFW0Sgyv2nYRfUSM2P3xKHHUN6twUXTIYOLKcp81xOUaW4W5tbwgIK8JktRcItKMcwdhYq804bPZccqTVSEuaCi4C4VPucouVh86HLATJ2jNzpQLGixzfFIp3eZi2r62DrsbtGhk7xBoy7K3QpVb+DnemiAHV0W5oKaWFSRemhUiC9+inCfdUTaTumwe/HplU8QL61S+8hgNJiQj4jzgRnqJS3cTi8inJOdRArdgwGENjdgJHaLfFKrm+j0dvBnZTDpGujsYA6bDdK2oHyhic1oFg+WtlFvij3w5Cajk5Rfwd6JfhpeL9KZHHk5hqP79kGe8+D6xRnE67swe9Uwkdta5Axx/i0UT5ADxRticVZEB9kz3zjSzhEIdBS1WgZAeG4HL730OIKlHQR3Ehge70DPXh9EJzpHpw6Z5ha2d0NYn4sgwGRenFnF8s00yjsUtA26MrMGGgKm2D9jEZUnZDq6JR8eefEU7D1N3Lh6F2bR5rY3gPVPQ/jKV76GWH4WNz45xxvtxpGHH8eD2WkmdzfOf/YrZOjCDSYrHzaPuQdb6PYNIBDwwGRSIl8roikOLtRq6Kaz7uydQFq0fyXiaAjoB46fgrWrF8HgBn7y5/8Fuyu7BM0A+g6MQeGRIbS8TiBJIZmKAZwAG923aC+7r/8oRe0RFJp5aQ8qHC2cn34d9ZwGewZOwK23Y2ZnDmsr99A38Pk+zmpZnDLPUNSZsXf4DO/zId6HAq/87If47M4HgKcOnUMNO83AbiokrczKihpev0zRRUFVVULH4PJ3OOgRyhQ1eYo5hbQCVsmVOB4+yqsag7sDorGGqEJgZ6IbvHTBsgKI4ZgY7kdiKwWj1klU1iBYCErbCBQaBeKtCAw6EmpFDXmqxPEzI6Ogg3doaeEovOIMOhtdnjhNLWpz0+GdOPEkPrp+Ez/52V9RFHbSAHRjjEDgM3cgHqEp6OzBrdt3sbq9jY1EBBOTI2gbW7h2eYYCm+KxpIBT78TJMydw4e5duuBZBh0BgM+pEgvjMgVFhQUOnQ5T+09A5+yFubOLIFCHV2HD/gMj6D7Ygx/9+ANEHyTx7d95BHe3tvH73/+XyHLOSDP8kDJJuwUbn8dhc5HgzExiC3LxKLQk4O6pSZJPFpPje4jvFumQodZOac4hyiQIhhSHQwN7KPpquP/px/i//+g/wdrtR7Xewp1L11DJZLH/7DFcunoRG3dnCaZ67BSXoGeCrs5tIBUStWirEgDrKLQEhdvdNngCZgKKjERupbkSNVD5uCUDnnj8RTjpuFV02Zc//RTb88sY27MHfeNDsHscyKYzFPAxxk5SAswShWfnwAAufnRZamO/sbZCoarkZ7hho9jyd9LVcxxjsRiikYi0LzbBJI/txlHI0alnkihyLkWpQpVah72HD1B0NLC9uoHttS1pha9OQC2TmDQkTi3zRmckEfgdSPFeCjkKsLLodsZ7qfIZSO5qikczjYY42NMz1EEwTCAZTGBsqIvOskVjRlNerRHI9JJJUvH+xPKgyWyG3qSRtsmV8mXpQJ6XYC32kQpTIVb6Cb/wURCIes2FbJpkQZFOb9xS87ti5Zfs7qbRGTl+CD9/5ecY7OkkSBYxSsMbIeHfmNvE8y8+g1f/9hWxHMNnKPCfHLp6Asil8rAznw4dmkIxVZb2hk6emcQT33keJoeX4sxPQs+jlA5TdEShZky99+4FLC5uo/dAH8Qhc7PVJBFoTZSMLOXw4MrHkBNvFCUK62YFMpoZpYxGOE5idhnw3MtnUGdu7VzfoRhOUWTmKcppOAyiEgpzUaVCleZSmBG1WMUW2xqYI0qlDmrnBHqf/hJcU91wOkhENOtCoBo4buIFyeytGP7k/3kHyzTE+eoW1tZoIoZseOlLj+Di1Ru4PzPN59JS4LQpJPMQAy+a5IitLmK1W7z+JdUJz4OmUL+SpKUI59c+N1NCaIuf/3wV0Oa2kvyEwGSUC0cljCE92dDBcRQoCORifzTHNZ9k7PK3zSRy0WJdZf58dbtWomBmTIsDnyXR4p9/CxEsOqFWC3VxDpPCm4TIjxbnRpSMU6NZJ3Ux9fl9jP8C4iTTvr0TKEZS2N3Z5X1Q+OjENkEhpBlDwpzXVdLhvoFJN9Q0XmJbQrlchyizKKrgZMMZxn3t87hkLjVoOsU2MT1xSJRg1Oh15DGKiXINKbFfRFZjbgvhL1b+RD8PPku+Cr/FhAkKMlEYwSX2BduMfD4Vbt6cluJaHOwSUT0xtV+q6x+NhJDJbqGtLiKWTUlVWmzEcLvWJZ37EGVGY8ECRXQJFz69gs3yBiwO0ZlQD8eQFseODyPJ596eDiO7FcXhfXvQ07UXKeaSglzrkA4xi87HDhqjBjSNEvSiQUzHiFSpSrRBzzayzG0PqhXRrTGFEg1oOhGmKFYRi/1IEz/QIG7pPNik4FBpq+jqNxMPS1iORcmnIygUnRTHKrg5VneW7iNd2cLhPd04NfUsUDMjnEhIh2VD4TAaqjKGx8Zx49an6AiopP36m8QpDU2GQ6WFTuFCMcu4rInRbWJ4dIwY68Pc/AwMNI5TPePE5Vm8/8l7ePnXvkcT1cZOehuJ9A4FWgrRdBuFOueQcyKaD8nkUXz76y/xzwpcvztNoaTiZ+6Bx+rGTmQbU3uPQJOr0WhfhNFhxaX3LzF/o+j3d6Grdwozt2Zp+LXoIAYpKjosUHiLN7Zl8omdc6qmODQ6ZRg+OEWczSKWqcMzOowwubZA7UA9DQ/FpEk6jNwGERggZ0SjRSwsLCFfIS9SXHa5LLAyLwLdPs4xzUkwjPTuNpxGO7Y4txpVHQMBP7aIq03GrdPqQHKXYrddQYefpp1xJcpNz9JsLMbCFMkGDI2NQtEyIcE4EyVKt9Z3ka2UiFcluLwa+GkUxMHlFvlXrJyn04w3zrfCUJfMeFnMA4nK5TJybKs08jS8MjVKxTrFKKjZeqFuG2GRm6B3qDAyeByX3r2FWGqb4y+wRFScqhA3xTYoGkfmTKMuQ5ri1apTordnGHemdyDOqDRbVd4jr6qtYc/+LqhrJqh1Xuys1zCzNAuduQKbnoadol00bpIRcwQniAo6Ws6H1+umgfGhxrmMJ2mEyJNe3yBcjhHyhB5GE7UcMWB69jqqLdokPpeR+a1uifrxVWJOk1pLdL5VE6PEgp0CQdEwjPncqhdJHaIWO++PGDk51EM955LKXheJU2LBqch4m1lIYGktBCWfWWdqQ6vX0jjp+PvC3CgZ4zL4fFZMTo1SW3WjnFDQHK5hgc+Xb2fQotAXXGyiVhaViUR3bmG4ZY8/MtZWGvgBQjzLrBQ3FBSdJnj6bOjgTd9avI0bF6el131qui1RdcMcMHDA1Vibo5jNt1HN0r5SgHn0Hhx58gAeLHyGSrSOLl8Anl4/Jo8cwHaYAbIWQ0+HBWplF/a9dBpLuatIPFiFka6kTmKzKgY4MTZY+rxS22C1skpREcKVT27Ab7ZRgLhRp5sr0u35PAQyvxErC0w0ikG3z8evkxSZ9G0+y6XzF+iM57D/6D5EmCnXr97BgG8IX/r6E1iJzBGcA3B7/LCNmHD7wXXocwqSnQarK+vQcjI6PF7Uam30T+5F1pHGldVLFJ+bUFQ1OHnkITz17OPI1WJYmr2D9PYGShlR4oZ06dJIAicxm4Vbo4FD7Bf0OXFxc15qVCNOlZfplG0qsVqkRHylhvXpKElLKb02F+W92ho5SY4TX2oI2kKr0EBfhxdaq5Lg2Gbw+dHb3Y86QfwoBeOV21ewu7wJD8WKk2Qf6POhZVPj7t15OBQWjB+ZwE/ffQfp0A4eP3CMJFVFiE68LIis3MZQf4/0mjnH5CtyrMhhmL8dhCEH/P4f/C7euP0Zfvbq21BkmuiyuXHiocM4/MgIx+OBtOJZIdmuL61K+8d9HDcLxfE7P76MDkeA8+mH3TuAiqqGC69/QmFBsaoUhYSKn+9jV1sgatDqocPEwRM48NhxBn0KHgJgtSUORZGYFRp4vE6pZODghJ9jKEgbCFMQr8xuYfbOIjYXV0n6ouxgnQ5fbMcy4Eu//jWcv38Nv/zBj/DQ0cOIETgz2QSTsMJ4K6NBQOoxdeM3/s1vYTk1h8huEB++9yHWFtcx0tmPf/Fv/g0eeeY5Xo9CQaiPJsVsJIh33nkN1z9+j6KRwNI04+iRR+H0eXD7xiXUKjkKWTpnjoWdIkZj08FtseIgY7TEeNJp3OicJLkWUzApxaojBQUTc21tB9O37qMtDBfJWpRbfPTJJ7Ae4vXe+BADQ1OoadqYnbmOojgYTXEo9rFzGKQ90elCkbEhSi+VpZXN7XCQIoZOvMH8pFARC49ihUFILdH+XEsw+ryFt4rkp8TYmAeTp004+FgXRYcCy7MJfPiLWfQO+ZHLN/HgapDkSaFt0WPicDce+eZhVIwFvPd3NxD8OIovPvsMbL1mvPLTdwnchIVCSVqds1CYu0l+WoNKKgsnVuvMdhNFhBhPuQTmdbF9gnEt9i0eP/gIhUKdoCbn73COg1vYDm0gkaC5SJYQXQ7hd/7pb8DY68S5cxdRogCsVYro6vJgP3Hmr3/0OnL/L1F/AS1Zlp0Hwl8wM72Ix8zJnJXF0EVd1QzqltQtMMhe8njGM7M8M7aMsi1ZI0uyqCWLWm41QzFmZVVWJcPLfMwYzMzxf/umZv1VK1dlvRdw7zl7f3DuPvswbgwE8s2FJU4ZCZWCzERi1FKA+dwmmskQ+oklA+P9SOYSKDVpOigqB8ZmlQN5XvzM1xAKDpPQjVhcXMAf/95vwu/VY3N5C/pSE+Ojo1jazODqtXkE/H6YmWuFQgnerj6aC+bugRlPPf4k/p/f+gewBz0g5mNrMYfX/+CPUdz6kKQiBVIUviQuqBkD/D/KfKiptGWlRMMY0YdOwklTbB/upiA30DDRyVAYSxWEkfNHnQYHsYW4rwj1xE4F7763hO98+285HhGYXGXYfUWEBt0oRjtYW4hQ6Cxj/PQUGtoGaC2QCEcQnBggUcxxjksPFgGkboyCXcKl1SFAUESbHXr0zdCMjwdx//oqrDoXDubXoS22OLdWDM72Y3iqG4V8lcJahzNPncWJk2dx76MrzJcV5uc9rK7tQeek6DXLxkozBUgJTo+dmCGbaStIpeRIei2FDIUNhb+dmHD05BTnKMS8zWLi6HGlZe/e3Xs0wilUaPKe/cKXsbS4j9de/TtFENQKTQpzkhrzQvok+9wexhcNJ3NSujPZHSKE3Ip59nitWCBmxWIZCuwSOuWGYg5EGMtTNzmWX2tW87NoIuw01hY3843Clbhi5Z9AwK8YNKO0dPPa4ZHvqteUp5s6XvvOzg75M8D57CBOgSpj2T81CDn+u1EroNZJoNzhfeeLGBk4DIvBhQ5zxklB3SRO/Lff+X2889EnFDhG+LscvB7ZV1KGnErbR4My3D+qbHyXDh4Gs1V5Iqrl9el438lUhIbPRiEjRppjaaPBqFchzRnzifsU7eQUnQEW5mem1OI1lGDza6BxeLC9vs4YqyLZkk2pbZwcuQCfXg6GSaJpc2CDBqBerON4Xy8F1l18vHAJJ45MYnz4ELbjZXRLuYfVRWw9wGjATlGox92tPOZWr+O5T53E2toN3qsaK0vzSmcp2ezq0jrREzhELtDz/qUbVw/japJYpcPC7WX86AffRkq1Aw44sYK50FYpG/CHR2f4fic2ozGkq0XiXxZWVR6D3TYUmIdl3p/L48LCrRXcn7+BmXNj8LvJ67E0ctkkQl4vpKtPKVfFUGgME6FjeP+1S7D4OhgcDBDHGzRBVdy8ehPBYb9SbrN8cBuPfHmSJiyI5YV95RyJ/WSYmA1MB6eQWs9jaz+K4ZlhzEqJqdlD/XKTMU+zxzFfWl3C6MQ0NrZjqMjmYK0VB5yvII0AaDJOnz3H+wsgenCPeV7DKoVfspJF/6hb2eDeoEne2U1g8f4KDU4HXocL0d0MLE4jZqRE9OM5/lyrlKJFDsrk+ArMxArppBfwu3i/FM0U/PJ8s0n3W2TOlIta5WmddNvpVGXxQ9bpinA7DYo4r1ZooOsqmJ0ajPUFoSpxZkxGDA+O4f6VDQr7ODT8TBP1js1BQ8s5LZbTxEUrssTeZJwmuFpTtI3PzJhIS/eyJs2AHJ6lwfRYP/KRDm6urjPeaR6kQx5zsVpuQWdRMW4bKNZLqNRKjO8GBkeoV5qcY4p9KT1uqSwYGToLVZv5bfXxztR459JFhMPL1B/EQS+xwOpBPUPTQO0Q6AqimtUgkYyiYSrA1+eAlQZbo5HlDi0abenC1YDL4IaZ2mNkyMbPrMDJHE+nKyimBU86+PjGHhKVHL8/D1IzeKnoCjg55k2aNzc/fx8TQ93K0wkrMUFKPDM0ZHnyjcWtgZevlSoNTePBib7FUpa8x2v4xqde6FgIjiqtEZN9fTj76ASitR28/s7HdOAFGOxtrDIAZNOkiqIvn63AZ3NDQ6Kok/DSuymK2BqKqQI8Zi+/TI0Yv0BHcrEYCfI6ioC2E8GuIRw9P4loIon1i2m89LWfx0NfewhFbQyvvfWXGPaOYohi84N3L2J7aQ+ffukZfPjWq5BHdqsk5oDVjhPnx3FAQZKLqDB6bhrqISOu/uQyxh0+DI12IREtoK9vBA6/G3c2lvH+2/dg8srJXgRYOvHu0QHs7S8z6LWYmD2EjrZKoNbj/uYG0ns5NPfKHMQxGDvSBUQNj81O86FGgAlWcTWwkbyKqx9d54Q4oWLwyKlM546cQnRVhFIc/RPjuLe1DrWRgKip0TlRTNIFJyJpqDnwzz58BovRPdyLbSITLWP9k1W08hRScupXSwN1nY6/1UBLqyJXU+xSVMnueKIjDYqGZqNFYiKpuS1w0Dk3WhRW7Ra8dgv6uwbQ4w/i3KPnkc9FsHv9Ll2bhm7Mju1kHJZ+B96e+wDdbivlr57fZ1CO4O4N9MKi9VDEqFE3tvHae5eYpHKyK++bgDF1ehD3dnm9sRosCTt+7R/8GiLVTc4tg5ZCxU0Dt0HDdfnqPd5nCY6OAcf6RmGxBRFLG5BPUQgND2L2kUkGXYJEUcXS8j5Wt5YQ3d+GmYLXSbJ0mF1Kdw6yDIU4waRSV1ZYvD4/CVaFja0HNY6yihVLM5k6NeRSCcUQWpk8R06dxMjhCVy/ehUHdK+qquzFsSLY24PukSHIqaBdvgB6RvqRamaRbiTxG//419CjtWOIJvDEM2fxV9/7DuLrqyhkpKerdFpocaxUCHl8ePbZZ/HcZ15EoD+E1TuLyJPM+8aHkaII3lmN4Pi503B2ERBKgE1O9SKgXr32Me59eAWJvSiNbhdO0SAGaJi+88qPMf8h54djXMsU8PQLn8JTn32RxJLHDl10d7cHsUwC2WoFa9thhPfi2N3aI8gkaNAqMDIGwNzykCTlMK18MU9iyRL0NRS+Gr63xLEW4KVkV3WYu4wbBYYfrIKKuBORriGRSImC3WRD0G3HS790Gv5pOxq5BkXpGCoaFcEii7/5/b9DZDePAkW5RmWAme83tht48ctnceT8BIYnz2NufQWX3r+ETIZkTpMtm4gaNEjSC1vD+5SuEmbOhxySIyto+iYBV80RlhViIqXU0vkpdMr5MlwuF84+dg7VZoakfFdpdRjqsSpdkVL7Ff7uSfzX3/x38NFUr99fQrePn1sjWEYOaNTdNKWHsJsrY5/5eeWS5AHjXTZEtpu89Qdiq1WrK4camYwUxU0D7AYPfvkb30DPcAgauxrRQgw7zFX/gB9vvP1D7C2uwuGwoBnJY4xCe5Di9kdvXIahpMPxUxdw6Z1dCuQe/Nqv/zKe/9JZtInQKd4zNY8i1KPZMlK7YUQvvY3C4gfQtLI0DGWlFES6FKrVZpKkBWVDENajz0A/PAs3vyfQ7SBxd0imUkPJ9CCpyJyJGDfy50aaGx1/TsiASeaaI7m5UcC3/tsbePW1N2AOJtAzLaB/ABNFALkBNYryQI8dX/7SyyjsF/G7/+7bNMBAh1jd5PXYXVJ+ZlCelLQ4j0MTQzA5mlhfWCZR6ilEzRR2Rv69qhD40ROzeOkrX1OeImYTObzLe/zWH/4JHCGTcgJpLhfDJIX7BMm0z8ccadUYA5sU1g2YSV5VfoaUGe1sZVFlPosgVjeldEVFLklDRREtJz2qOmWMTB5FvJxhzjcx0W3CoelDWLqdoZm+gXQ2S2FdR6PRRDe5pFjI0mwUCZ8y9/zD8ZGVeVkRl30QshKGBiOP+Eqdp9TnypM8KWNp879NJoi8Vva4yPHkNocW01PDCIa8JOcqFudXYaLZ7B3oolA3KGI6nojD02UjtkUp7MZwknHSTcM+1Dem1OOXi2kmXgfVToZx9TFu3Fyi0D6CF59+mXMnfc0LeOPHb+D2vdsUPjS1duCLn/8iMX+QQqlMIg8iJafIlmIYIj5ODB2hUbqOWHyXsWxU9mPIBjIDBZXVTuNHI17N1+EgzupaSQrXNLJ1r9KHXzadG4i5Pv8sTWsXcXwNu6XbiFdvwudw4/FD34Aq283vSyNRCOOjyBJ5sQlzLo3pkWF8dOce7vF7Z4+dozjsV7pVjVAsp8NphGMRDPns1A80ODQixZqTnx8jFtQQW1pCNr+BXD2O6fEpikY1po6OKeLEbRpAPU0TUezQPPXgte/8GAcJml/moUo2/fpN8A2NotgxU/zIxvQclu4tYe3OHFz8rguPH6aJsTKmrFilkZCCn/xeGrVWmKaoB1fevYbRwWGaP8aupk7Bl8JU/zhc6h7OoR+r83KEegNOvw7dLpqhRoX5ZsHaepiCkDFkqSA07qa58uLjS7fJSxuwkkPsBvKNV4sLTz6OotqKa9eXyd3kX85Fh0ZTT+Mk1QaCQdKmL5urIBj0Ye7aLWVMBoZ6yHVmDIdGcfetHSzsLeBX/unjiN47UA670Tg06OruRoI5V+Z3NZop8lREeYpuoJiUQ/b25cRUagB9y4YDclKOmEOVhxLzhReB/sEuHJo4xHFuIZrahcbEeGc+5NIt7Iv+4bXa3F5s7Owrh/wE/A7OU5H4RVygmORQwin1214H8ceklFDZzF24cfs+xXuKhrWNqekxZQOnHC4kDQYSUsLBYJNNw16vU8lXbU2PuRt3EcullEOihsadcJhGcPvDKHFgDzVDnt/TwpOPH0fQP45PPphHFVEax7ZymGMmU0T44IDmWYvZqUeU3JCWjlKwuUktd7C/SixIMddExBth88lGb2JfVUVTYKaholYs12GkgZc9E4lkCnVLE15iorZjRKHG4TJJR6MB5PbLKMcOlLms8fVyaFw4ncTITA+Gx0cxv7BBUxvl+GvQ6wwhl5FeKlXmArVMw4xyIk9zo+Nr6lhcjSpPyOQkZ3niorWYiTlatPMU9dR2R0/PoKcnBFUtW+vIBhPZ3JUuJ7G5Lp031tGgIMwQ5EweE8E3hZsXl+g+q7DSkVl6NTg4CMPtsTG4wrAS2Ab4YbKRqNXJE0zMdG9JWrEGk76DbKqEmYkpZMINHOm/gOAxP9TeBj68dhXPP/1ZeAZ0uP3+XfSPjGNt5zZBTaWUJ9z87hxeeOZRRErbKOwV0e+lgx6zY4sD7h85jr7ZWQVw7168iA6TXE2hYYMbVl837D1e3L6zRGAuYX1+DadPnYfKbUPbXlcAc9Q7ht7eXkQK+wSqIllNj3e+/z5efugJOvA+JFNJxPfjBCENxo9PoBU0IVovEigodQjifYMj/F0DpWYCB7kdXL98A/M/uILzUyNI0JHdJwmWCGD1chtHjx3HVnqTZNRmYLrQouDOUcBit4U0XXssnlFWORpKOy2KBJesbFQYvCrYrXKsrgk1itRqpaTUgUWiJWVlTxFWBHL5R0tWOTY0jK/93MsUaSm60womR0coInuwubqLielZLCSu48r19xRHKACUjZeRSe6ReDp0c3XMHJ3BfCSJ21dvwUNAreQZqHYnahq6WkbqhemTGJocAN0X3nn7DQabS+lyYCGw12gQ0gzIvt4A4tkEttZyOHXq0zh04gweevg8dE49khSaBxROshLfrOcxP3cZH77xM+XUUx2BTNnEwXkwUywJS7osDniCXmV10CSbtAxSIy6bAQ0I7ycJPho4nW4maYpzWKJD1ysboKS9n4VioJQvoFZukNj86O8fg48gm8gmsRZZwe//h/9MkqZbpfv38TsyFcZtLQ8H3X6W4jPNZNUSRKWlpqzM84oJfrJqZsbY8Cg+8+nP4xzvS0XC3t9JYGhmnMQVxdL6PK5/fIVg3EYqlSZpEAxoJqQdobSZK1DEE/0IVA3I0dmDw0PYjm5jc21DrBLcFguCjF10mhQtGuSp6qoEHGlbKCvbsuImNcmyGk2YpNikYTOqoZMnMowV6faTLVYRp3iUFngiMqQcQh4Nk9UoAincpA6dwl5OJfN2y5HGFpo1H4KDIVQ5juGNfQp/LQ6dPo25u9tYvbcLp9WBOr/U43bgqacmYRop4aCSwN5SFOdPP4/g+GGshbfwvf/2Axx8sgIfSatSbxKMUrJwQXFeVzajmow6aMSoM3jbsvmsUMXp0ycRCPgIyGtwdAdRpFhavDtH8evDYKgHh588j6K5jPxmAi++8AL+7I/+ArloWhFVLosRjzx2Bpdv36GQI94067w3PYF+CEfOPY633rqN5HaGwsOF5eV5CmsbOg0N+gd64XIHMX5sGiNHp2ChEVDGkwpXekgrR7/zvyJSO9o2dlc28V9/4zcJt+t45ivjBG0r3nz9IgZHDmHxZg1Pnf4FfPkf/BxAsE1XRSxwuBkDTVWduMk/6TyFMYl0dQ2FG/LIfJcxQPSvczwoTDXdw7CNnILW0wO940HnHatDr9SeynWJgWoSuGnfiSOyuZmxaNbCJqKcZCnkKm36lJIQ5oWBwM9wxSvfuYd/9+//C5rauzg0bMNolx8dmu+lnQ1s7u6id3AAjz/xND66fBP7Wys02g6oKcRrtRrylRqHoAm3wQqr2cH7yigHy2SILT6PAwatAQfM/3KhgcGxMZi7DPjC555HLVXF63/7GrF8jSJGz9wltmlqcNt1yrkCsnnTP+iGw22G1dLLOelDKrmFxYUlkloZ0c0k41rHfDOgQlEt9SzSrakhGzylEwxNCNNDwb8WhdILn/8M9pe2KE7vMqa1fC1JmL8rk9ga8qSIWEIIU97Q5i9koUUWXcSkNigY5HPbimgX48qPF2EuLxczyx+JkZOFEckZ6U3e6TSgJQlPjY9jaWlNyTkxfXKwED9FEVv7kX3lujXyfZw8j99KXuPYcvI8FD7xWBROM+eYAsZBTHnokSewt7ZP4t6hoW7RwM3h/JkhPHT+CGOhn0KbOExjsrNLXlHymmIqluC1dTA208c5LcLtDaI3NIFUZEMpqezUipCzP9ptxnxNjSSxr4gCAqOjzMMgOXaLBsPPXJfTjgvItFbx8d3X4CAedxmH4LGH0EvRv7SVxo8+eps4WMAL5Agpx7L7BvHmjatIGijkiD8DwX6EXEMI0NzevHePUreIoyM9MGrKsBBflileFhYWyKWPodaxMTZLNGArjAkpYQvC0hrEaz/6MVwBI86ePUtxOYFQcJKToIGLMfvKu6/j7atXKHwpuAvUA5E9WFV2mF1GLIU3EC6kMTsxoixipfNZnD15lDzP2DH0U9cUKXQKyMf2sB/bpaCLKCuSOuKErA4bjC2lTFTwQF01oIeCSkcRa6eOcekd0NQ5qzoz3vv4BlS2Ar76q09j/rYcOR9DjDjb4jyXauRm3vMw577LMoa3351DgvxjC+gwPdOLSoJimiJZQzdtt9FpkROS1Fhy0my3t4NDYzNwufoY8+QrnYu6oEgRbuec8x7IrYu3t5DO5fiZ8h6pCKBZoFE+eXoCX33xK/iff/oO9UmM19LAzpq0sJYzRVIoFR4swBCu4OqRkzKDyh6GsYEJ3J9bgK6rRpHIfM8SigoaRKN5hImtveQgUiG1V0GpGBAQInXQpDeVp43HDk+hmGoQbXTk+qiisyxWLfNZjZ4+L+TgLTVx3mi1IpOuIxWtcL7acFA/Fip6FKp59AaN5F+78qSzq28EWboNqzGE3Z0IVJocRqd6Ob5RZBIbqGsraBObE8kkCsSb7q4hDA3MIOAZ5rVrML+2iXhhA81qlD67ili+BBPnz0AeKxJT2lV+v7EDG2PR7x9DJJZUjN7RqUOYGJxFdKuE7/7gx6iZstC5ycN+Dww0HcWdFDo00jpDgxjGOcsSUzoFmK0NmgEH9YUe8XRK0Wl2aoVsrYFytaOUj/lcWljcXVi5n6eB36YJLCPUa0J3rw9NxqmGeW812RFyhFDgfW2srSGRo+ZML96hJSU5UrxoaVvUBD+ph5FlGanPkx2uJrq8loYAJc+TxS7JHNFtyamBwhY1uoBMgkKQQZMNJ5CQtkmZNMVEGRvrEQ5U+0FfY8qOQ0cnYe4zYPLZWdzZvIGdO/eRIbHPTJ9FgILvYHuNSU7BoqHb0Drofv0wOUjOvbzwaAImtxOr2XXc+uRtGHJlDIjYGpmCt69f6R1eLkZx4+KHGAoNMVDyWF+u48yLD+HV13+M/ukACqUI1u9uYrB/Ej0jA9R+DTpnJrPdiHUGA6pG9Hi90OvoIkmK2bDsruW92/TwMFBbxiTuf/IJhZALWnuAbpFAbSLhuEy4/MFlpMI0LhUVTo0dx9LuEm5u3UKTQlI2haaTaaUdooZZUslWKPoL0Dfd6OrpJkGuKIEs7QAbrTrnQbZY0fuRt72WAJweC9TmtlJfu70Xxt5KSjkmVjqG+H1WujYXr1mPR048hsHZQfzW//Xb+NKnXsCTz7+ICEk0Go1Q3Kv4/gpuzt8ioVJpcn7FTS+urRDIswh28b5JopFUVDn8JkaXaLAYUC3VcZzjpaNgjG9s4H//N7+OP/nr78Gh1cJIk2Cw2ihIsxQwFO/8mc1BMGlqoKcws3Pu8pwHLT+32aSpMfGuKi1ecwgl3q+RtnGwbwwtCmkh2939LRqiA+RzeQz2THD+A4js7yu7vz3BEPai0tBfTssqo0rQk6UvvZnChYKlXMnBonMwXv0M/gHs7W0o8WDUqpCIxFCm0aH6J2kz2cp5cmYD25ubiKxtKwZSygjkdEvpBiOt+jo0SkWpm+V92e2cQwpfWVEzMjdktdgqbcxspgddIFRymION42rm9REUchlkShX+nLaJwsBOMahSE/woJPM0V1UShbbGHONnmShWRPhnCxXmEsGW4CP9kk1UzSLCpG2ZiPFmq0YTxpzkd8tqtxwjbzfpCWAqCjwRG/w7v6/N+5XjrdWcA4vOyMSXlU0rhZxGefQ38cgsBdYa9O0DzIyOoct1BiOTF3Dvzl2E/N2MZxu+96d/jnoiArvfgtHZwyTWAD66+LHSVSU06kHdKpvAGsiWynAzF7rliQvn1O3txcHmAgE2jPuXlrD1yS68PT145htfwH///T/D4sXb6PX78eRj5zFNLHjzow9Q5FzLxuZoPIXegRGUCaiyeXZ0qAcVirnjz55DaqcILwFsYeEaBVkLu9Ek9rb2MdEbxNknz+DNNz+CTWNTRH6tXON9UuTaAjj77AWcevghlGhUytkYyVeL7/3lt1EsdhAiEagdKhxkt3H6zKPwBntIrjWkaaZq0vGIOGekujXpDIpgk0OawrEF5sur8DkJ7hQzH7+xSWNzHqe+8vNoMJbJscxaLeqMGWmDmMtI15o0Z7HJUFXxeys06lW+iGKJf7QEcokzNbHXJBu6KBTkiYdsiLU5HCQY5izNqKwet0Vg0dnIU7MHvf35d5KObIxl6sDM9+r0KhKGbEzSoCKPnqWyMNfAa3/9QwqDi+gZM+EN4uP2+j7FYw+2FojLxPwKY0seFwu2CzToZFWPglVNEqZ+eKD6ReDyZ7Li7PG6iB00fuQBo57mlXkjGx1DPiMmJ7qgoVi6fCWMzYU4P4+/t1IAKbErKUjKMZtRZ87Jfob+Pg8OHx3H4twe4uGCUgYjBlZFQ6NiDLdEygr/iKBnvrcoSpWVfRoT+VSVjAXHVkX8r5Br6JRhoACQlW8pX6rye5XVdwpr0d2ykVT2ftBP838ebAzlbUOO+5dVcsEB2ZQs4y3/yObtFsddcktq3aX0y+4wKoalWmooK+1KKzN+pyfoZ36XkcmQ3OVnFFmyD8PQMdEscY7cWgR4v1KzL+dRBL0ePPboBfT1DOOtN95HkeLBVCvj0TPTGBwKodyqoEkTJSVoJcas022nsKEwpeCW2lU7Tak8hZON841cnTCmhoN5aLAR4wplZcO47AewdfloDNxIxcIoUOjli1mlhbDTYVZq1tXk9mwli2hqCy6nh7yjQikv9cwmvDt3D+FMBF84fwFW4kyZc35laQMR3me5nMIIRb7TQ462BdHf1Y1oNofrNJ9TE6OgHUA8vo6J8R4g4yD2erBHg3ovvs3PLqHXCTw8fh43Xl9FMrqFc596AtPHzyJfzTHPlnHt9m3UqEGk81NxZx1BVxeGZ6gTYnfJR05cvXcHW3tLOHZ8HI+dfho7mylcXriJ8f4+vHzhefy3P/4WjVsVE5OHmdNqLC/tIpVLkK/N8Hq6cECjbNK24LZSndgMOH30IXQbB3Dpw/eRKZdR4r049R300iz0BXvRpFEsqw145e03kJV+3RILTjeNPuBQcyyZdz0cv3vXwlja3Mfjjx5Hl9NJnllhqHXIbSWEsxH0jnnx6U89C13Nh7/+1g9pmlM4+dAoHn3oPGIrRbzyk3fh6rUz5hsIU7BpzRp0+QeJC3pyawVmh0U5e2RkwI1+ah0pj7u9vEwc6aBakc2fMSQYg9UqdRpjx2gDxmf7MSi1zekMZqaO4dbVZeSaUZg9DWioLWQDfi3aQLPMv8viFONH9iNVaNJlOYAyEGODIXKkHdHdAvGioHCgdNTb2UrQqFaU/X7K0f/Ek0a7ilKd4lgrhxQGUKowT4gr0jUmSo0oZVk2fk+pkML4xADGp2YR8NLo3oxRP3KcUuSPzDznuU6O1zNfKK4ZfzNjZxH0TVKruKhV7fjk+kdYT9/CMHVPQxZ68mlkYgVsruRBMUVupOjvMSktS8VojB06xvuzIxaPYYiG11wL4eP3P4LVW0WwZwTXP7kDT7eJxrFMcc37ph5sEd9avP4MzVKWmC4bUMuNPDq8ZxMNW7PSpKnzE3+avJ8kHU6VxpgYzvjI833r+4wzTwdDY33ELBfHM4/ZmX5kkjrcWuRchXPIHeyhr9cI1Y9+8xc6BnEU/KOz25V6OiIvTBYbbO4AvKF+XoBgNR0XQUl+Lj2Fq3LAAZNFJ6KASS8rF7LqIDvpa7UK5FAI2cgkq5q5UhU2swtyVKwcrGA2uZX2e0TAB0RFcVFOEEA4oBm6+XIrQ0KV8pAC7l+fVw4CKuXSyoZOczeDhb4g0D8MOb2ymMkpibGxelcRsWMjhwiWdJTxXQoED5aWNpGRcpfZcYrMNagJ+P5uL3ZLcTq4Kl7+zBfR1heVUgg5MVKAX8/7lW40ExQjFQ78TmSF700r15QtpfhfD5qmDtK81uGuEfh4fUsbBK79GGrJKk4eGiG5zOHye3ehdXYjpy4iGYvBZ9ARnEZx4/4dcHCg75DYIgS2FCdfxsZA8ZjghFO4VWh4NAx4jZwaQIA01klIcv9uM82CjsRVRqOqw8F6FG6HCVYfx5rEqewWrlSR3KboY0AeJRgdP3sSk0dncPPKNdgJRi462Rv3ryG6vQ43QbfSUuODG/fQKuloiMxIpMNIMRmrdHwmmgN9Q4uQ1omvf+WrsLo9MPVa8N6d95CJ52gwOE+VOhqKYCVBk+BtNFJVmrwGCU45kIZCSI6olhNX5UjZCsWnkKU4WSE/Iec8HXmHY+9yeCmkOUc+H8LhXUXg+yjiYhSIhWyGQUaKpXAyMLZKHI8yicFM90teVNoYCWlr1BSzJOEGwUvDn6ko4lQkU9mgpiOo6Q1WJWZLjNM0BVOLn9MkkOXzOeUgEr6ViQwUs3XUSyXYKDC0FBVFXlezxJjlfZmMKqUdkwg2NwlJz1yQVTINhZU84tqQ9pOpjPJkQysGi8JJw2vUaY0UTgYClQE6o1FZ2RPBbyS5SkIXZGWdn2S32ClmDLDbKNYoBss0IpVSjh8gteCyI66DFj+3ToFv5ZzVqVJk8c/C92QKBfTS6F145DGUaKiqpRaFhpEGtg92jw3+ngCqjRoFYxzp9Cb6R/yIJhN47acXsbu8TXPmx/OffokgN0uRaMD929dIrPvKsdrZdJFuPkXAXOd855XTQi0WN626Aem9FZJED5I0PPYArzOnR3y1hdT2Do4fPwJnaBh6F3NycQHr9+/CY3HQOEXx9EvPYXs/gld/8jasNR36pnvgH3ThoceOYCU8j8X78xiZmkQsWcaZqccoDimSOC9er51EvoPw6gGsNjtGjx5GNBJGx9AmcdZw/eZdkmCCyczYGxyApkm5xbH5/Mufo7jp4nfu4Ls/+TNsbq/CQQGv15sV/DMQsM1WCgiN4JdGEXKSW3aSq9XewNrih+gd12Nk3EsjQMNieRaRohfpBoUh40BrNCgiTjY5VuSER8aUiFGyFWOjTqIrUcjJRkaKVSUeGF8iqKmGRTyK0JaVO73FqpQISg/zJq9LjJmGnyv7BEqFIkWpWjE0YtJMFFbSZtFKshax127p4GLsaChspfuOy2rAws1P8PEHP8TdSxehI8mfe+4U1u6tYvWKmFeaVOaIlClKhxVlYVknpSQ0Ex2NUmcpj6zkKY1svBQjUacwNDE+VBwjvUUFu1mnHPLVF/JAjpWWcpSWdDHh9RdyNRSkIxFf52A+yebKGkWAkThraDWIi1MYDE4hlkphZf0+0qUkDHaKHJJhnUJbsLlRz1M8UqA3dPKwiWPBuOZfOkzWGiNcRcEkhyFpJD+1TdQ5PoV8jfhJI0RsEtMqC00y9jV5EqKYGeYnxTR9kJAcfyc+X+ZR+I4TTxEgv2hpZJWePxNuYJ7LKYNiUKSziFyHSgwzP0/6wNdVfC3nWkS6VJppiQFdXSG+h/NM8ZNMU+zSME2Md1NkejB/e43Er8LEzBD6BruVjlAecpf0Ey+Q3+hPEQiEEKGIkPM6TNYacUwFi9GpeKV0McdbZAxQ8OoNsgKs5ZxLV50OzBaPuESAAimdSfLetIrQSmWjCPX7aKR0yGcp8HlP0fQeY5Biwm1QNvo3wgbGkgo/+PjHeOihs5jpm6IQqWEnkcDFm9c592r47TYYAy7Y9DY49A10BX0UO+TGGnPHWMHZ41NopwuIUXCYmgYszs/h5KPHsL4VRZH/r+c9BGnkX376C8TzKlZXF3D7zg2sETMKCd6rSgsHpyq2cR+nXjhBEdiNBQrrrCqLubU7vF81zM42Hj03AY+K5qJmw0o0jVgxgxSvs1bK4+nzZ3jdQKltwEGqjVSJ4q5TVNr3QWuCT2VBfp14Zu1QCPvQPGgimYyj+8QoHIFBhJcivIcYBXs/ubDFz2zRnCewlt5CuBBGwOXFQKCXwipJE6+hsJIj/TXYjEvr2CYczHFpGFApp+HuchLvHdQHeWIw4Ay0MHN4AkYt5474lArLgTcxjM70Mk/ojot6fHxxAYNHh5gDKcZwi+KWRrvKeZLuVLJMUyfHki/N3gCSkST2lheVgx8z1BB1cqUIcxtFbX8oQD1C/uf3W8jp0pWnaWoj5O9CJLJH8yOnYjJ2Kw2akZayKlxhwMtCg/ysv9eNsYEBeKTtLDk8kcnTmEvZS5PajQKdGOMgXzcN5FniQ4X5XmpQC4p51NnJW8w/4onJZEEkRm6kjpMyMuk1Pj3UoxxU+MVvfgMO1Sze/P6buCud8bw1vobxE44qJmp2ZBbHTjyM/uGT+MHfXsRPfvojlM07MHV1GPPygWrlSZzdaYRZZUIjS45PMN5TMcxOBOAkr6rJuxlqAmlRbZe9iRT36o4W7WINW1ejiO+EqQmjOHVikDjs5z1Q1xBHi/k60vUi9hJR5mUBulINPq+U3FKUF5iPzMkWtdoWeb/tbCLgsSia1W62U2NpkZE6eTrzzbUwXMRffSeBPq+LGsKHRKGjHDA2dMgP1R/98+c6ero7aRdnUuk5eUa0GKvUBWhzIqTVmIVOUJ6ROl0cWIKpVsiKCkBaUIlw0Bu0FIJNZYOLXt5PFJAnHgUGf5RO9OAgjdX7G3QxgIeiYGK2i6SSxfZaBAF/L3JxB77+D/8hSdvEm2KecGyVx4wkApvdyeSm4OOntpigWhJGg0khHCGrxrIjV6fWc0L0CkkUU/yTSdGdZImlGiRlBZcqu0Lh6w3asL29iMh+EtMTY3B63QgzeK/dvIwusxcTR8bh6aMo3dmGOquh4wKM3V3Q2LSweig6amHlkBnZaNLrHuDndWF+a57fa4E/1AUYiiSABPK3L6HHo8NbH0Y5rl1QOazomIFMLamcTOozdBNknQTYBloWDbIkbSljySQzMHEC1XTmynh2pKSlTjFOYipXSDodOJng2lqHAEKi5BiVUwx6zoOBws7sY7LRNOUjcZSTDaT3c7CS9J46fwojZ8bwwdzHRKYa+v3dHJc8bEEPrn7wMQPSiGiqgBI/q9fjwOyJI9hPxekI8xQVLV5Dh0NpgMfhJ6noYe2yoliLkXA0sPB6bRYnGgzICp1zR1aYSQhok9A5Xwwcwr2W4SMrT01lM5XMi8yfbMKS1UEtxYjD7aTJScNipfCh6ZEOJtlcFNHwgbIC3Sa4aCjebRSxUtfYZqDUxQDWmbR08vI9jYasZDFCpMRIyjrIWAJKQkrUSxTbWopvxrSWBOK1oSJ1bxSZjXJNqcvO5lMKYYqhaPE+tCTuFue6ShFY5/1In2XxrO1miUmlQ8DhIenJUySKQIp66bMt/ferzSrMNAY2s4NEU6NITvMCOC58r2gBZTVexoPioFMlwEpZSqWIwxTSu/z+MnNRVvGkxEW0ggyWw0lz4vGjSBPXT3F7/qHTOHz2EKKZKA62wjj38BPYOdiBXco0drexcPseySOHVCZGogySOLrw8KOP4NzjjzKnXErph4bAJC2c1JJXNNpqKgh5dPjGG6/yukoIURjE9tZQbRUQJvh6bEGCjApDh0ewubPFvCOJUKCXDWWsre/h5ec/g1yYInnhPmYPj2OKRtDj61M6NfmCQxgYHUWHAC3LSvlMFqsLc0jwmh3MDzksI5troW5VIa7fQXefH/VMDdvXd5BcjSDoD2KKJlkOeUlFDygemthc38To8ChGjx0h2SY5RzW4fG689d2fIEtCrrf1NIB1OEkUXR4PTp59GE2qrwJz/tzjj3Ae+Rmb93F37payeqOlaZb5EnGn1nGuKfBMOi1cxD8Hx0zpy14tw8Z5PtglERDr6mozvNOPomoMMQZIRsqKsVFCnIKUQpKCsCP10ESwEs2yGFDpFEHZJ3KQgo4komes0FTIIU5SLqeh4JMuH22STJ0qUWJaRLm0E5TV2ybBtVooKfsJcum08h1yjLoYAWmHaef9yqYrEffSccDv5R+nGjbG1PWP1vHRxdfw8ZXvwhXSYvL0BHbWorjzyhU4JT94fbxFigkdY1XFmFDBzPuxOGwwOE3o9bmQ392ngayheyiAXuLj5kZaEeZuN8eK311lrgR8A5gcOY6engHcvzmP5furWNpaRYYCMluOKXsHtBoTx7sCU9CF4ydOwUyznKLYCdL86IgV965cgXS+aHDsip2SUoKk5F+LwocG06pu4NNPnYSPButgM435+X3lUCDpqnAQJ7cMDmNh/Y5yYqTWYEIkl4bAgYrGQ0NxWiG2Vpl7OqMFAyNDWF9fpgAucbxpjijEByk25YTrOjFT2peJKZIeyVKOInPR7KgUzS5mWsoL650yGkzwepPzT76SQ4c45DQ0xBHOqzxhkK4URw7P4MzZSTz0wnHUjQcUcMR9lZx5YYJa60QyTtNWyyFycBdTo4MY6DqCMvmo3s7jk7l3aVjCFIjnkD4o04xpKeC74HZ0IZ+OPDB3NJcNfqbb5iSNM8poRvgDWKU2n2I7ScFa57WbaFry+TzFeBQGlQFddg/nJ42O1YW+nj7mThXzK4u4tngNs8MTcJt4bbzvi3NXiZdpPHH6EZorDeKVJIKMSxNNXM/UIQriNvbIJ7V6CUfH/Oi2WrFPrm9W2ujpG2S8xfHyZ78Bs8OEtc0l3N2ZI0Q38P6P3sPytXnMTHfjxZceQWBoBhY9hTBjMRlP4M03f4quKR9OHvkc/o9/839Sa2TIP210dzlw7gjFP83bzl4Ft7e30DY3aPaAEcahjobFYFajjyLsyuI8tnM0MW3mtsmtlJJoyVvV3Qg6xHBdwI0y+VTOOzEz96rtBhwz3fANDKK4sg+7qoAjM30Y5n3o1S7sR4u49NEnKBFr6+TzpqFK/mrjePeY8tQ9Rt5eI4cl8jFw+HHy0AmK/BiyMWLmTpz3TQ3VqStPm0zMn8HRIB6lARoLTeHepU28e/EaLN1qfOZrz1CAW7C7dIDrS7cxMTaAu7fuYPb8ECaCk9helrKmAslFhcXNPQrqjFLuVC+paTCZlwEzgh4n9MzhRoWxFKaIlsoHXpQYcTNNfaNdQb4VhcZSU544ZjMtxKWnOeO7o69iemYGXlMAagpNl9mNjdU14hIJrFVCJpdRSl4Hu/txkEygQ8MgC68F4ULmkLpEDq0yH7Q04CMj2F5PI89cy5aTxAwdJvuCNDRenH/kabz6/VfhpH6S2u5tOb03fUD8d2JssA/nHj1LLRHC/bkE3vngCjbTi4ycPNq6Or/fwbGkFi1SCFOrWplr1mYbRBNiWpOmxa2s4vN2YZGFNKND2ZguT+E6thpF9ABiu7uMPw+C9h5ivDSGyOLe3CL5QEq2NMTWHqxvl5mzVZqJtrJvT6cxU5DLwW4Z5ZCoRseFm/fXsXYwT70k+wKJV37GT1KFle093mdLeRpaoyYQPAyOuZTGKjZXH3oGJ6D6ja+d6Oi1Brp80UoycLIjmIBuovAWKUznpObv9Co1f0bi5kVI+UWVzls2b7UotA0kAHHaGrpW+b20xyoTnKJJOpwUg47EJf0sZVVdatQjiTQOdlJocqI6aT8+yQt6aAAA//RJREFU+9iX8dAXj2Lu/lVYGaYqdQFOO8mNbssgBxtJ6QCBRbSX3miG2+fnq1oETwNsJEyp+xSwFvKSWkEDyVVRfSQ1tWRCS05u4udqqYx5V7LholqiGGszJgli7SoFLklZetbKDqo6XXQyTACnUJDDUGSDSajPh/3krnLCZaPYRChAd5nYJ8j0IDAQUoyDSksBG9+FvriG9y/P4Xt/t6aU+Tzzxcfg7DYjHg8jlijAVLDh1LEZbKRXlMeTrZYIRTNS/P5EKUOSUPO760wMOSnSTCfM681KQOvR5+hFtztAF5xgsO7w+tTYpbuWxrBS1+jzeenM9eiUCSi8zu35PUyPT2NgdgDX791AnuJKdlzLak4qSmHd1JPUgugb6SegDlEstrEfOcDK6gYqmTJcBrvyiKgp8682cLw66BrwKsJb2oppCO4dEo6U+IiJsNLcGKxm6Gg2dNKj20iSoNiQ4+7bfH2bMSYr4sJWHH4KJAp/gqH0SxajJ6s7UnMsglTq1WTlq1YooiW9djnPst9ENrfqOL9qWY/g3CinQvL63FY6U8ZfmSAivZCNBj2cViOTx4y8rLRVmQz8PS+XsapBlcmYidcwOjhDJ1tAgeTt4TVvESzX1mIUtGXEI1no6PAbdRIbr8Vq1yok0KBykR7Tnm4vWto69iiEVzY2GGoUd3TrD588ipe++DwWtjdw9eocdEW1cpKbzkEzJjefK+P5z75Ak60jUesRGvHyfipKx4DLH13B5UuXUYikYKA5OzROMWs38h4o4OnWH3n2cVQbZaW0wiBPUkxqrBzscjRVKJV5zdEodC0dcqmcVBwonRcMsopHQyIbG/sH+jE8NoHpI0cxPjtCI2RhjhKcKDoaNDv7+/uMtyruXr2JkNuLqWPTJN8KPnrzDdyZX6I5YZ7x/h1SGykbJUXg5AoEfjeqJLxpCuVirY7ps8dpiIE//93fQ9DrQ4iAY7V7GZdlnDhxmHgiJ4GuQkUgTRP8Hn76GcWoGSi2ZB6rVDxOCrSt5VUSvo73FeHX6ZSDsrpCQQULyowbKU0ZGB2nOdnH3O3rkCWYNue3p7sH8b2oMlc1qcOnYIwfxIkANLXKnzb6Qj7UklEEaYhMdoox5pCZ81Qktv3Bf/k95fuMnCPqQF53nsTmhcfThdW5NYyPD6P7yFl0ApMIF2kCGR9dIf+Da2dMSmlGnQTWIW00KPYFT5QyCE4ZUZTRLc9WZLFOFjPMHEfGu1pPYSVHvZNIKL6lD73UNIuxlSc9dSJflcAlbV9FLIvLK5KApZuEdJfhxypmycB5kXMWZDVQ9jSolP0wTUyPhPDKX32Iv/ijP8NQN0VxfAcDkwGa1iRK+W088fg5jB6awuDEaZLwI7hBc/fKm9+B0a6hMErDZ7Lj/PHjND1ZLO6sI0cekGvZ299WrkEMnmwErZADRkdG8dkvfQ1TY8d4b0Y0sw2sX13C3NxN9E33EksoXFXEXM5tqpBHrlRCIDBA4uviNctJuS2l1ebtK58gGdvG0YdO0rz7sEcz9pHsIyLpf+2bv4Cxw8eUjj52/k7VoRAit/zWv/5tvP/B23AFOxyDNrnHjDrnR1bwxSDrDcwFikx9i8aI3CDtS2U1XWuR561EHnnqROPnImd95Ve+DntXENs7q/CYtdCXdYiQvLNyIBRzfScSVbqoyKmhUqrSoCnhxykrZ3Jom5SkNBh/PeO9COciMBGTnG4ropF9mtM0pPex3WmFqqnF+OhZ3Ly1TJyTg52yTOkqfAYnzp+6gN7RfuxsryObyuKxR1+EVY4ar2ZonMTsMR5MNsZMi1hGydDMYz++x+iiQF7dZ9wy/3q7mH8exg3NFrFLTmA2qi0U2x7FmEhXpkqaIiiaQ4lC0eClCDzIUfD7Ybf6YHP48OZ7r+C9a2/h0y88S2HWjffvXiIvZzBAfu5yuJQaWhXxJFFv4iAax7gcoOQeQXqPxv5gD6OT48jR8NuZRwsLK7h68TLjLkvesKFIjHn2C49yjN0UggdKl69Ozo9CguZH3cK9u/fw2gdvIFaL8LscePbCk8qJ2tJ1p1E2IjTUT+5u4/r9OYTLB4w/F77y2KdgabnwN3/zQ9ybv4/QeB+izRKqlAUWlwf6mhaOJrNLyg6yabSFwy3UPtKyJFWHKlli7Oiwm01Q1HcjzbFvkacfeewIjszOQtOS0zFriB0UiS0RFJln8SwFuFHLuQEFqQc56p0yBbuxy0LeMmBtblUx0bJ3oCwlHU1eP7HZ1qXDwIzU+GtgJbZLL5DzZx6nFurB/atbuHXlJmqWBLwDdpw8eoTCMYjXf3SJ2qQbw8T0bKaJj29fU8RjJBxXDuUqFunGaH6rkv8mWeQ0Mt2s/LuD+VfHkUNjGOme5bx+gMc/dQZLt+9jNyJlMGpyR42fWaXxp95TUQv47fAxfnpoxGW1PkEDXU+Qe8mPnXYR/UM9FLFlbDPu/D1m5oIsz4qx13OOiH8M5ypztnfIi0ZOdEaaeF9Fb5cJI9MD/Ex5skR+DfZyLGOIpdMIU6O4Aga89OLPYeVWlNxOc9epQm034f4OdWSyAquLGoNUpLcRA/hvdieGHA24OyAHmDnRjtUQJB6K9tpKHjAPXBjoGUWBGmvi+DhzBLh5e4cm4wBWSwV2SxF2imY5sHKXnxOgIStl1Yjs7MDXpcEs8ead9+dgCFAHBmmGd8mZy3s0x+RC8nEuz/mkAdHQKGicQKBnkJQkbZid5IAq9pe2laf0WhrhUK8bOlsL/l4fRqfO46ffugzVww8H5SkoWhR3UjzoNLuQWInA67DShRrgdhuV+lnpZ8xIIwdoqQEMfK2IIgIcBWyHCCTkL3W+AkYt/k+dN5yiY5ZdrvqqGr0TftT0TUQ2KUrbbgagFRu7e2gTqJ0U7b0eP84/cQGPU8gEx0aU3pjbi4vYXLiD5ME6dvY3lM01PreDYoDEReEmAkIm2WEjuPKmlY1AJCkRRlblhDY9BbpJEfcWu5TdPChrgJpkZaVLInjqeW9yxKysQEmf3BrFoN5EB8mxEPXWojCQmnreniJG9Pw8i40BLWBLAYSGHKHNRCb5lgoxXk9OWTWqdEpIVrfplEy48uYyli9v8nNVGD0SUlYF5dSsUX8Q3Ue9+OlrP1Q2+2TUJV6zrBzrCMqkhqoKel57m5eSkxqxvQpWr0chJ3RJf/ReglBJDgDSkKilpIEvFAGg5Y3YHB5cv7EIXd6AkdAQzj15Hj+7exkH67vKQTgFApCVgt9stpBw6Z6ZVK26bKaQR6x2igOSIgFHVl6MJBejiGuKbYOB75GyJAK7RupdKbil/6/U3PIKlPpyLYlM6vk74noYJfKYSoQQZSHniEKF8yQrf7JSrCc5mBhnUgddKJaQO0gpG2Ja1To/V9oF/v3jfqpxWVWUo4sNco2qBhOefyi29fy5dHnwOE2QPuLJihy+QCDJcXpIDrIqZjGZYNYTkGpFjPQHGe92LG4eoM74k0NcnB4HCZvxVKDG1fqU9nqHz0+TZPiZNGYmghl1EUqlMsGU10OSKFaKvL+2slqfzmcoMOdx7Y0Pkd7IIk5h/5lffJkJZ8DxIydgdVvwyutv4NjRaRpcFbxd/YrwkxPtQlYnHj53gTnGXNKaKIjGsLQ4j92FZZq/IAzMRan3lZUDnUWHZCQMs0NH0lvHW6++ikIyA5vVRTJmrJJc67xnpgEHnRfMcdUzHqVdpGw+9bgCOH/hBIW4mbFs573kGcsaOJlDfT0hOPpD+ODNi9i+t0SHb1DKDwwUVDrmwae/+lnFAGj5+uW1O1iXjUJNDeetyLnsoLunB8VOA/cp3KXkSbqpjEwP0ucyJ2lOW4wp2fAph1W4AgGl1ElObKuUmTMdDTKxDFw0lYcunMHKwiLmbt7E/Ss3EHJ6ESTp2FwupZ5fSuJSRSFy5gZv8/QjT8PudeH3f+tPCOg+5rYGvT1D2NsmvjAvewI+ZZO0x9+Fna1dBLpDyiNZacdmdshBTFUs3J+HyWLF7noUg/39zAktevsG0NXVBaPDzDkWcGgiX8hSGMmehyJOPHIaqaod11cS2IrFlBiyUpCE98NKmYRgQo3fK/WHHRKUlCwVigX0yONtCnZZxZRFBa1sYpZSQAKxTmMgYRJfZYFEUpqCXA6mEiEvp/U1GTMC+NIpQUfiFENSSCf5QhpVivkGSU46tYiZ1SurpnrOgwdBvwcmxoGN8+eiILl5aYUiOo3uIRve+v738aPv/Tkee/o8wjt7aNYzimmV1rIZimKpXZXTRG0UvXK9Js5/LJMiyaV4UbI9mVjAudAzdm1SzsF8V1GEKgf88JoSqQxKNN+/+I1v4OEnPkWj41K6dv3Ov//3MNmqeO4zzyuYwLtCTw95olJHOi2ljaRYK8efjFtJJXHz7Z8qQn76yDhu3bkJC3FM2pLWKIrOP/ssmlorxmgE5LArKS/JHFDQv3cZ8/duMK9qsFJwnT97BLLJeGV5AVkpY+G9yKl8UuvqkkPrdA6K5QP0DrpoXv3KatnHlz8h/rkozpwoEB9CFA1ylnY+lWYMaymsC8R95py2QdK2o0mhJRtlVeoKc8KF4cNDjI8d7B+QDygaC/wQKSkQwSRm2O93KacFt+saCioHxiYPY/nuCj83Cm+PDeNTPRifYW56BMcM8DsGUdwTNCXhU3jG09sKXpbyOrhdPfjw49eJLzbYLHZsbW7BF7DC7lIpm3FdJhqDzThcFNBWu4shncXW3hoqIpRNLpjbLmjIPTpivMPVzXjPINDVwxwtYzexg++9+ROa5jxePHeeoiqLe/EYTh6fwXS/tKSjwaWZSGYPeG0WbG6u4PTRozh7+AliYhSvff81vHPtknJs/8TEBAIUNKEBK9pMxqvXFnDm7BRz0E6IoWirUEj53WiU2hRmB9ijedxJJnHt7k3MUEj+zr/9IZavLOPK4k/x8sufx+b1baSyWeVJ/XY4hb+7+Ldw9tXwc08+h17zGPNPi3B8C+9cv4yl/QOkK1GoSPPjsifN4kIpUkC324NMJknNkkGWuoAqA7aSTrn30KAfKb5G+ly3GfOx0gH6Z4zo9Tsx3tePvuAQamkLxaR0qinj0vocNnLbMNEkh6Tcg/dz9Axx7ca6simxQk5zSi2/uGh5Ysn71Lt0NJbkUua9itjUIHYcGZuFxUF8sLZx/uRjiG3nsLq7ST2QoBHJQ2Uv4sxjxzEZOoYbb63i7Q8/hKWvTTw3Y+nuAT9IQ7zxwsF4MDtk3woxmEJ2h5glpX7j0z0c9zN4560rWNhcx8QRr3JAoxyspjE2lAWdHDlSI09SyVtFivCzp44oWPn0U5/Dwt0tXLt6GTbbg70Ye5tJRLLUjz0GpZyyTcySRV4pBS0miQntGhxeK3HKwLwtElOMxGs9+gK9yqbpAepEj9VDU5FGtVEgjqgZUx0EQz1oFplXqgJGTkwjSkNZ12Qhp3aWKypUtVXmfBfuvEHuqZVhtlJ3BFo4/dzTFM0NHBDf5aCN8PaGUl/+tV/8OsrxQfzlH72K9diHOHzMA686iA8v3iauFHH89BC1GI2FtPKl4bt3dxtp4iKo4bq73TTAFmSyouNowMvUINSi/cEe8kiU+ZghFwiG0xyTgjsU6rKHRPSC2SY/UHMunJgYmcQnl25haNIPv6cfH713C/3jfqgOH3Z2SukW3BSso8NdyLWyTO4WrG0nBYkb9l4L9nbWECRZS22TtTyE3uFxfOaXn4VzANjOLuLy33yCF19+CR/dfw3x0jxcvQT0kgb6rAPxlTL8pm7A1eHAZJVC9zYHVuqnbT4n+A1wmozY391CMpmmALASFCjg6E67Q3QP09M4dPZRBHpHlZWa6+9fwvV330OSIKfTtxkMOr6H6MTJl8ecNZKStIay2q0EmirFjOwCpsAkU4jwVlqiKYTFIJNHABQRLjdBXw6zIFH7A26OmZqOSchFq9Q+C9HJ6VOVuorfZSExSR9cIz/LoByQ0aIoJ44p7ap0RjvBWAaeApUAQ2rh90qPTwtBt80/HUVU6pgcLZHQJJBMNMt70SBfzyPDCc0RGKSdUCaWhddvxdsffILwWhozUwNYWNnCwvVNDHQFMDAYwPFzo7h7/5Zy2Mv8zhaTNo4evx9R2eyQ5liQWAMUlVPT44hX0kprPak/lfpKeToidYHSYk2WhqQcRFaspXZURVLTqGlqKPKsFEOyca1CASwi3uGS01PNyiqcjKXUZ4sol3pKZT8BxT2Hi/PMz5LHtm2piRWi1HI0GgrwlatMqnqZI0ChQUJp0oSpWvLoXkwJ44fGTjbRajlfUlvfbvK9LX6/QQuvlY6dYqpUy5Hsi0rJgNUZQJpJq9SQtlRwYBBPP/c5jJ4bwcHmPkm2S3kKII+vZAOdVgkaXiO/R1brbVYr1H//M/lHNnEJqMizLlm1l1VIqQvnEPG+mkhUUnjznVcJfAtoJRvw6iwYJtHs7sUpDCbRPzwAL0l9dXkF/+p/+78Yb8qnUqzq8HNf/ybyJPVauYBjRw6TaPndjGOnk/mSSmBvfxeR9X1MT80iSRPQ4PctUwCr82WlvMlBgXVr7jryJem3m6YpJZFKPS1HV/rTikmVHrsG5rQ8LehmXFrtTopQDUUxrQwD/cjpQ9AzxnMUt3JKqI7jmi+k+HlF3L++gONThzB9eAZqvkfq7Ks0U1c/+ggWC0XD+CSOH5pAgiKjUyuQIAhE+2mSYh1Dh45CTRDeC4cpgr0E1yj6B/spSPZIDiJmWqjkS8qYSueH/d1tZXOj1HIb9RaYPU5eH+VGQ55GBSj8okophsRZU/WgXElKPeRkxhY/q5jLKOZ8dHZSWW2WDbR1Ch6pCS9RuMqBSyrmWCoVVcyk9H1W2srRyCQiJJBEBn/xB38IA993liL71KOP4vCZ88pGuRoFb/hgHyqCuTwpKmULcPHndIc0Ry6YeH239rK4syQivUBBZCeBOogbNHDEAClhyFC4KQJccoq3xQiiaOQcKPsTaop410jZTLmC/tFh/laDgNR+MldKvA/BD9mIqFNEeos/a3Cu5OkKh4j3LaeslihGZL+LiYZZemVrOL+yWVj2/EivZ8Ez5ekMReNgP03PWBfcFi2+/Tuv4for3yc5mLGyv43N6LYiJuWkSp1sFC0+KC9rS1kO8SlNIuTf0EWzUio0EFtfx7Ofeo4mdxaXPryO1e01Gvca9E4p05A1DJ3SbSjP6/N6PcQZOSk5qhhEMeODU32M7Trnyo1Hn3qK8WvFPcZeid8zeWQMfhpX6cgksXKwtoXM1j00G4KRZQpDFc4+fAZmo0/ZPDg8NgUHiVtEmZ7Go9AoY4t4GORYBoN9ypOjdrWGuVtXsLV8B+1aGjoRnxoT47dAk6NC31APnMMh/M1rP8Xqwl3+vqaUr8kqt5QFmK0BeDyDjMEmrNLG1WVAPp/F2PAUgu4uhNd3me93aURUePLlJxlz+3j/w9eJNQ2k48yz2oPFKiPzQ1bh2vJUhua6UcijTvzr6g2Qd0y8HzU8NI4+v56GXQ9PwKscZCdPLD1en9JUwKS3IRXPY2ttB2WOhRycJgeTVApt3Lv1MZ7+4glMHhslBlg5VnWlJzfRgfdSpXmnAWiXYezYkI3UEY0yhzoGDPSQm5nnRnJwqVjhXFpp3K3IhiOcfxrX6Ao+nr+Gpx4+D0/HyRyw4cbSVTx19glo62bO8Qh83h5idhNXb1/BRnSLsVtGbCGG9aUwRjlHBXK/M2RXsHtybBzhrR3sba3h8JEp2Dku3u5DsNmpNd59DSNHAjRKAzC27MSWAv7b3/wu438L//p//y949JF/gqVPKMqvvoL+QwFigVY5V0DrpRCqavBffvNPEU/ewksvnMUXP/d15FJNvP/ONcZtinGtxnu3PqRAqmGQOqF3tAdl4k0lWoBZQyMrfELRtBlPYod43GlVcOx4P8bGhmCiXjnU9xDuvrePb337r+Hqa6B7QI+jp8bQ5euDz9aLHEXg3O0lrERXsVXaQ6ZZII/7cKj7GH74569hcMhD7mX+MDd8Nj8SO1Eab2aWWQy0TWkdaGAMj0+PoJk04vV334an367sjzIxXp54/mHMDJ6GLu/AwrVFzvdV+KfNqNvqOHP8UdQTOnz/r39Ezq6jQCFZN7Y4JmUM0MSWM1XGb17pDS5PcPbTWaWKwEgDfJBOwOptkz+kLK7EHG6R521K0wZ5Gi1NQNSqGr742ZfR5R3EjSur+ODyHfJmHi57G/3Ew/BBGTvRfYT6HdQTwpVS115HJdPgHMlTQJoC8kSWvNUTpFl0GohPxMk8JZOuiaPEcSlYSBGXCzQENV5jR9Mkh/loqqUblYtj6VDKXO/cWYbL22HMqeHkz1TkJrXKrpjrTs1GLo1D51TB1DajFC9iY2eVxpbfR2wyWciRmTKKsQbW5lYYd3qcf/gcVjcPkCoeKPv06hkNc7ALK2sHiNAY7qbDsHoenFMgT0dsPr6GmkGqRHS1KnrIu5WCkfyd4PXxfh2MSXKg092H5F4RhXQUWl0RoyPdkAOIKqoqTbgTB3fixKYOmhRNdTmA6Vd/7vFOShrvlyjgdBqKtRY2VvcoPIPwDvdjlMH24ZX36GZJLBRY6bUEnZyVo+3Gr/wag53ipB6XE6KaBIJziOkW8cd/89sESykv4Q1kPTjWe4ZEE0SD5J6v7GJjfZVAxO+iA+nzDyFwLICSOkOQz6C/dwxjJO9yPk9xGsPa4h5GhofQqeZQTMcovswUWGOYPnUBTl8/tja2cYfu8O6la1AR6DrGMsVjmmAqx8jKZj8KzRIDngHV4b11ZHGfAKsmUWu0TU6OSbwqB5Y/Z9B0KML1Jnm4LXJRhRaJRDbuyVHRJhKJnFIlO+FlB7rUNkrHAx8dqARvg+KzTgKVDULSwcZK0SqbxpSWdlVxfVKQQcNAsAv0eugQpdyGk9qiiJejq0gQFof9wWpiWw+Xz8PvU8NE4JASI61WCMcCLU0Hv4zig8KRxCfHrOco5u/dX0ZiL4VCrExHGEUsHCcB0ByYeHO6KkWYBsvL67wfCjaTnu9nwoAkaurAStKdOTKOrf0tRBMpXq9seuU98x5sFIs1CqUyAdvA77bbKGrNdMIcGxNFuuwIlxGT5vjSOQZqeS/HnsneptHR876lJEFNEpQnEZBtWRQ2sqHVwuvg29GpS522BXkKoEpVRfKVx/YqSHsy6XAQ8ngYUxQKHF+tScwAxR2J10oRKsAW7DmJ/tnz8PV28f7koAE6fKlx578GCk4R1SI4ErE0X++Fm8lQoTCWA2FyiTgGhoZgsbtJgB5eH42GlJBTGMVzJJTVTeV+cvEUQl1BpZOOdG+R/t8WxpyMibvbhyqF1t0r9yFHrE+dPIL59TXcuXodh6cm0Nffg/3tCMcygP1omDHSxGBfL0VOHQtzd5nQLoyPjBDkg7zHFsEtrjzCk7mamp1hjJA0itLmSY/9vQNeoxZlEvV3/vIvUEwkKL5N8Dk9+Pw3v4qyvoVkMY9CJUdhoaNgc3GMjXDK4RuM/3ye48L4r9EUyQpyNBZDOZlHF8dxZFj6/LsIFl6KeAJrvQ4bY2B9aU3pt66Ruuqm9IxWY4QiMhfb59x24KBYqBRqKDY555wzq6xyMV5aFQI+BW0+mVIO3PAQB1oUmFY7DStjIU/zqCPoSm/6NoVsVvqcN1Swu93o6g+iWCpgb3VbebLS3TtAQGceMS5iexGEekME9yQcjE95r+RDlaK0yHk3G2zo6e5HgXnX4r83rl4hAGdI/scoVg4xH7RIZVI0D/sU51HGsAEuxliG1+nyuWiYinAyT3uHRimodZByuQxNENWbspmqo3ehqLZjh/GUTGRpDkoUMHq4KX6MFDKNBgUYQbahbvP3KeTTOaVThpCbmWZJxLlDyJdGQiXYRACSDcOUzrBwvGs0HMqR8yQ2EfPy1EhiOkVSldIDO0kjkU4rmyeb+SKFmg1afn6jIlvMHpRpSSmfEKmIYx3FtWCNUWrNiQl2sxoTIQfe/Ksf0+S/SWMWZ0jVSHg2RGI5pGky5PGzhkLBRhxyEN/K/GxZafPZXZi/N09jN4ngSB/zRIe+vmHMjp3A29+/hN/97d/jtZZRLgmh8oaMDYrQKsmMYo88025XIac+N+VJGglf09FjZGISL37hF+iBLUjzvo5TpO1Jf/69PfQG3Ege7GBu7k0KYWKVsqHMQvFgVx4NX3j+K7j+0XVeWwsDAyO4LzWghg68ngfiUmumITVY4HH7IZvA5ZCe6PoisYVYRC6QFmqX+P6tAxIvsaDM98hhdhbihmz0rXIuSjQo9ZqU7BEYaFq6gl2YGp4m9toU4+S2O2iE5GnPvlLWuLlPgVyVvQS8Rca5GEijLAR1aEIcRuWAs3wipzRMqApu8lOkPNQhopzjXmtUYA/pceTUAPHfjCyFc5fRxRy2E+tCypNkl8uPu3d38KMfX+R1Al/6tadx4vQMAoYAzTWNb62NRGoDw6MBBQOrxI9qoUmaoXglP1//+BOlLMVPbFLT1GtoQMQcq+oGFKIVqPWM/5kJNPUNmusYLl+5CS05K5NMKhvAs3npe14gJpgYow04GHOfferTUBfquHFrmSYvDFugg2efeQb9/YcRi0dRyu9zfslNFElTA6fJVVG0OkV0e7pp2NKwe9wI+nwoJ4pYO1jG6ScfJ1bq8N+/9fvkRzW+/MJLkHbAT7z4y5wjK95/833ORxXDkz0U0EvMOQPcxhH89n/4LazG3sGv/KPPY8J3BKamBfRK2Ils4K1PLiJRSmGqt1853yNZjSCdSCJ/kIWVxlb4uTvkhaphxoc3FxHNbnPsMjgyPY4XP/8kcfso7n+0jfc/uqj0g9+NxJCvh9E/7MEpYrVTa0WzSv4r6XEQzuLq4h0MPTGJux/PoUYxJgugBprE5fUwNDYTc9eK3W05cbWumJ8TJ0cZ3z709U4rPeiDQzYUVS00qEuyGZoE6hG17LWoNDAS6sexidPwMRaS0SLuzq3j7vICzjw6gcfOXKB52MAr332f3BhCb68F1XwVm1J2RiwTvBI8cJHzdrMZdKQ8mSLaStEgT2al25eWRl42uTerWuJyE+cvML7cg1i6eZ/XSmw3OJX9b5lkmrnAKaIeWiXPmTyCyUVig2gZxsoedVlJoywqyAKfnOpr4O8szAPZ56E1qHD0+JDyVCyyk6T2q6BQky5isgmkppSMWkyySGdS+MvrN6NNQ74TD8NB41oqcB52NqnnqryImrL5u1Oj9ipSKtEASV9wl7ajPPVXyUNvIzmIOC2dlExmG++Zc2IGHMxjHTWWkYZTysOkpCxXaMBIvKmTlywqwVAmG/8r/1/gHBSIdQaOmZa8aPfLZts6tpY2aTTSyEvvJ+KyxWvH6OEZLN+KoLC9Sv1nQpSGo1koE8sNiEQSNKcZZcFB1TNi61jrIq5kJbJCt+5HhhNRa5U4EQUoLbw7VHUkWtlYKG3WvB6X0s7OSWIzmDXoPz0Om7sHLoLInd0PkdpKMEgG0Cr143jfS3jpi4/h/fn/ifvzH8NlbFNAkvjUXrjqFqhL0kGC/rOnlwZgCMHBLiS3k8phHim6VGk51z8o5SxlZKIRXg/BplTH0EA/5hduY293gxKvgtmjhzDUM47Q8DhKJKWl5ZuIbkSBLGVZTY/+0XH4BnhvxQTqzRL2V9aVTWuJeAT51IFSh1tqVqCcgCViXkSL9IMlQMnGQjXvU9pGWkmOUj4jTCkPXJX6ZrJcvkJjw+hqC8kQyGVTphgAtVoEK//h/8hhGNKtwMkk1Oil6wgDn98RIOmZKfqle4ic1JjPl5T6QLffSjI2opJrMmgtcNItmhgQZqeXwcO/m5xQy4FO5RIKFFUBko6NwaM10pGaGGGC1MKKFFBUMqI1////kOybTDzp1CKPX+sM/gKJWE7Wk3o0WVEXsSLHMJvo2jUmkhJFQo2uV/pi6y0UriQ+LcFB6iZlRbwtq5nKEnlLISg5WrtJUSdHZ8teA9mRbVAxMTi20p9WTggToa9vkWQtBE2GWYVjks1V+VoT/zCZ03nURVxTWCQZi/WKliJO4k429srR2XokcnShsRY+99kvommleGXsXr98FRrm5wBB98TRE8rKqfTyLtUqTOQoImt7ePSRM/D0uJHO5ji3sqM+xftrYH1hBfp6C36/D1qXkcKjlwZnXxlLaYtmNVuRLRTwL/+Xf4EBb1DZcT4QCuDCU48xee1MFS3JhUJYHuWTdIWA9yl88zthimQajOFZCig79OoW49KHfC6DHMddbZLWe0CCgtxL8S8bZZPKfIQR9PqVk0JdNATitNxBzjUFXVHyIZWnMAb2cnFcunkF+XAUY6MET+ZUR4RvKYGtrS2FPPMluvFKi/EehtvJa2Uo2AhKh2dmMX32MHQOHf76D/8YC1duw+fpxfOf/zLi2TQSu/t46Uuf5ZxZsTy3THAtYu7GNfQEuuHr7lJWww0UhlI3bbFY8Uf/6f/FselpjB8aIvg3YXHKSW/SctWgPAWRJyIcGmyvbyIdE1PBnGDeOf0eClEaTuZ7tVqiuMgrJRMa5lMycoBT508zPoqKEHaRvC0Op1Ie4acYlic51YIcY92gueLv3CQGigw5vVVLIZss5EjMBE/G1f76Fq/HrOzqj8Xj2KYgk/Kdb/7jbyo9pH/66s8o4A9jdHJMeaKRJpn+8K9+hMU783jo+ecxfuEprMeyFGEU3IkYCUxODTUh2N/H/9LMyGNXkpjsb5A5lXahsjNfug1IhwYT80H25qh4r4IPstFezLazK6CUAope5G9RZT6pOEvSX75D/JVYz1UKTBSajUJRwYJ8mURKLLaSnMQU81aJH2boOcay8i7jSuRmfhEXtGpYeJ0upxkO5nG/S4v91X1UiMkVkjXUVfTSnL/51ltKh6jLb18kzglBxpT6WbPaBVePF8VqnsZxl2KP4WikoNPq4aV4/uLPfQ0TI6ewORfGd//kB4hKORpzSqvR8ONUyDbC0DvrcHrMytHh1STFH++/b2ac4tOF8E6cuMj7YRxKm0ANRZaR8ZTLpii836ZRMhOnq4y/rNJhKJ/OMB2M8NDwjR0ehYl4EDtI4gpj00hzbCE+yuF4sqihqnPcjWbGIAeIWJWX9oP8a4O5vLNxoOR1OHZA81XlPNV4X8Rs5qgsONXKKs6lnA3Rgoo4Jh1c2g0NRYWX9+MiVgeQ3t1BjSY+2OuEhvwgG7hlb4UYkRzFUPnvN+tLVZnZolPwXbC0TfGsJfmXaOxkk7jQLWEGRRowyYXeES/6GZtV6ZJCvlhb3yfc6qE3W7Afl5OvNRQ5xEaKKKlifPKJT+HME72YmR2E1eLFd7/9HlSMi0CIeDgyrJgEOb24kldhYHCIonMdgS6/Unqg4zh1DQq/U9BnWri9eJ/C0QKznXOepqDk57l1flgpPK3kRA05IJmPIByOYH9vB3py61DfKM4+9xhjJkq9kJdHOtQCVEIcf7PJQ9PB+6WQNnlt2Lq3gy57H/O2g+2dJQzOjtGw0zwxX3Y3V5k7eprBBsyuNg6foKEnBr7+o8u48OLP48Jjv4JCKo2NlfucBxu+/f0/QkG/gkMjp+FqH8X/8wf/Gl//1SdxemQGezt7WJsnbqXKKHDui7Uszk/OoL+7B6lWkt8dx/rdJQwPBJlHJoyNj6DAS99YS+KTa7eRr4Xx87/4NM6feQqapgf3b93B97//E5Q6JWTbNaSySfjI3QPdQeKmBsMjA7Bp7RT2HOOpGRrFbfzs9UuIVyLUQC5srsaRZ9zJORMuJ3mi2kGO2Gn0GDA1M4AuxuzGShhF4mD/YC/x0oGaKss4ZAwQ36RKoCfohdfrQLnQpqA7YJwbcf6xh3F05FHMfxhVNuwfPh9UnhKfOHwSH/3sHr7ztz9GxpRSxlPaDPcN9TNHE5BNmqdPn8fS/CbC0W1EozGli1OrVYXNpqWoFQQhThFjA94ueKS5Q1NKqGgwRc0SJZLETQsBQZoelGsF5miFwlviXYVwhKqsJScfy/6HGrFJhd5uYh2xoUbs9HSbGWM0HsUqDjbEDJgwMTFL85xivuXh9VlRY4x0mN+pYlF5yl+jvpAnekabBrsb1KoUz119NpRNRfSN9pHrG7jw5PPY2k3CrDOjCw7ceO0qPMyD3v4ARromkD3QKe0cr93/BNbBNuzOINZuJtHuJDk3YcYfTQXvrk0NqNHQONPcdpoqahBacVlo1EjFBfNAxbHgeJSpbaQKxEBdZOd3OsxO8o2eesWg7KczW+3UaGZlIdNDvJN9jy0mvJk51uow1nNaqB793HCnFZMNlHrskvzl8beOYET9SFFGoVCVDUk6tPklxAOSNl0EB8FcqiFk9sExMoqRl3rw0e2f8g1q9IYGkY6UFZetboTw8PFn8NDTF9Dk+yvqDSzOf8LXldFtDGLl5gJMdFFtkoc16KFY4bAxyAS8ZaVCVkMj8QQn30Qn3QufoY8J44DB18IOXZHP78RechX5KC8sqUV89wDz9y8yoF0YHpvE6JEjGD10mGLHjIODqLLq1CIgGW11fHLpIwwOH8bQ5CT2I/MI795HIRNFJpVEdC0MrYMEO9jD5JyCn4kL0BHSiNyf+0jpB6uuENSjFYwOTxBzKPT27lA0FRg4ZiTTEQae1MkalNUKWZGUmRWR2iHJClmo5TQLkkO7JZ1CCPQkXBUHXcpr2hTysuHBaKBgZZC3GARGitnBni6CdlsBea/fr8xHS2smceuRzlUwPTiMLjeJ3WWGO9AHnc0Pk2x+ImEKykv5hZTZiNCXTXLS87hDApSg0yqP3P/+NaLYFRPBa+Iv5fG5dKRgVPKVTD9Z4aKBkH6oZQJLk2RTouCJJuPIZDIoM2kaHOcyzUI2l1ZWTBlBjC0mFV2siSbGwvEtEmCkXlxFAd/pUAxQ2CayFEBZeWys4xjKkwwjBU2L91xSHqXbrV6CF+OTpJTKJpT6zIPtMMrbdM+uLgrjR9A31oe5hTm0+TqX3Y02x26guxcnzp1EokSwie2BOhEOvr4rNID1xXVsLs5hfHwaS7sU5iQWq74FNxPl3uI8Co0S1hYWoaPFPvXQBXQN9SC8H8dQ7zCJeI/i1gkL41dKjqTkgSNMEKBIctj4dxUFo4vjK5uLC/C5bcgl8jCb3YxDKz+LMe2muWIsyGElIt5kXkSS6RgnytgTDmWvhnScqRTzjBHGjE4OUTJxSggK/LfWrpJooogWFum2N+B3exBL5lCMNzEzeQJ2m4uisMl5oeGsMt74HXU6fFm5lZIYTyBIg9TAt/7kz/HDP/sRJnpH8Ru/8+/h7vdxnkrYWd7F5dc+wGOfepKWl6LCrFO+88b1W/ASXCwGE+MF6O8Noavbh42dFXRRSNQrNX5fhaYjA3IJTVAIuUIGRRohA+NdylLKUu9NYyoGQlqcWp0O9FEMp/al9ZTUTVpRqJRJCFVFPAz398LIGF+cX6C5KBIHhknKsgqb5ji1sL23j1DAr3TwMHJsbC630gZLNiDqaGTk5EfZSNss1HHi1Gll5XBnbY3kIyvZVWUV0O600CDmsbmxDV+gi9fWxMkzDyGab2I7VsNBqoIUr7VWl70YFFwFOdhLhf7xYRpoMw1uWVkdlZ70WeaHmE15yiDHsUvfFXnyIftZHBSckuvSqk4IR2rLpRuCrL7KxnVZbZX69SYFoUYvm58pOiMZpWZbR0y1uL38Hc1wpQiHWx6J8R8aP+m8InthpEyuw1hRSvf4bgPj0sT7lYOmrHY9PwOwNot47Y++i4fPjJOsrNjcWsHmvXXonMTc3gGMU8h97zvfwzsfvUIFXsTBXpRCWcqlVJAWt0JY6JSVz9KRR5548gW88NlfIA71KCvTtXyZBteNZLiI//Kffhfh9GX0j0g5UBmD3ZN46NQTNB28bBrmbCrGOI0zBvwoqf3IMF5v3LiC1fs3lFObQ7LJLE2cpXOpq7WKCOqigf3kwxuQLlxHjh5HQ9PAVniD4yqbg6UlJnGNpkanMqBK4dOhSLDaLYw9rWKapBTFzuuWzitSi7t4h0YxmeZ8SpmMnDVA3Cb0NZk/0kmiLLjEfPIG+jkndqlTVPC0UZHWhDEK1ip6BjwoZaSVW4L4pkdG5pACTfZ1SBmCtG6tEGNlj4oYshZzWrr1yN4LXZ0iVkr+iLNyjkZFVVEMmexz8nilqYAH9+akuxJ5hUQvDQaMFOiCq3JEvrfHiW/+0+fw+lvvoEBDYVBZMD06jeHxQVQaFdy9c4M5Y2ecm9EstYgVdsiJqmoKjt6+ALlsF7uRCMUXDTdNotdrgb1jw8nZRzExc5g4f4A33n8Fn1z/GGs0cjp+t4cYODocwLEzo9jf3kORAuncyU+hkCxj6e48jOTyY6eO0rj7yXc25HeIATQUNq8V2WwDC5+soXugm+LMyXzroWhn/hVSxBYj6rkEeSGGujVLwxLj+3XIJqkTMIC+7gFenw/qsh6v/vSn1Bh7OHX6HJLxDr71/T/BM58+hS6VF9aGmZjpRIY5v7W7wvEsUBT2YmF1CfY+3reLnHH5DnHQqGwMn549ii7/IewtpfDtv/shmq4M/u9/96uYGjmLdlGPy298hL965W/h8Fgxd2cD8UKaGsWBz7zwPFYXVlBFHH0DJgz0D6JDUTY7dRqmahD3r67T8F/CangdbVsVvj4LhSixoWMhJjMnSkma0zZNmB91ab/LuKvlGQO1FuodmjqmuK/by5Cro5oroMtBbdKwY3efprqZ4X01GDOML+Lc1772BRwfP4+Fq3t479XXYXPXcOKJh2nWTuOjD66LHsTt6/cYIxGaNy1xq6086dynSC+J6W8zP0oiPOWpjI4Ck7qsTn5qPyjfLZE/zMwpI7nYQ4wtlxvknJhSPixVBGnisdOqg4VGLyILKTnQRNeVJ1RBv43/JQeRoymR0CDf+kNGmq4GspEGnE4ThskByQh5wsrv5XXJ03t5j+yFysphRaY6psdHCToWGDgPAU8PouTv/fQB0vkU9ViK2oi45NXh2MMXoCoaYGtZYRD9RtMwGAwwloLk+CSW11cQ16zh9POT6A7N4uonV6Cvq7Azt0m9pqf2y0BvN1ALPOg+mEmT65nHRocO0rjAJDqO2FDj3/U0qj53APkMENslnzkqqBF3O8w3Z4BaC5zHMvUweUGWdgkr/Blx2PCg0YXqG7/+Yie8ESaOl0BOQizFkaPblpOm8mlp7+OGY9CNvL5IMZNB/iBHhU9lrzUiF+XAONU4/fVJlLV5bN1JQJtyoHeyG+k0Ay0/gm/+0q/A3KdCqhZBshTlYK6hRlf9SO/DOHz0BF36Ll37FsGPUpABuHh9Cy5rD3pHunHv/Ws4dvwMDgg+x449TPczrKzQXXn/PWQODpTa80DQjPDaHrp7DmHmoaNIpcIKUA5MjCmlH8u3PyagL6KSKMDf5cPUyVNMhC4SSwLvf/dDTEwfwonnjvB1N+D0uXF//joSO6uAicArdcZM/dGh4xgcnERdV2WgFZBj8KcjMYwNDSGSWkJqKwaPcYSBZWLiWzEzM0tiu4d9ChOTlzdlrCIRjzKAbVBnmDB1aShfwB7vu1SmUKJIklPikrEwTBrz39eDEmA5JmommAjcEgVfh4EpnRTkUX6TH6uUh4h+I/lIZPd3eeFmEhg4uTpTm0FCsUtw19KVKn2yCboWm2x8tTMU+DutEDtFP6WLbCCT/qlSGtJm0KlIpn5/CHaPRykNUDPgpHOErMKJY9ZQSIu4MNJ8yVpfvZxXCMdolsc/FIv83CaFiOhLHQlLdH6L96mWAKepkN7g1UqegZtU6m6j0ThymSKFZUURTbJ6KSUNIjDMFj1FFb+PZk1WGlt1NcUpCVLHOKRZCgUn0EXxsLB4G7G9dRw+N4v5ubtwqc0YnhqhQbGRIHMYPjyDg0ICsc019JPM//JbP8LsyDl88dd/HmtbS9C36nB7huD1+EkMXqUm+d7mLbz7yg8QnVslCXdj5tB5SE/WlZV5jkIHfbTdga4QxqYmYOX7wpEovv29v4OK4OU1WvDpr3xWWSWObexQHHoIai0cPX8SZlm9I+JK3THRWBmfGn/3/23Sk2kVgS5GUjrMSHy0ajWC3i6FlQ1u2YTVSDChU2hSFO6ntmgU1uHyqxSB26ow6Ysd9HuO8H4GEU1tI59MQA5lsdKpo9GBw9ZNQTNCUSyxRaDifJodQV5jB6/96CfYX1giyWuYz+OQPtWnT5zm1baV0gG1SYtrn9zExp1VAqgRJx85iW0S++DEuPIaZVWP8TB/5aZSy+2TzZX8fwvF3JHzpxCORrC9uERAV/G+q0r5EKOIcV5GsLuPwmCPsS37EEzKioyGeSFjZbOYCM5N7OzuQi9PLew2aPiZ+/sRjokfyzRPfXJQisuJuiQHcyUY6lJWwg92t3DsxBGMzcwo5nRrdQtx5vHS4rJSyvLks0/wPVW8+7MfkEg0jIFeHD3zMOPXiHQ8QbG/huXFHcyceBwdRzdSDQ3xi6aTQNwqPugk4HZTHDH+K2q+J1dVCEvPaxYDni38fW9k3kmDOCYbxaXjipumRjk4iMZYDKSK1y0nMZY5IiLsZd7VDdkrIeKN+cy4TyezyGbSxDoVzaNdqXM0Ou1KnlPZcSZbFIpGWMw0fCQDFRWz5Kn0NJdFD7fbTCN7B4nLb8CvKsE1MYSe2YcoYrPY31uFnqYxTvwvcx43VuaQzEawuLSKYrVALOAnVUj+HFu1UQCBSEBx3uR1K58vucrrF/LspRj8pX/wTzBz+LCCRxWK5P/5h78LizpJLNKT2GsUQMM4dnIS8Xgad2+uYGdlncIvT5Mrj+kf7LWwWIlTFCYdChe7g4bL5ISHpFqq1bG8uobeoQF+ngE3r3yCFs2rdHgaGBxhvDmwvrLBuKooK8nSLlLMb6Wc4TzJMeEuOGgA5ARnp0UNF82YjhS5fOc2qoU43F4bhZrUqppo6h4cEmY3S7cSLaqMzzrNgdZKE1biuK3Nw+nQo2MmzpErZFWet4BEIqmcDqiiwZCDhSxuK2q8F3nyYCKulmhaxCTLH1oyxrw0y5Tp5hgSQ8Q4N1ta1Pj+ZXJTJv/glEVpQlBj3rbIEXpynRw4R2CnqOP8eji2mSoFQw2PPHYMn3rxKVzm2MiBU3KYG4xi6AzocnlhJ55kiuR65szG+iKGKCT73ENIHRSVk6AdvQ68f+tNXL5zWRHrWpWReAHGkA09wqXRA7gcRgowLzY2t9Djc2KAWBgcnUCnbkZkcR8BGsTtlR1iUgbjx/sQGpqksevBweYB76tIIdQDfduMnsEepcd2s2HB/mIEr3/vf+DzX76A0fPHYeC8y8mj4Y1VLM1dhTNkgDWoR5f9HG5e3qApNSgiV1rfmpouxtI8enqdkGPyhwbHlc4gF195E9v793H6kePkIw12DsIwBqtKic0bf30Jo6NemhMVjp58FF7nMHVGFX/1rf+J9cw1/LP/++fJF+cZ+2Z8+LOr+LO/+h9oBaWsSY3NNYo3xs8zTz3KedXj6sf3+H0peHpV+NSXzsDQMsNNTj0ydog6axC370VxaekWwqUN6IjtReqq8E4CdZowo5W4TXMke9AcRqfyhE/jJE54ZKOmFrGDXc5Bm7Hmgc/eh1ZBw7jYpASoER9lsQQYGulHF03I/MItPPToEeYzTdXDn0YtqyOuL2OJsfrylz+n7E/b2KSpqEYV3bBN/lqN7TKuMjSOTTSJIXLa8pivH+GVXdTJfaVSHW19Bya3kdFK0U1h7rHapamRctQ/HbCymNTg9ah4b26r7cFx/W3eg9WNEGNjY28f2VZWKRmRvWhmqS0izkf3aUo7Vqgo+E0eaiBiic/qIL4noDFJqWhLOb9Ao2E+6is49fAZ6i4ztlJyMjvNeoLiP56llsrRlAsWa2Gt1OEJMSaPDsLdO4TlW1sIaFzoCXbD7rKgK9CH67dTuHjzBnOKZkkdh2PUgaee/zxWrhawe/cu8yuLUlHq7Gkik0XIycJNambp9V4j16qZyyXqlUOnguju7UOe+sQ/6qba9uLe3S2cefw8stRw6GyjqVonNgqet4jLZsabi/+vV0oOs/EMVPvlrc63/uQ/Y/HeewxoArhFQ5dbpKPuKC1j0kX+2ab6Z+C19U1kInQeRQo4hxp1YoBWDj7xiOizobtrGO1YHMntCrL7A/jVf/rrePHr57BcuYZP7n+AvPTObFfofnbQXw1grOcEvCN0erYicoUDZNfKOHfqNBO3goP7JczOHsfIoRFs7Kwp9by1TJluvx9mr4EDJ03x6dQsbk5GCfc/vIN60oCHXn4Yc3c/pijqwEWxhIoFgb5+hGgU5GTEZquAv/7jf41KOIa+wQEcOf4wusdmUCLgyQ56WdHMEBSgK2F3cR5eX49yqIDSFo2kK60G5Xj0/ZUwpkfHoaaLk84b+RIdEUHb5e4lIFuUutQ3L38HK2tXECSwN+NVXn8D3v4etKwiMuX0NxPu3lvE2sU1DJDkX3vvBsKxCr9ah8OTg9A7VMiXs6jQCFjNehKTPJK2Isf7TuaysOktsBD4DVIXLyUjDGxphWagqJNOD6LorBQs0rEiHY0q1y/9SOVUwxoFUL2qgkklnR8MiiPXymq9IhJJKiQdOR1Q2mTJiWDy5ETqrx7Uw0rvWx2Jke9jMMlqnCSJdN0xihCwEhj5eqlplc42sipkEHEi9fAmSSi18jrKT363EcVSk+LKpby/VqnRCEodfhNyoJWeYqXB+6+XayQnCjiyXJvEqLPYldKDrbVVtHRl5IpRRA8iyO8XMDJxDDvSSskjG98KmBgawwhFc9sKrC4tQ5XjZ1PY9E8MIN0sMMkOSIxJfr+aAieIg1iU32uGwxKgoNErJTyVYoFgacDE2CzJpgsX33kbd67dxs2Lt/Hcp57F9GOHlc0xDrsdQ4ensUnB57M5UCIwB3t6lVpun8elPGJc21/Bwv176KXID3pDyu+NHFcRaFL+U2KOhLfWcLCxicGZCcyt3KFIVCmrzT5XD0ZGjjDBM/jBj7+F0IAawUF5Hk7jRLIM+SexN1+Cqe6miH5aKfXy9gSU+vpmuww7RUqpmsQCyfdn338XZor+z3zhZcQoHLbnViB9v+NZOWHTyDEbR6GQxsH6BqaPHUKbZjwdi+HWh1cwTsK1ez0wU4AODAzRgJJw+b6bl68r5Sznnn5YKWuQVVnp69xoirGkKJLaW2XlgaZMxCMBWcP4MjNmDvbDHLcNFJNJDPQGIS325CCHw4+ch6enB4V8iYKCBoK6UyOP/1xiou+iQzYYGp1ELJKCbCSUFe9b167i5NlTmDw0qcRdKlvC+t1lpTf76CHZRBiA0+slhlSwt7nJ391DmfdmZP7LpnCt00PxcAJ3b90mUfciQWHXw/zzuJ0IE4su353D6x/dhNrrg39kGFqa0TZJR4S1dLJp8B4b/H/qYKRTZWWRw0HR42QMuOXACca37Hnh8CuiVkVDJo9xqzQoappt6fbSIkhLSUWt2kCuRNOrrK6L0aDtoehUd+RgnQaNxT5cXhd8HCNZqRZRr6rXlBV/AwnNyDE3MF8dVhNxaBv7H/wAze05+K0a4od0T2GOciztE7PItI0YnpzlGAYQI2bI6ZEakp587ZX3LuFv/vRvkU8UaGqqNKcRVDQldAg1rY4cMCSbvSkQeVPKwTtaxiWNk5zGp2ecyJMiC3G0J+hT/ui1LQQcTuVwL9nboqXYl4KbCkm0XCMWcR7axDVpd9rifKstPkSyclphBHabFfVGG1YSvtRqlyk0pdZZFmLk0b6UazQp+HU0Jc22lE55eR1yGE5KGetOQ05FpFnhZ9coqK3Exbo8lua1njt1FFr+rJlPIc17TdE8gVhUbXGe+F1a4u7O1jrMNJTlfI4xLif3cRCIc7IhWg5ckjMbhseGsXWwz++xUzgJCUu3MOKXVqdgsofzopT4iRjnXMvTC9mEX6DJY3goJ8hmeB2ZdI6ChWPbAIr5Cg1ARSkJkZVxOZOBYUEOqqFBMak3KUWVKKQYR/zb2Pgg3X4FNr8Ojzz5rLKfy8q/Fyn0ihQXkf0MTaOZ82JHMZLFySOn8dSnP4ee8RB+fOmv8eN3vqfwj2CLmC4L425kcBRdNETlWh5Xb99g3KqUmlwncVsMAzo1nBg6hKHAAGMoBQ05YnrkKIV7CHLgW6dEM8nXxMlt3tAA2mUa52Av8YOClHHTNkj3HeJVnSIlG2XcxODwU5jx7yZi8Hj/NHJ7MebhNn8eIM67yMMthNfCWLhxjybcg0cefxkLt8JYvn4V/qCdOiZPnM8p5ZmBPi+pUYU4jZ/RQizSx/Glb76A2q4Nc9fu4Ni5QTz85KdhUIcQWUvhD3/nL7CW+Bj/4je+joHuScajEwt31/DTi29zLvgZmm68+fZbUJnKmDw9BhvjYH9pB2a1GdupHB7//HnkV7eJ2x186rkzxNinODf9qKb0+Is//Al++tarSKl3GeMVinAjjRrzxWkgH2uJ+1ZE42FMzPbDF6R5ykSoy4rI1IrMZy+OcZzlUKZ1jscB8VLVLsEvPOO3U5zm0eXX4le++Ku4+9om5pduYuRMAEYfjZgphMnho8oermq1TlGpweXXrmFtcx9zB4tIqw4orBvo0HwHfGaaV6OSh41qlnne4jxSe/FnI0PjxCCdsuAgp8nWcnW+psRcoQkmxksjBYltOXJfFuj0qjqOTc3g9vwu0owfoxx9T31l57y2G9KJx0lDwPhlnDd5bTZHA1PjAZqNIXx0dREGG2GFOSjcoXd34O+2wkzDs78SR1mfg7nHxzjWwFSUfXNNVLUN5ZwG6XCWonY9qORgH/AyF1VopJvQNXR4+XOca90Uvv2XryKRvk3MTcIddCGvbWL82HEkN+s0CzHqpxiNeknZO1UlfqioF5oFaiyXltjCe2fSDhweRstWh9OvV0qNpaGEdOozq4gBxCtZXJSTxYvFNNTNGiwmG5KZDKodajPya5k6Q/Vz/+8xmho6GlTpmoNI7FKMLsQR388z2dSoUCSa6WDT8QJBlMDTlvrmDgIhPxIUMmaficROkdYi0Nh88Ix6sLGyDVN2Av/sn/9LHHthDJu5OaxFFpW2PjdufqysHOjCeRwJDisrH3mKBemW0i2PYog3JjWBu2cAhmAP1uciePTUE7zZfpJTiW6siFSY5L2xhRxJendtFydOnsHYEWmBtgZdi4LNrkWxVlJWBKUHt9TylNN0dBTN9qAZO7u3Cbb7WPpwC0dnn4AmkMfFn/0VXCTU6SMnMUwylr6tBzu72EksY56iSDY3SX1fKDiI8dlpRYTuEgQ8BHuLXUeRvMNgJdESKAXIPe4euLtdSDDAr924Tsdpg9lmQ7lUpaOXjYJ0/KkdLC3sIn4nAWdDC5pLJLI0QDoD3TTHlYZH2qpVCPRak4a/l7ZqeiSTZVQYABaLkY6NCcIAafH/pZe8nGYlbSPlehtSe5krwu/0I9QdgJbivUiyzuTSKKeaCOj78Ev/+J9i+MQkpItAOVNEOhJBbG+HwZdGLrGH/c1Vzrv0XSZR8PulBaVs/vMqbpXcIIfPaDtMFCFi3j/Fo3QukU4L0iVCrW2jQZKQFXIrhYt0CaEaoelhsjJomWLkbgNF8INe9FJbZeZ9SecQNX+n4+ultZuIFDl9Uzbsajt0lRoj4+2ByJenAaBbl021dALQ0qhYKarkvwI4UocppTDS9UNayBnMFCcEr4PIHmIbe5icGoazx4M3v/8jkrkJY5NHKdiHUS6nef/3+d8qtglOP/nrH+ObX/9lAmIK2VQU927OIWD34rnPfx51ztl3/+77HHc7nn/pUxS2Ybz+ne/hieefF5uDXCyhGLVo6kAhZB1zS57muL106w4XnC4SCwVFvprDb/6r/wuTI+No8/6uf3iNgLNLkMor5UuHH5KuKTSanj78o3/yj7Cx8DaNyn2sptOAIYBMtAlVgUKX4zE2No3R6VmUKgRqnw9ri0uIJ+KMA73y5ObtH7wBL03e5JEJDIyMkQhs+CnJ5d3vvYEBGoZf+mf/CCavHbVCGamdA2iqTQS7euHp7UFXXw/KWYIgr1Fl6pDMPoaPmKCx6jB/7xbWN5ewd7BH8lUzFh5sNh3h9Rw6cgwrC0sk4BLnpUUgb9BU9BHY3Jg9dAROzpvU09YZp7WCAHsLC0sruHrlJkm6TX1Rwue+9FnOrWw0JmoRSwIeWd2i+RRRQAHz9tvvYGKa5iQSxeV3PsD+3BKefuYpfPFXf0ERZnLQVmR3T1mBlNZeP/mf31Nalz33lZcVc0hpzZxrIra1CQMFidtA8cO4E+GXz8aRiO1hhXmxxNiJ8/vqzA0jjbiIX43VjdbIceyUjfB4fIwjmmsT3aCqDYPWgvfeuMLYa+HMI0eZyzRSzHnZSCUr4k2Oh3R5IoURj6U8rMT7JWHSmKpltZ0iS+rlNXwP5SFNMSUsRUxkbQvhzRV0h9wYmJpEU0+BLKvwbYK+UU0CBkXBAgr3rzLn6yRTvpdm2cS8oqVn/jww6VoKnN6zD8Hg66EGtcBOnP/k8jX4uoZRL9Yxd/U2dsI7ePmrn0GoL4jw6jrWr3yIWj6u5HOD42lU+qyraKK8FMsW5lxLOSOgwDGSx9s6xp41SOHhlo1VdqSiWextHCCXy/Mz2own49/naZnmq45gwKs8la1wLFa2y9jP0LiQwLQ05gatlHhUId1J0qkUr1Haohkh3R46rZKCxSpZKDEGmW8WYmmVcVWB0+HnvMvGrQq/J8Xcc5K4u2lg7BgdGcKH7/0UX/y5U5iY6sLeXhLhaEIxRGVipKzA69RGZWP0zVt3iS9yTgNxkXFarciChkY5A0JW5WVVnXdM/qGw6XLAwXmw0RyZdeSBAvGokuecOaGuPTh5VMojZV9BmxEgPdDbhEopyyJCMlbrkNN/G5yHVDKrPPXQE1+ltKxWoemraTnGxDl+prSdkzMkQqP92NsNw0U+7Bv205hmYCYmilgXYZFLVxFkvqGiw0s/9w1889f/IeY23sK3f/JvsJPblIfs0PB3OpWN2qALNuKulXOWIUbFC3HsUKhoZS+IvkWDooHH1IcwhWFDJd+jxtmB02jmmphh3kfDaaXTkexBmpieYZ57cfPuZeXJWT8NdYd4lVreQS0dhbvfTpPghkHlgs1pVp4YSi2yGJP9+D40Lll8eNBVJ03hmYvHcePOFc6LFrOzp9ETmsLli9QZqT0K/hR6HHq0aNRqxOhKhQ6G+Gumcd4+iGBvZwvJbAyPfuEoPvPky/jRn72D4+dH8MjDTyl9sVfmtnDlwxsoaCP4lX/+eUxPnKTptFGX7OLf/uffxtGvTOLs0TP40//4CmNlD91DDsZxBcmtGAoJfpfPSNH3DK7+5AqxYh9jUzacvTCKC+cfgkXPMTUPwlAL4U9/7/v44Vs/gdpf5czWyIFNDPWGyMGMCStzmDqrpioiXy/SJHXgswTQb3ApTQieeekEud6IT+YXhP6gd8mR8sPQF9RYkye67SzcFhc++8KXlHLaWCxGge+nIK9gM7mOWC2KJy88jqHQNFy8nruXd/Gn3/oOdpNrMDjryv4Xs15NQdxES1Nl/FUVLNYyPy3Mt8GhUeY+dUFBh33ynCx8tqXhAzFV5kxKXkTTSMvh7kErBga6ceP2BmwuBzk9wbhuoMsdglXTg2qmiVw2qzwBlM3aBsau02aitkszp6gv+FqV2oAotQqVEU4cGUO5ocLGXgTS3EMWIfUlC0rhCo1qAj1jBqVlp0CUdKIx+aTdsxOLt5dpOGr8zi5sEjseevawUhYXJ7b3egzEJxemzz+JvKyOE2/Wb68SD+UMhATu3FvF8HSApoh53qwoBw+JrpQWiHWKfXXHjAhxzeqRxh1B5HPEMuZlh9hj9TiobbxoEtebpRylUAsdHQ01Z93otqOjN0D1z/7HL3aK9SRSiW2klxJ0FAFF/DQ0LSZ7i2TjhC2kh7uLxNCWvqY1it4WJ6GCRlKOSB1CsHsQNym2I5sHMFCQaWQj3KYfj1/4DF749TP4vd/9V0z+EM5/5Rm89vaPkGVQDPR7kZLXN8wE4Qp8BPCZ0W40SBo1JlCCznZzswBDoQ/f/Pw/wIUXZvFn3/odGOpOfO6rv0gn40OKI71FId5FdySAm0vk4HI7kUmGkd+nEOnugo5OcfPeDjRxE3omhxEacqOplt3uUNz97UtLGJuZIPqVKFo+osnPIrF3QAfUVDrS9A4FceTs09DandjcWcbBwRq0cqrhyJTiklUEVLVJDxuZL5GKIZ8pK49FzBStKr0ZK/eW4fP7mAhM8PAdvP3R+wT0MoOkyj9NuKxWgrURo6MjmDo9iyonVvqtrqwwaGQjI0lOOsTkaUZydKMtCswWiaDFJFCpSdwSFG0VCZ1Ey+Rh7CtdHvwePxNDdlGXSapukqxeKXeR/udiCKz83L6hISxvb8BlMmH25CxSsTTf68bR4+cwNXME0uXCSBCWeslKpcBx2WfiVeGmwJM6b1kON5D42pSd26urCO9vkRyjKCVScFFkSaxIr1VpiVhRynToMlspCpAiE53oQXFe53eImenQ+coJruLGZTOFrNbLxlA52VAORZJ2hSLWpE5Uy9fJJkcptdEY9YqoFfEurd+a/CzZeGIxORSxLseUy+qT0+WhgdEjRTKSI75jsW3c+OQqNpd3CZJn0eXvhsc/iBsX7+Or//CXCGx2ikaKwypBkOBVTIswlYMEulHnHG2tLeLuzUW0+Xl9wwQlxpOR5L5zsM/Y24bPZ0XfSFDpxXsQjcFLEjj50Hm0OV4HiSjJchORvV0s3LkHJxx44ctfgc4n9YVFDI+MICqdV3JMYqcTGosKN+5exd7mtlKnb2oYYaPz7h3sxdGHT2A3sklRtsf7pWhjXBw7dQi7JMz93ajoOF5DkAJMjWHGf5JO/62fvIG+QBdFLAma5sDBuXL39iFLI9YsPuiXLI/979+7jVBPN44fP45iLkvzaYbeKmUkTczfvYXFG/cxNHWEAixAnmuRlLawe7CBQi6pPGZtNEsEuQiJoETRlaGAIjaQWx0uH43AcYomzm37QZmViYJWShmkQ0dvb7/SfUDd1sPrd/KzdKiWmvju91/Bn/3Ft2HR2tDv8+MzX35ZeYzodjgpXnQoMPZmp0Z5Ty1k42Iqec1dPXDQYHi7Akilkrh9bw5m6SDioRATo8o4ylEstJgncjhQmzlmJmlLxxkV47dEkZFLJyk8MxRdOWVTrrQ/TMifQg5pGgcRTPIUTkVTXzMGsFJxIFGRHtsBSUYk0hmFtKw0AEazjeZaRVOdxcyhfpy7cJLilOKKIA0aPykPk5it06w86P8kwr0FTVv8pnyHlKBRqBFvIntR6KSEzajD3soKUnvL8Ha7+XsvNBRv7YMtdHt1GO31YfXuDXJGjrlThknXoKAFiVbHeZZVUlltlnrJFqLNDrajeXh7hyi+ysrq5+HjR9E3NsKc9iGbTDFnlphfFN/EhkK6SFFBYbS/omxotnAet1al73UNbZqQ4MgMP6sXRdmvk9jF0vIc875CrOo8qNUstZFOiiBto0wDJIdH2Ti3NjXHn8J2O7yt4ESDYlU2S0qJm4niWSrkU8k0XLy+QcbfIxQVceZoiXNh07mxdmsFAYr1ho4ih+LB4yXOWuWAIQcsTovSM3hzZR2723uwMxZkb4uUuEgnqwDFQnhjmdiZljJukj7NMnFPOkbJIoNgnp14enx2hqK8hURS9iJlOX2cV76h1iTuUkAwtIl1smJN3OI9WGxamuRBBENeSBu6vW3yDGNVK6viOjnF1YpcSY43zyjda3q9TnT7+Ge4FzaPhea7rJStRGkUVDRSCyvEkEiKcWaEbISuMn+k9MXu1CE06KHwrkJXlS5DGcwt7mA/WYC9y4ap/gnk9oo4cuIE/td/8y/RS0M+f/89fPfV30GiEUWKBqmaqCG1XVBKUqZOjCntLnOZHGTjn9GvQYUm02y0wevzYmd3BR4KTHuL96WuIlKLQGdUwUyeevzEp9FpmpnPHfhpGjX8e2x1H8ViEh5ysc7s4BzEOFduclMex44cUvYVoG1GI29QtIKNIqnCMaxUtDTaW8jU9mD1mqWcHk6jD4P+wxgbPIOD/X3cm7uMZraKqx9eUw5qstrlzI88+kZDGBsbhsNmUzb0b6zsILyXVk6ftVLblCm8/o//5RcRXShhYHgMI8Pj0NR0NI0RvPK9n6JM4PrUlx7BkUNngJoByzd28B//7X+FxqNClKL2q//r5zEanMD3//ynWJtbUnD1ILKPjseIl178DH7yP37APOMckU+kh/bAhBPnTk9grHuUWW5FqHsAlk4X5u9s49b6MuaW72Gf7y83cnjhUw9RiFMI835Hx6epb8qYX7hBjSEbIuWclBKOnztJ3dDBDk0LnQhCdmK6xUc9UlP2zUwOjiAXzeH9j99GP79bZ7QiWaojmUswVrPUBgWaG+oirYOC1I0uhxbPnnuM7zHhJgXs/Oo8arUkjDScZRrjBM2QnNCtYybKkz8f49NFzVGrWLG9vYNyJQ7KH1C9MG6qzO8SvB55kqhFXvIpW6bxLEPF17jItXLQ4WC/h2NyFiHnOG5d3qTJzMHoKCKTSyHTzKA72K+0hFbZOsp5LhHGjd9kpmHLKi0kO8wBi8dD3tHQ6NZx4vAotBTJi/f2eS0aHD9JnUdNlGQeLDFmR2ZH0NM7QV3TpsHchd12gF5yyeTEBd7zIvTEKA2TeD9Js8i413H8+8d6MNJ7CG999yIK7Rj6jllomppo6ksKdnQaDmppCgeNBZlyAsEeA9zkgVKShoV6dmV9DZRY8Lgpvpn7Zupeafohh3Q2dWXYA3aoPvOfnuuoak245VQkqvYyAUGISN2mIKSJ1rrpkPhF8S261Sy9MwM1Q7dg05EUUnS/UbqAogbDUwHUbKQQC6eJLh07fjzzzGfx3K+fwr/+l/8CjThddduGM198DJH9NUTn9gjqLRw5cxg7G3mK8i7eFC88sawIK5uWgsY7gFBvAOtbdyigNZg5N4yluVVUqDXc3Q5MUsg6rSFFlMnJmX5/n1IfmIqHKfLUSNTlqPg4xvoOc3B6lBPiqjQA4sA2lubpauroHulXhGxRHscQOAokWpcjgEx+jwTRRldXP/bXb2DlyjUSthYj44cxdOQwgTENxigsFFL7axtKi6wUnZDdGUCBbu/QQ3Sv+jK0nQquvvshTBUnHv/0c3jz0rv4rX/zr2BWGyk+CcTSMYGAIydPyUmeUJFMO3WKCD+JP4NCpaqspMnKSI0EINdfJvmoVQwYDcUu77tDIUsdoayOaDoaOE0ES6cdZpus+LUYwGoKGxPfoxUdTfIpkOirBPa60t5PiKmYTDCJ3RiamKRIlhMDKzh6Uh7/zzLtOjQPLpKGnYJXyjkySveOJOdfShGcDjdBpQehvkHlMXYiEVPKNvbW15W6dIvTBz/Hn+mM13/4XRw7dBhOiqW7d+5gc+0eRVyMoCDELK3ctNCrdDQZBQVcZLOp1CvI6rt0uuk0m7zuFoWFmgQk7RRlVViPNhFLOmzI4yEZKzWDXGqzpc6yJbWvUr9NYt+hWMsQJFw2t2IGi2JUGK4ieGRFzMJcOHN8mkTgUFZUpo5MKhsW5VAes92FVElEuogkErPdD72s1NMsyImBBj3HmF5F7kOccCmX4z034fBQzJRKSkuwg80dWGga5Oj7CuNFumMEu/3YoJh//SdvotcUwjMvPY8bc5/wmloYnRlDuVqFmfc4IOKfISJ11/VyER6nGUkK/nu352BzejlcRVx69WdQlZJ45umTsPttqFAYiFiwuLoJboyr7n7sEth8DgdOP/0obt5dRDpBwKRoXV1eQD4Wx0OPPIR4co/xo2fedOPm1Rs0u24cPnkEZotFIRA1wVViJpOk+I9HsLm7hPm5e8pmPSmBKlFESymV9BiXswLKFLv1FqmV8yUlDtJ6Tco35AmJtGuTWOa0olWXhQCKDCL685/5DPPtEEoFCi2Ov5xydhCO4/t/8V2cPn+WIHscBl6PicC2cuMeBqbHSIQUcRSE40dmKY7aHKsarlz6EHmS60tf/6rSOu/YscM0tTl0OJe1tHSu0SrlQ2Jyaw0KO+ZdkXiVpRgvU6DIRk55IiRPHPKyuZnCr8ygkdNEqxzbTkcPmRidzgz34WPYbfkQyYuA0yF8kKLh8GE/ylwxy6o0pTZjuCN9lWkk5cmTlKPpKJQfe+wQDh8Z4msYTxrZoirr5UxYXp+0RDQyn2WcdlfXicMdmL0exrQasT3iHWOuwevNxhJ8D9DTH8LJQ73I7t/H8v2PEXA7oa80UYvLBqgkxT9jgTgo7QV1QgycE9kDYvS64RyeRoTzJ2cSFClUpXWpPDLWUgBrtCbUKRxvfHITg33dykmasrojXaauffQhecRC3DgBFfPQREMS3olwfIo4c+E0TV+Z/FLB5vxNCsw4RVFc2WcRCIQY3xSdNCVeGiWpxS1mw0iF1zAz2ge7K4i9gyRKvK/1g7Ai+OVshUDASaxJEw90eOjRp4llxKHeQYpvBwUjhTHxO06DcfHtVyiOo3AY28rhUtIC7eOPbz14MsH7VnbHMA5tDhvHXc3YTyIeDsPIeNDoiCXEpHq9TVyk+WLMSocSKRE5dvQIpI3fJonWYNIp3SFkP02ccZVmvOvI4haKB2n9SX2KFs2nUoJEXNHSSHVo7qWuPuDvUkpXuruCjHMDuY4GM1vgvGiRldI5CuDN+A5U+g5NVoiCqZs54sbWzjb298MI78aVhTQ5UVs22ckSpRz3L13qS+kS84YipalDPlzA+Pg4/vm//T9x+skn+Lo28vF1mpM7WFy4h4uXLmF9cwtDQ7P45Opt8lgGzh4aPBpuOaxG7TAgdNgKk7OOBrlQUzMx/gieBprXmBZBK4Wg146tIrlTW0XAEcKnD/0C3v3+qzTXNNa6A4oOI4V0P4Lkir1MBFPM71QqQ3xqIujV0FhLy1AvKqkOY7XG8Sex2cxYX9tSngh7u3zKaqXsAXD4rDh/+gIm+48htp3B3/7pH6F7tBtON0Veo0gtYsa9O3PEkhLF9KRS8iMdz+Zv72BRDvBBHU6nlZzYpBFN4LnPncVzDz8Ei9qDkf5pSOe5nXsHeOuNV5FSrePRlx7H8898g8a0hnv313B1jkbXpMEicbOupgAbMmJg5gjSuxp89NfvIp8np4578NUvfR1vf+8ixRQNaCKulNsVckXGXhrHj4cwNBhAT18fjWMvpmdPob/7GDavRPAH/+nPsBpdh86dQve4A6OzR/Dj195XVo8ZjPDIZksaJRWvv7s3pHRfu377mtL/30e8b1U0/D3NYiWFvp5xzN1YQ7mWxdghajVei6nLg3iNBpD5XUoWEfL1UBy3kcnKJkqaU2obMZPSTjQekThkZAle0EjHFvYR208Q04lzdEdGewtDI72wdizEcyO5NMy8MRLLjMrTy1I9w/k1E1sFR6lVmHdyiJzZbKLespPL7XBYOG+tPEaO9OEQzc9bP7nF/F2FqZfZRvO2eGMLif0IXJz3fK7J68zAHzTDK4JcRU62GziGLo5DN38vBruFLm8Aqd0SHMSvkf4ufp8bqUKD419QusSUNBF88cvfwCev7CPQb0A4soxKVs6XKCBDzFY3aOqbBeo8qgo1Y5JGcWsnjGy9CFtIB/+AE77BoKJfLBzTHOMX1H2hHr+iHzdWY8jL4Zk9M9SucWooI8dym3zT4jwZ0VRL84YOuUCHFn9GmofqkX/c39m+mMDAUC98R3oU4dblDqBJEbHLSYzv5tE75YV7wKiAkqzytLUUBfJMXmoWDQQ5EmZLlYOGLrlTc1EoUwCrHLBwQiw9bXzrt/4DTFmCKEmEyh99g/0oJlJ0Cga6lDJkA9lWZlfK9uAIdeHYo+dhNlFAdszwO/vh5g2aVDboCe5/9Rf/FqVOFpsUMZ2UCQ+/+DASyRROHRrHXmwHdm03Hnv0eWQZWDU6qLY8WiYZysqIPLJ1dXWR5ORkOwvurH9CwpeTzKwUlna4vE4mGSeEgWzSuymwdHRdFWwdzMHj8HGCe9ExtLEyN4e5H89jgol77IknERo9ihYnLBlfVQSEK9QP6f9ZLMYorJdQySRxcLcAn5VOfdCOm3dukyiXUSqGMTQ7ROGsQXhrl+Kzo5C9bII0GDQEcRJ2lo6UQtFEwVdpyumHTWWFWlZfVC2SRkcEDcG+rUaDxCGbsHQ6voRC0eH2kjyk24KeYsqAcpsitFJQVs9lpb0oByNQbEgvbDkkQ+ZUOnBQKfBzZdsdP59J12v14+u/8HUMHRqBg2ZBjIusiEsNlY1mQhr6S9s6ERxy9HsFOSblJv7yD/4HXWIQDhKvjUJUiLpntJfJaac4+ghanZ7JUcPExDj8Pt5fOY9dgqM4aYYnBTkTgeJXShjkBDSNrJjz/vgfFEvSZqyE5GKOYuZzcPR4SEA51Gli2p0y8oVditQ9NCryyLnDpOkwJmRVK8MYl/pNqxKL+WKW40bHyvuQlnqoG9Hl91NI6+Fw6BQgCYVEjBCQOEZFEmw4lqbobNAMP+hlqmeiSfmsbLKQVUcPBazRLGKdE6GU8UiPeSnRMcNOopAnENKnW7riSPmWkK/42GpZ7pefw+uiwUezylhbWlVaVwnppimYe0M9GJocxbvvvYlTp49jZ31bObRIw8+Q+ZTDrK5+fA2RvX2F7A4fOUIQLCJGkPR7vLjxwWVoSUxHaBpDvX6E+rtx7cY13KHIGps5iunjZ7C8u4H5uwu4/8GH+N9+49exk9nGEoW/dPHIUSxkErJSp1KeQNgovDz8TllRLChHjRPseS1yrL3UbYpJbNbFQD7oRy+RK90vpHWfSsQp51j+SFlSnfEsK4ZaErGUnMnTrzxFsd3ppInpxoULT6O3bxSr8xv42z/8Dh576inOkQ33Ppa6USee/9oXlF7o0XQGyUiC0qRN8NPCFwgwTikeed+tdgNqCiapKS4losqTgSpjS06gLXKM6xRUUjpTaTAPeX1txnSDOSD9vwu1Oue/ztc3lVIF2Qzt7enDQ88SA6amCKoqRNIV/Mf/+nfYDhcxODGqnCKqGDea8P2DDPZ29nHo8DRFQFhpnSgmRhrnrt5ZwDe+8Sn4Q07UixWOF4WbxUjjZ4fWzDyp1bC7znjOl+H1ufheEh7FejqeZDyrUKHg5aAxZmrKCr/TbULIZUNy7mMKqvsYGuulyE2gO9CtdJqpJA8QdNJQc3zk5E0pqanzvTqJSZ8P2p5hzN1c5hwblUN1Gvk0rKY2eocG0TR54KA4lCdxWeac00ZjREEo1yUdQTKZGq5en1Pq9qWbzu7KgrIxuntgArlWg+ZVR4x+hAI5xPmmWOTYL87fRzIdx8zhQzBSTsqCiXRwaFGoN8lJc9c+QS65SWPCnzGuxLhQQTNWaGzqJcQTEeVQoxNnHyeuquHhZ0uddJM41SjHoDZIuYyFY3GAFs2rtPATQS4kKLXe0t0pJfNfK5DHKEQobqVfc6VAYUsz4/UEYLFqiTlpkrM0JZCTiM1IxJJw283oHeiH2eknSNA8aZzEZjVS5KNEeg+JaIY5o1TNM/el2xFNjKyO0ayapCUiuSNPHBahLyu73UMBTBw5Do+tjwaKWMtrkzai8dQuLHY59I343KZ4Z1ypyblxxtXmegIl8kStlSW22bGxdIAqxYfDYeW9mPDVn/9lPPv5L9LE2tBq5FFOhXHnykd486ev49W330eDOSvlgPLUNRnJ0tdKqU8dTY61kebNP2xA/zk7sayObJhiY66ICrHr6ENOaInPe3NVmoUA4sRT/UALzi5hng6cNRu6nRM0X3ZYnTQp8pRHL6VdDs6HkSa4CSeFWZrzUa6m4fN1w9C0k++D8HcP4+rlt2kUVpEkDkinsvHxw+jrCyoHeZ04cx61bBtvv/IKNvfvYDcZQ6B7ALMjU7hx7S4KzTTjqQ9+6TLU1iPDvJJGaFvLOwhLCVCH/CWlbOEcbG4Pps9248XPPIpexwiCvhFqhzbmLy3g9bdew+QjvXjhc18gTwTRKgDv/exj/Pnf/gXFWYyilubFr0X3cDcO1uLkHSk9k7rrEp758nNYurKLq+/fIhe0YPORA7t9xDtyEPG4SIFbzO5icpCGMuSg0fSjr7eLmNWH0ZGHaEycePNHryLbiGI1sor97A5cdhsxVc3YSpLXdQ/27TB2enqDKJRkr04RQZsH1VgLu9vb8PV6MTI8hbd+dh3FThWOAfIaNR20Ug7HPCNHSdGczSgHBREXqwUYOi3qrSaU53UNA8eN3OhpwRF0wNlxYePqFjK70lWrRm5twGxV0QyTD/QUwj4HBe+Dp0Wy36NYaKJclgPd9ArWtMjhpYIa5QwNf7umxL/Na4Hf4YCKXJlhTBw91At1SoubN+fg6NejTQwUcxzbzmJ3k7EiT7WIkVL+ceHcMMWuAx/cWMDseD+5LwGtqY4pao2xvm6OZy+hwszvtZHbadqdHizePsBHVy/CYCX/lw7w3OdfhM8yimwqjYnZGXKZhnwrhvsWVrbuQEestNiJizTD+XAehnaR5oxzsrtJ06RDWy99VFTKqbiRZBll4YlsEQ7m+qC3GxPH+jkeepqZbWIi+ZPXLo0r4rmystLftpahoXEdGh2F6kv//VRnf24NPlMfQsNDBPY82bUGT+8oqiQZ6RMtR0PXkmls3VilGpLHBCb0TQaZvGHUYnWlptPlsStuIbwrB5t0kKD461Bc6c1Sk6aBU6+HlY5dQ6E+Nj2JRCQNQ9CDg1yUg0uiTDZwjG42Wo/jw6tzePFzjzLoUqinNTBQPARtQXz2+efxo/d+htvvzuHUkyeVjRWugJWCiaSZ6WCQbnN9dQlmabwfGobLbCUYVxmIEYTTG9ika0HBiMNHpyEnWtr1XrqmDAVNE2mS+JB/gIlEYqJgl44FeguVkaqkBO9+akOp53OpumB3UGzoVejqHgT5HJ2EHgufzKO/fxxHzj8KlUWL9fX7qBBMNTYKygoJuGZCLWGB1UHBZtTB6Lbh4rXXkEpHsbayx+RgoBblSG4KbyaWnGTZQ/e7S4EkNVk5ik23dFKg+BbglBVG6QrRYuDTJNJpcYyddiXAZROEVsQxg1tF9ybN7ssUG7K6JKtCbQpv2XwntYhyUIf0JM3SOYrI1nR0kK1fHZKsvFe6rOspKCpS78jfD/WOKLXRLX6HimAshwU0+FrZ+FngZ9VEgPEzZHXRHaSYZJBzFBkRclwtSYeJ1U0BLSvaysoOBZiI7Yq6gFiWMaGT2mojua0Nl43CgzElK5R2VwCrm2EKITlAgGZBhEjOiBOHXsLA0VO4s7aInZV7JKo64zBCwUFXwveNjo3QqZK0D6JMyIByL2a1lWPS4rVGcZDJUyhlyMsNmGx06iWKGt6bXJucjtioUpxJ3S9BT3bDc7iZUFISwzGhMJfe8mYaKHmkLW7BJDvEOfZC3MpBOxxL6bMrNd5SJy+lOmKi/n9U/XeU3dl1HQjvl3NOVfVe5RyQG43QOQdmUiQVKImiJFu2Jzgtj8PYYy/nzzP67M+SJQ0tUSQlhiZFis1mJ7K7SXQ3GjkVKueqV/Vyznn2ufD3xwALC0BVvV+495x99r733HNUUyjOoeR4ajg2QfpCZDikREi9wqDmcvNGIkg4/hYLgUQOCYYUISmInZAwSvk0EWN1qnorg63ebUM8GscVEmw3icIc/TmXPITR3MPI5BCfle9Dktwz2HD15rLaBjc63fjZD38CG8doYXYMT73wDMwUTTlU8YMffZ8kr0ZyY1FbjZLLKi3jpeyTHMqV3HzJdJbDwP6InzZHtUSyJMJCDulpNCR7ksLE57QQ8PUkfBwQSNt/ISZSd71SIgkiPrRpk1KXvUViIYeApVmPhuNExq627YXgF4s1zC2cwK/8+m9iauI4yRQJAwOBgeO6uXIP13/xrqof/InP/zIyhxnMMkD3CN6hSJ/KEQSFqeyy5OOH2Lx2BandLbQ7FHF8PnV4iXMj15QmRB1RYbxnkwRNGvBIvnE4EsHg+AjsITchkvhm4NtbHLRVI7aX9iCNhwan5nFrOYm1/TyOkmXEODc9znVkZAgHhwmOm7Rpjqj5ix4cYfr0ApZu3cOA3YLPfOk5GhrvTbImPkpgJPGWw4c24mWKZI9C0emChUSrKQfxic1mfq7HAZdV+Qp9WHZXugy00uxswGPD1vW3KUJ24POTHFHYHB0cIB3dQy+fgFPXBOGZ9sjXJqbQrR7kNDP42AfnsLyyS0Ftw9DcMFKpFK6++x7nkBjmCGHh7EnEEoewe53q3jaTTTV62tvbwjDfVQ4luik6jp8+js39IyzfWcHNG7doXy9i9f4a0uldHHtoCiMc0z0Kz+jOPuNMGSODI8SkKNx+F+/xJIYmjxFn6Ge0lR+/8ufEigrHL6gq1oh/FKX6Ae8lh2qlJrh0CiSDJdZJUh39Tg5g0krrUj+W42lmTDNa+MfAP8RaAwmnLUQbNhLbHW4SEi2iyQ5ie3UcbMdpriZ86Vd/BTNjkg6ySUEeQ4FBFLoyijmSVlJtqeu9u5NAJUN8pX9lMgl4/W54PFaY3V4avBfnLzzPuQsjfRTFzZsfEb/N/2MXRgR+QZ0bEhEilS2kcIHR1cb47AAFFmOtf5C4aEa5WYDGWibJycJNYRRwDTAecP75btU8P0Oxm4jvI5vKEle86I/M4ZEXPw83hXy3nkFydxkFioT1tRW8+dpb2N9L0I41JP2SAsk3pciptiX3nz4nBF/8gf5n8usw/4wHJjcF+b4Oex8R92v8+lQLA6cpig70iH5Ygk/SoHx6WEeJdeEiuoydlrodQ45ZmInb4bCHsSMMP2Pz3eg9FFtZDHn7EHT4KYZITvJpjA2dwLD/PIqxFm5dfYuCtED86MLv7VfYOj42i2K5gSwJ9vLWXfg4jhn6xl4pqRYx9jd2+E4xRE5Ow+alsCKWnwwdQ3Qzi+XNJZhtVuzupVWL9JmpIQrBNPZjRLt6B3pXB1/+24/j1z75RRK0aQqXLq6/fRWXr7+LZ3/5URw78xjJdIBco4Uff/tt/Ov/6z+hZshznA0YGXMhYIrg7tImXGEn8tESSr0avvi7v4mffO0dikHGQYP0cCABbjBgczyK5Q7SSRJghxYjo/1wmklcnZz30T4M9AUxPDZGYdiPgHMAiWgDb77+IdYP78Lqk8ofTSXsLC4LxQXjOeNQgLhioh9a6c/P0N7e+eEVksMi8adF4t9g3OhQvB6SH5lQ1ZLU2rsIjQQwQNwPBMfI5RpI766h2muiSPVSpE3I7gIaBcadBn1dBx85hnSnbFaIF0WSyr08hbik5slZkg7jqoU2qVcC1uv30J7LKv1QOqG3axQrfO5qu4s87VzqlUs6bjZWwOCkg3xLOsg6iB+DSEX3YdJasLVM7uTvoOeSlI8ANhYPUcz0KPzL9OcSXvjYMRCksbGUQKKex8mT4+iVW6jSV4aGXBgejMBOnL548RlsEpezxBEpUCENfjLECo25Cm3Dhe17NxAc6OLcS08SH7w4XM5j9fYSvTsJi9uEvWwKvlEfx26Yz22k3xI4izlUcikcRY9QLScxd3yafOQUkKuQozCecR4sjMnhoVHo3AEkGuSDHcZ2vZO8r4T93AH2Uwcc5xIKJOfZI/pD0AnNV772bO/+e3eoflzwjg/BYOth94M16GtuPPnbF7G4uEmVaYOJBivVJSztftg9LjT1VNMlBoVmGckDOneBQULSAlw2qsQu4rE4dJwAN//vt3oQ8NpRbBRVHtf04BCcgy7cWz1EH9WMlHmz13sYGg/hIJXB8loaCxN9GD3uxvZGEY6GTq0WR4ZHMHvxoqor/Oq7XyfQ5hDxj9Mg+nDqzHEUqHiEbG6srsOpd9N4PahVk5iYDyDMz+aqB8iWUti8WsCwdw4WrYMksx+5ThGpbp4CJINerIOHTp1BVpfBrdWP0B+0I8gA0R8a4LV0WFvZQLCvHxMTE2plSRrqOKWJQtmGfsscpI35rQ8+RDDQj1OPPYseycfW1i0YGfEcDHa5JCfysKLK871z7U288ep3cOHCWWzsUr1HKULq1D2y9c/3kFVsacEt9YvbvC7pAaRUovzS6KTtNo2a9283hfRY4Qr5CKYP2uYKaR2O9MMT9MHstMNNESD1oPePpGVsAk0Kr3KSJIvOIaSJzIOfbTG4kVg1qfhIdnRUf9lcDj5PRBF6ya6x29xqCzE8MoDIWARZyffK5FAXQ2zrGYhCirR0DXXV1cpmtMMXGFBbyoH+ALKNLIXGOo6O9tRKgk4ONvBZZaNeVvpLRTotxYzkv8vpc9lOlrq0QsaF5NUbZUXiJUjJipr88vQPwzcUQTK+g25ZagXzumQaUktVDvbUqfL1BHSp5FAqCgmUFWvpZmaF3UfhwHk3U0kHPW4UcrwGf+dyJY52Vxa6IY2LqEcY2DQEUDsBPQ+fcxge2wAmGGhalSOCVIXB3YODrR2Ofw/xZAJSn11KGapDL6QIsuIvLe3FWaWjmFFOFzYoqAhkIq6EHMl2tmy9C3nVGvl+JHTSfEDqkRu1JPEOByx6M0kBn0lSPfgzUjbOqDFDmtd4OTdyaNSo4+iQrMohQzkXwDdRVR5aNTmAZlINT+T9ZYX0MB6F1FrdZkCL7+6r0lv3FpdUt9x4Ms0xrIl58PN8KF5J2u6L7Zt7Hbz08tPQUqBIXdvN7VVIZ1tZZWzxM5qelgSOzyI1oElCq7S1tqS3EPS7fEGrrAJzDk18L1kZ7uloh/QTYjbKFEOyAiPjICkbDw4TGwiqBYoqk2qdLQdDJZf36EDq6rbgJ+kepr3bDCT8aQZzklaXxwmDyyr8WvmLpNtsra1ha4WEvNFVAC3lHd2BIKqlGvrGRzE4P0UBklKpFF/7z38AOwF1/NQJ1c5+ZmES3/3e1+lzZQoKKZsawtnHH8OjTzwDryuAvVgSyxtH6PAZjVYXbdqAPHExn6shnsjj8ChD8tlAnuMnCwAdvqyedn/hkWmce+oEbamixkbGw2qnz3YbiB8eUWR54PW6Fak4PEpT4MnIadQqmRDPcqFGO6/JQi2DjFSR6mI4QFu9/Q68xgyv11Kri8lUCfF0lnhVgkvqcEtCM4m87GQYKT669MWKxoCUxQNHZEwFES3nVnJxN2nbmXyRONGB32NGiPiqN3tQpk1LHXep1JUvFbAwN4aenMtrS1WVIoXxAgM3RTYJeI0k6Y3vvo7t5S3VSdMdtPDdiNX6Dp7mGFCeIZOM4/jJE8SJOG7duE5y2MS5Rx7meDeIv9u8Z4++3OAo8Xk5fjrexd83QH30oKumpP7IAe9OTWqqH6odBRjatJGasmEd7UgOoVv4t9VlhFNKzdkp1u0Gzk2RJk4RSgHopj8Hw6P0Vx8qVQvWlldVF89qXkoF22ivOvJ8SRGQg/Z8inoL9+5eog2nUG5nSfLMFBVzSJDc76/dJzdv48xTp5FP1ZXwHh07hkamika6TOwJoNEuotDK8L5+2PwminAt9pd31O7D4KjsFhPPnSMK2+v0Qb2pTvgg6eJYSEm5Lgm22z6BgYFpeIP9xIEQ77VD4rSGuzdu4733rmI3uoMRxnlZRGnWpFJGm2K3oEhijcTU6bShQXvMUeBF6ftFQxOnng3w2WV1XY/7b5T5N2OOuYuFZ3zwDXSwd5Wk76ANG/3oxPFJiokxFM0kNYmr0BjbePjYo5gILGD//gZGpqdQaBewtXkbg5ERxoVhtRClt5QQ6p+Eje8Xj6cRdoyjnako0VgvFlVzu/3oIQZmwvTZJmI7G9hd34bJY8eLT30GX//6N3Bj5QYaJENdUxvTxwYxEQoju5ZEyOanYO0ixXHe2dpX5fGCoT4S4jRJYw2pbBXpcp6iw4gzj0zh+SdO4LEzL8JrH0VyO43XXn0FJ56ew9kLLxIHXSgnCnjlT76PP/6zP0PbmVMVQZ755PO4/OplCifGgT4riNi0bwPOXzyPKz+6rPp1GK30VxJEHf2MA67SJaV8rI22F/QPIEm7d1DUhMmNZAV4eIQ8gwR1ZmYEJ048hXbRg/Wb+/j2N17Fbn4JXb30K2jBNfCgeVYxS2xn7JYS08cfPoEnT30c3/zzHyHbPER//4MzFQd7SfIiPWO0E0cVsVEKfVWAgjHK4ICT4+kmj7B6RiANszKJfTSrCeTLe6i10rD17OgWrOR+NXX+pkchlD6kSJVzTk49Rka8qlNmic9SruYRjHgRDA6SGzZIXPP0pQ7jo5ZiKAutnbG/ZcX6dgKkYpD2+VurR5g8PoxhnwXWrp/8cx09C/3NRYymwJVFjt0Dvne7hslhB3HIrQ44hzlOkmJYSMVoM2ZkE03ab4qijpyEovLxc1MwU6hPTz9KbjLAMSpiZzHK2EXxSPxKkZfp3BTVFkmLC8DpCCF5VIWR73vn2jVk6wdI98pwDw/i2IljqBwxdlD8z474ECT32tvfxsxcmPZrViUpZdc7x/msl0rqrFJL34J7dhgJ8hs9r5k/rGF/Zx3pDLGinMDCqWHyG4osCiXNJ/7TQm/r5g6cZT+Gx2fhnXdzcqPopVswWLUMqECFwaRtMqkVUdoKwYgEvNDE9rUolWgHDguBzqBBlcDeYVRoVgh4skrLQFmpEjAtLszOjiNVyxFo83C2bZg5HoY2YMSVG0s0JC1Gh/wogy9A9SSAKi3oJXOvne+R6AdJ/FM49tA8otltVLRNtVLZI5kpHADzw7NUWXnE9lZpcCRWdQa2mgbh4BCKnZxSWlanEakEHd8bweDgOMHUjfDYBAPlMgbDNtxauU2lkkM/SYQMbIIOOzU/SZC3YGdjDQanAUkqcieVqJ5ONDwQRmSQBMDiIGkhOFZBgdIHfcWmiIVViDTJ9eb9bUwunMP0xUeQyh/i8ntvokeFOXliCu9dex0Hu0cq1abJAFJlwHM7fZyHKaxubXOypFVyUxFaaS4i27R5EoNqUQ4dkCCSLOoZhIRwyGqjbO/I6qyUM5TAIyX2pG6w/IAivgzYsozZ68j/CcJVBiDp6MK5klbPqoU+BYiUG4zH4zCQicrBT5oKIsE+WDgGVpebz2MnaDDIlbMMRiSTegvn68GBUMnNVNu7JKNFBv4WVaus8los/L7FSlKeQexwQ71Hq83gSoMS8iqlvmSV0ktSF/D5lD2Va3QYEjtJqUrSabp0ZtkpkJVol9cHl9OqUj9cVO98SLXTICk4spq8v79JgiPpLC1+S6oGSO4snaVVh3RS6zBA60mC20IOjRYSiB7JN4N3qws3339ibJ425lIlKXejG6ococ/ug3cohDvv38Jk3yy+/Pf+FxIRWU2T2rJuvP/OT7CyuEYHexj+wRH6hYdClmpc18U7b/4EpyZnqd4j2N6h0CUp8PqDqv51NZtWTSaS2QT2ttfQKEiDoC6KfP82/5YugsR4aPmMqrSUtkUfodDgb6lAIjXjnSQJXpeDX5Ea0RSJZNFG+ojk4jutFgRIVvUcg3ZPKts4EYgMQUvwdFFkOCgELGY5KCviQ6dW4CU3VRpKyUE0WTUzGK0ULCVFfkvJItLS9TV+hBs37nBsatiVFcRKBmP9HlAbMGBQfJBoPdjVMZM09fHZ+cQ0R0lRkfrOUitdUseEULVaepjpSxMz47i2eAtvv/kj/lxd3V/OLVhpV1qSM8nFlZrNfoLmyy9/GtPHT+H21Xu8rh79Rh3mJycYKDpIrG2gRft2+60c1ySF8QYDT42CguNB0J08cx5ZBrSJuSk198VyHaOTkw9Wp+km2/dX8OFPf4annj+POQp+qaMvlY1khfwH3/gmovu7JDMUGV2bOuQpQVTKhHkpQOdPPYnQxKxaSa8xYEg5SBOFFZ2D2CnnOjRKdErjDFmFl52YJp9FyHiHpFGqaljIRupSkjaV5dyKvQeVSJEqPNIoRm+xcS5JvvkZG/8taUVkqColSGq/OyWlot+H91/575hyFHDmPAPC4R5G5o4zIDbx5nd+hGZyDx4SXLVzQ1LW7XSJMT1qciNGiFd6k1+lR1lILgtlaRBWpI8VMD49w7lowUdipm/VYLJ5cH8nhWiegSiTQSBgxu/83d9Du2bEv/3H/xrbq/cYP+hXviB8fRGSDj8+9uIzFKJavptTlXbN0ZYSh+so56IIMZBLc6oChVGlUMXW+h4/R2JIw9rbjhLHtBzrJv2K405/kGBmYOyhZuf8cQw5oJJjL+kC4cEgBauRGC0pSCWO1wN7lhr25WYRdo8fpx56BP2D07j84Q2sLy+qLodyRiSfriIvTeLK9MV0Dk2KyXNPPoZQWAiUlFZkkKfgMJhcmJieJCmmKEkmsb56C0vrl7Cb3sDJJx7D0d4htleu81nrCPWNoEZCYXdRZNkD8NCuE4fb8Ef6addyPseB4f4+5FIJxquoKjH47Iu/TKGSUtVEKsQE6eQsJWat9oZKPwr5JrBw7Bm+ywBqhQpe+7Ov4723voOZh8dUedftvQNcuHiM7zml7CnKOFamKOgx7palMgTtMZfNqxS7huQXV0RkdVHpFqEbakAfrqGZMWDjcg2tPO2EcaXSKWP4HIkT52DrsqSAaVWHwvnxcTz5yHn85P0fQjtegsHewsMPX8QCBUhiMYvbH95Gx1zHsTOTcLrs2NuLwdMfQF8kDI8lgh7FT6yUpMCpYMRzHEs3VrF0+wq69SIee/IitFaQ2CQRTcmiThWFUpUY31Or6PGjA9hCFGYUKNMjAyTPJZh7Vs45hZ89iJW7+7T9FAW4g0I+Rpuh99COMzniLE2nSH+UJk7/5F9/BV/83GdhM0ZQIHm7+fNLcA2aMTZ/nCTShdxBCd/4v7+P//7tr8LoByIjLjz39EW89pev8/P0J/KkLjnRsYunYNV4sPzhEuqoKtFiJRaWiDVFSd1oMcZVy+gbkCwD6YytJ05b1HmnRqGDWldy6LW8bwDjM6M4ufAIhoIPoUeOsXp9F9/+07/CcvQu/MdI6oec1J30h7IW9+9uoEQC+dSz5/HU1NP44XfexX5+Ax1DGb/7u38Hy7d3ECvs4LAXRbZXoa2bFb+Q6nqC+bK6a2BsyHH80vED1fW2SeFyRE7UoF+FA32opguMb06YjR0S7gLyMcYIhk9vyEr/l/J/beIZGF/4b3W2p8n3t8LBHxLRFy2mVC65pujA0toh2hbGPMY1yRLoGwxgNBxGkuKHngoprStdiNv6NkxSwshGHCXnatE3JEWkkNJgdzWKhy/6MTQdwUFSzlHI2bCzyOxq8eE7N+AbauFzv/kZdOp92FuPqRSh++8v4ubyTbRtMXzmsy8gvt/CQTwG76CFgmgMXucgdvZLaiXcwHiWpsAddDPCNhiL+cdup5gkBzXICr9DdsIFh/OMk+RoVfoKyYgc2JexkOZ3IydGyU8HsUccHhiept2Rd968g0YtDr+9BpuZ8cBEHHvkd4d6zVySJM4OX2gS0ycXsHrpNlrrVbimgvAv9PHFk1SrBTSSJI7LPcw+cw4px7aqJy6nZmWbucig0Kg0UKPBdiuSS8oJclFRETyNWj0mZ4ZxmM2Q+FYw7PJCzxe/vrMKt4HkmEYxfnwIyyurDLoW3jOAQ6pI7W4Ddg1f2mqH1+ajWWdVSSAh3WYDJ7vcIaGegonGZjWSqDNg37y/RoJJksJ79PEzeRL9HMmjvqtT28BNTZ2kt59BzguzdhAXHj+LZGEXpQoB+DCL2alj8PZ5lLLM8L27TQKPt4NsZRsxGmiZQbHbaPDrdEaqU6lsIl06pctTLFpCv2WMCpICJq+BtBs3EnjcXhcS23SCjRgeefaT0NFQ9/c2sJm6iVf/6vvoZLp0Smkco+ffksfXpYFqVck2WQfSSj4yiZ1UYlAHhuRnSbykDrEQMnEGORksK4pkcyREUnOdhJdxSVJcVM1jgo9OSyOSFWdeu9ai4Qr5IinwU4HKSrukvWSpNPV07pAvAIdLWtM7GHRdMHGOehrZztRR7ZuhkRKNDC5tOgdpllqVrTRpDyQgNWmGQYLQ5XNJK3xZcTZSJOjoXLlKjkS9SAJP4ii5x3RQWfGV51ar/wRGOXhnkNVxeSde3cwg1D82A52dAEvgksNScujTyPc1m40k7jR+viPVkEo54eCpLXVpuuKVvGcHiRmdRQ75kOOpnNYWVZSsqEt5SGna1OD3ewQOt9nOMTXC4w7AFxlEm+IjtruJaoEEnyAp/FjTJdlty/yKPUnAbuPMyWdhCljx4QevUdQW+C4u+oCcSPfR9odg5P0uXjiDNO3xG9/4DnK5DlxGDyZGhjA2Pgz7UD8uv/9zaEsCQlYlrNY3NzE9Oqa2lZ0EpUdfeJqKPo2tlU3ESU60tQbnj6RXKyvpJkXuqnR+qfXeIAHttPJ82DKnrK6CBTkX2pLTJ51irXoGHQcnqAriCd/XwjkhwZRDbKpEKseeYyh5uHpJN+Ez6fVWClYPbcJCKkjRR/EiIklKtZlIri0ULVa7h+KLgSdfoK+UGDBlfmUXrajqyh9GD0k24iqgdijGzp87i9HZObQNLoJUVQWFZC6N3fUlvPm971JsiuCh6LM6CHY5VEgeNB0Dnn72RbXLIodLZ6fGOc8mPEwgPff4BQbRq/AFvQzS+9hZX0Q8ecj3shJsRzEwMY2pcydg8lAg8j47m/uYOHWOAsZJu9MQ08oIkyBJd87N1TVFsvz9Lty/eU2tIks7+eGhUVgYtKQcnyfgV+NakYOjFIOH63HUaL8tkuhCXTr6SnCSQ5N2fl92a8id6d/UKqSHcpRTrwRBnb5uoi1L5SE9xWGbgUzSOUy8n1Q6kZQaCU5un5t4VlXVXNz0z66J2FsoMVC0eC3iCK8jq296PpT0Npgac8OcP0DsPsdkIIRbd9dw/aP3EXbaYdfWYNFXYOEzmSisJei1iAHNDjFveAR948cpbtMIj5FIc9yy8Qw2V+4qAb+3QYI/MYiTDx2n/afhC3jg9/YxDuRJxKx8pgK26TeyOCEdfuX8i152RGDC3StXMX36FNy07YPoPlavXqHIcNKn2nji7CTcFi2ukghVSXK1nNfJCckDtanDwtLEqlTMocRYIu32qeMhvRdaDY4pMV4Euxz2KsmOA7HUJWcJ+LtIwSjng4iqxDsSB58LDrsfqyRd1sgUCT0v1C0znoSxvXaElk4aQPUUduYLZbVq3OY7zIydxc1fXCEh6eKxxx/F85/6NCZn5/keOawu7WF0tB/LS0u4fv3HJEE5+pqkvLWJ5TniYQEW+qm0qi+T1ErjuDrJzoDLB7fgzYica6nRfwvUq9LF1YigYwiR0LTKid3aXVSlBLtlDSr0hc9/5UvwD1BIEtfaNTnAfoDl61dx5/I1XLuxiPDUNM4+fwq1TlLNg+xuVVvS86FJPKtDGm81a21kUmVajBYdYmezqsf+borPXIHOV4dxlPZbaCO1JMSKWCO4Tdy1UXj1PDkUE1WUSHykmZ2cy5JD7C9/6ovwkxy/f+cnqJD4eUiSQzo7XJ4wKq0CTp+a4hyFKcCkf0YD+4e78AadxOIKKsUsjp89w4sN4GjtwcJQMZXD8WPT2Ni7i73UPkV2US3kmL1mmHw2Pm+U7ybt6P0UzxQIJOlTw0GUDzIUPeQA8TqOdtIqxVaqQOUyRZSqVfT39SuSub0fh3SVNpLHlEiWX/78BfzH//iPiIuTqkTf0q3rquKHdAeXGuXVVAf/7T/+Jf7oG38IvbOMj/3KYyjtZXDt6iLaZi2Fiplzr8Hf/xdfQeJmEq//5D3obC1ihYv2pOHzHpFkUvRRUOgY88IUz0677HYaMU4+U23Usb6/hWC/V6WuSppYaNCKqek++kIEoyNTmJp6jFKjH620Bm+/9hbuHdxCKk+SnY5hhPHkzInztJMSyg05tE7sMHlV469MOa4WonZih+jaKES65GsOxkuzBi6zA7quBSkZX/IsKTmqJ5aD4qFKG0gc5dEqldQij+ywSDW1oXEfv9ZD+oBYQizySu6126B2eRt1YpAsyDhcynelcZbs9kk6ojTt8VMQF9I6bB5kEcvG0NCX4ejzURSW8MTJ46ina6pTeZEk1yD9cOjnqFbIjxoUESaVGjMQCvB+ThTbRTStDdWPI5OnBMrU6WtajIQjePL8YxgLLOBHP3wbnpARA4PDuH3rFkqZCjKlFJr6ErmvA7Mjc9i+v4NTF8bw2NMfRy5twztvfsAx3aR9tOHSEsPpx+4+4orXRh5lUAVFJL+/VKBNEedEVMgZpFqHvsYxFA4nC7ZSTnr8zDzG5h7GzVs3GbvaGOw7Tu7Rw+LSPTgDBXj8egT7wtD8nX/0S71rP7oMd91Asj0D85yJcbyBj966C8+ZWWjdHax/eITHnzkJcyOFvbf2ACqIwcdPILTgx3Z8CdGldcSub6qVUlFc6Y08XBabUl5SE9fqJlki5iVJaGVrOuAOwuzsMQi1USW5kkMREccA+mbCuL9zi4q1inYcGHIGVIkvaZZgbTgRXBhGolHCwkNzqNLZU9dXUL6bJLEneWTQm3t4Fu/evYnbN3cQP6xgap5kyKPD0vUjXDhxARc+dw4bS5cYRAu4z8Fv5QyYXhjD5MMnEBnoh0nTJPhlCUY2RGNpBjnCuamGfCqOsZkgCWeT6rGG9GEOPndI5VadeniCRrwPP59VDoLaqhMYHBgj0T/iu7ahI8FNk+z7CbruUIjX1CHOwG2xunDimcdxd/UK/vD3/w0nJ0u1b1eEWUhll+pKK5NbE0JNEk0+rPJYGWgkaOs0DOgdHZ2NqtYoJRmlXiwBQXYQCAg1BjRRqOodOPay8mplUKf7kW5JGSIr2gyuXQYzuU8wFISLCjeVTKHAQCHbmx5xICo9qTwg9X+lWUCPgc/t8zO0iarN0+BqDGY6FRy1BDVpaiLkX9rul6p1khJOOAlhSw6vyWo+CRx/SpFoITFSAlGrM6gAYaBKlNw13hoNPr9sk8v2vBy2q5JNB4cifG4pkWdSxFMqq8jqnhzYkm1I6dAnudqyeszXVjmtsr0sTXOkFn+H81HK5FAjKMt4qLJtfKZysYw8SWOtWlblyaQdu7S3VqvHfDepiyplKauyws65MBB8Wi0G+J6JYk9OkMvYy86EnmPjJThm0ap2SS48qnqN3kHilZFOeC3cv72MZkULU8+JCp+bo0fHrfN9anjq6UfAUUH0MI2D5Q0cY1AVcSHtsCVdZ4dgPjw2SLseJ3AcU+XN/t+/ZKmQ7/7/+kWhzHkwaRkE+N776yu49t6PCCRVRPf2IQ1lpJ12q2YkCJXpiyTxBBDJBW8TsDUmBm+3zJHIIwYuyQ+kfUnlmx7JOijUlGCUtAA9v09xJqUpfX4/rA47518Dn2cAGlmF4Ri5vPQzkn/pWCk2JavoOruTAszK8a0yUBMjeloSuQoDJJ9HpTJpCOhtVAppkvhTqLcE8FqQknx9QT9cDOgFzs2V7/41zjNgrV6/hxrfr0rxt7GzhpaFIoziIjI7S2HzJAwO2hmJzNLN+wRuGwleASES8TyvIVUMfH4vsiTjlUwWDgYCg92EGEmZnNxPJUm+6WdSpUUIcLAvyFEn6dY78e4b72BufgJnn7yIlcMiDqShS0vOw1ug4XjVKD7lDILU/ZfTHbIqJwfpROjJ7lWH/1Ddd/k12TkSYSolQTX0d9ll0PD7Yieyui6r5RqOf7VEH6s31U6QWVb5Wz21wyYrMwQInBp34sd//Ec4e5KYPSTNajimFExSO3fn3iIs9TJsxGGxm3ZLkkdEsNPHx0cw99gFda9rH1zjs5roo8Qn2vjI+DQW79wgoUxjfm5MHfr2yuEzWIn1HuysLqut5HiyiMGxKQQ9XgQoCAZ4zZ/+9Y8xMMp/Tw5hl4KoQxIaIfak9/cZkP0YCI/TPxpI7e/AysBVqxYYO7SwMIB3GYiTxGXZBZIyqVI/WUtbXNuNUdjOonC0Q5YRRYfCeuaRTyCRLasV5jLHIpU5QtBP4k8b6jKwaowWmIjhkal5Vdb2/Xd+hvv3LqN/0IXPfulX1erq3cvXsbyyrIRUiwSja3HgoSdeIKFywm7RIFdK8l1Gsb6xQwzWIXa0CTvJluRnJxO76uCelYQklybx6ZEYeWTVvUj81mBurh+HWylsLh3S17S0c+ltYcTpi2dVikNsZ5UiVw9Dy01yZEeamCLj+NjTn8Pk/EXaBrG4QxusJBFdv4/XXvkOrt+8BeuAXzZ7YOa8efv9GD1+HH0DEewf3EG+HkeH4yY1obc3NmnHsrPSRWwjQXFNDNMZab8zSsjcunxTlQ6WdNZRvw86+qvgUoEkRMd3SpdiqHXjKO9SWhZtnDsbAv1OCrgBWJxe4rQLnmAQb/zoR9jcWMaTTx3HyfETGOmfouhO0tYlLdGNoHMYmkoL1z98FVNzVhxRpG2QqEfmLhIfpLcHcam4r5o+ba0yRhoD9CcrUrUthI4Ri0kACVUkNivE0QrGRwfgoujZJgdw96yIbqaRPUpTMErMaiNNX5dO0HJYskS8yWQKjJVtdeBSDppr9C3O8TT++I//PbyOGTRzPYqcD0lg6zh94UkYtQE0im187fe/je/84E9hGyeB/NTjKB5R9HVbsHm9sHooQAJGRCI+vPbn7+PgziZxxkJSTP+20kfbPeJIiePXpH+E4fVZ4PW71MHerTurFLZZ+kuAIrVDztBP7MnxzwF9sa7E4MxsACdPzcMfGER/YBwexzCqiSbuX1/FK9//IUr0cQ/t2GaShbgKHnn2UVhNg7h6dQ17yX3YXWbsbe3yGUlsOzUU+PMmxigRrx3ikpa4LF1NjXzmfLZERknsPaogtZOn8DLC73OQK7loywXadBcemwHpoybSScZr4peXdi4Htf0kzA6bA05eR8RfVcqD0jZ9dlno6fHdKLyOWjjIHkAX5DyXeI/9POTg/dxkP/mUh7hqQ7yQUtWN9LLwICvwjLudClTHbWp8SDdbHUX9djLGr5fID+ifZjd5TYeEXQe9x4KGlgJOuhTHKVxyuzg5PY0432k3sa8WBC2wIUdsmRh2kAPI4kwDNnLUyakQxheexfV3NtAs54mVsmjWhMP9YHdBdprKFLhtFZOqjCHEfOJVi1omPD2BTK4OM7G7lm9jc+8QF54+wzgsvS34nG47ecAAVm5skb/Stp3ScI42+Nu/+YWed8iEaz/+BXo1vlxwEE7bCB7+xGnEa2skmx7EtnbgH7Lg9qVryF/bwVB4VDWoyRtbSPsaMA+0GNS7WP3ZAQItD4Z8PioLkiWqltCQDxupJElqE76wlUbQhBxScpBsMQyoKgzNpg4T7jA8DBrX79xEr6RDIMxrGBloWlSQZgNmjk1iQ1r0N3rYvLHLge/AIykTBPDhYBjRtRQWTkwgRrJ0kEqhlmoiUykyQJVUZQf7sBuJZBn2QgfegF7V5JUBDfkDKNIYLFSL+0dVknMn1VUQ1aoGTp8GOwwOgxNBBGcpJOxauDlweqceH7y2hlnXCbzw/HlcuvoBdq8n8ZkXP0FA8CA0Kp1ROTG9Oio0Ijnct3HtEI8/+kl4KHJyed5naA7r928iFTvAxRdfRJnA/+2/+L9x+eeX1Ml6i8OGukwQDUYCsRxEJB9Eh2RE/i0ETPLnZTXzwR8tvEE3xYKfpNYAGx2vSuIg7y8dpGTF3dDj1/m3nkGtLtfhH6kSIOLJ7iLBCYXhYLDXaTm2QQfSDO5bDHhSL1q2hvtJXDKFAoGtCBPJnMPhhJXzKJVMhFBLaSS1KkTC7fV5eF0Gjp5OlU0zMBBJQyFZaZTW0DU+W5WGLNUeWk2qSQZOG+8tK/5Nfj9Ph5drSVmuo4M9xA5IaiUg8DkEPIwEDhPfw+W2EuAlvcKoRIlGcvB5TykZ2G1J7eO2uo4c7KKvUORUlFCx8eetJDKZfIbPrlcVC4pFKmyKoK6s1PN9JK3B72fgHhkn2WBAp6226LA9OrvUjpZDK22+q6xiSjlEIQuyjR4MBOFxMZCRyAQIqh6SvGh8jyR4S6WZSMUBPb8nqQ45Kmwdr2XnGObzZTRJxswkHx6S2kBfgMBJ4q1SWOStNcSPB6Kq3WuSiGY4F3GsbSzSlnOIx6IMXCtqRblabagDgQGpzx1LIbWXwLlz5/DrX/mbDJwjuLd8TR0cfuuVdwg8U3js48+gXue42KSklYP/LpMAHanVr/ffexezI5Mk4yY1JlJNJZdJYn3pJtLRbbTrRT4fMYDzpg4A90g8DRQzJCryW8SKiECrlYGYAC47awLOQv7lcLFWQx/n+MmhVo3WSNsLwEQyLCW1NBQTAqZ6fl+EpzfgI0BbVCqT7FZIi2ZZjd6lYMkcpGAhC7bDiNj6AUE2wbHrof/ECNxz4yQ2JQZ08RtJwYnDTnFnkN0msxXOgOyMDKjVWamFL1V0pPyjYJCU1rvx/kfo53wMT4zSZ5NYvrtEAZEnuZpH9CjG+fIgPBQiWDtVOtrl6ytIUJC2+T4WijNZPRG7l7EQlSzCQwBYhAwHhCKQ40LbbqtVVRJy+rCZwUvEbq1cpz1y7OnHUiLUQIFmd1Akcr5k58TFQC9t9q0UO1JuskSSU+V1hgNmDDkbSKxcRaeUQtjlgH9gALY+N2wcw+/9yZ8ieu86P6+Bic/V4s3atH1eFggOQOuQ0nAjjAc2VeFqbGYO24t34TZ0FHHXW4ScSd1wCoFKVhZslS+L7q8Q7zUdM8aPHSc57OdYSj3qXbUjlYjuEYsa9N8OydR9jr0ff++f/CPkdw9w7Y036INl5Oj/I5PjHO8xVIh3PWKdkYGXkPU/GiPR7xoVdDlOsiCjVTt4fCaDNAqTg+mSxtJAj8/aJLYe7qVUJ9blpTvEaD2efPFlnD77PN5762fEwSrSiR3sbt/D4IgfiUwUfSNBLJw5gT6SnvxBEdtH2yQRJrz40hewur5H0kL8KlHclKOquUstp8PhbhPzsydoH9ucCwcSRyXMnzmLxdX3iXNlNBjoK808jEFiB200SyLj5HtlUhQ380/AbQvhZ6//Na9dw8zMEOwa4m5Ti7nj5/D4C78MtzTC61bQa6SQOdpSJSjfeONNZGsF1RSl2yJmkbBId9FCbAsXHj9PsuzB1uGaWpmbmZlUOwzpVAYukuY6Y2WSNhyM+IlhHC+KRrUCTXudnjyBneVdfj2tdl2K8RJFmQdSgUhv1KNSLqNYz8PQsaJdJeZqhagwbjmJH/RzXaOESq6EZz75EtzBCImUCO0yElv7iJJPSBUmEZ+SbtY6iJP87aJK39SHp9E0eFFIRdGz5DF79gSG++cpaF30VQ+ODulXh8tYvbvCuSWZ7jDGdyXtpIKhMVllLaKUqKhFvEOSeDlEGCT2yA5ILttFPJVVdcvtVguJpCzGSCziO9F26DIqvXH6zCC++93/QvI4ocogb929KfvtmD51jjgfUhVfvvXffox///v/AZpQGp/9ysu4+9YisTCGEoW6cAvvdAgvfvZZ7H20jiIFWiDsRajPwXHXwzfSz3dxYmVpFU6St9sfrqI/dBJlOfNR3FJVsUZDp3C0naZ9pXGYi3NMDSSFtPl2C/0+A8bJqwzE0oHxARLzACYpSiOR46pUZjJawtX3FvHRtcuINaKIV/fw8Pl5DHuGsHp7C1tHe3AI4SUGmGlj2xTVJXORBNvE+deR2JYpBilhOGdyoL+naTPOhqCv82FJmB1mzm9L0oKkAVeL2A7ESW5ljj02H79ugJZjKUUgjF7ittWKWkEqx9WhNzFWSvdLCpQefdhisGJ18wiukJGil7jM+5vr5HW8QF+/FQdHWfq3AaaOHm3impwlcfPZpfpauZBFZGKQvMKGdDoJOA3omrSwi6joGpBhDCzVyQsY33sdCgvahp08r04cneofxdq9DJLtNAIUJxajCyV5HlmNlwZl8Ry8Tgv8/RSr9ItitoVyU4Njk5PY37pL8VZXO9PZEmMf45CcFZM0FdnZkNhbJRdo62V3kONJTAqSf0pXXC3FgjQt8/idtMsIsnstHO0dodpNwd9nhov31Fz83GyvPzSmVh99JMbHZydo1Ksqz80y4sbW0i4VY5CkTYMPX7+KE7MnMRBoY299F3fuplBo6qlYI/Ce4mSQNSbeX0fQaIfbTgcoZrGbqUFnM0PvsggFF2rIAZCyaR6SwBMYmhmEm6Jg88YdRFeiaGuaDF4EvKI0gRjAmUcv0EkzGI+E4Rx045vf+ipaKTqd1QkpO9igkbhtXnSoVqRl89bSHganx5EhYMhp9jbJQjNXIKGwqaYBJo9RrfI1GMxldbVVr0IOykXoNLKKu3IrhkFDEMdOn8TW2hICw1ZsLEdx/PQJrGTvKOJntJpR39DipSdfVCtA8fwuDjaiGAuOY2x6BCY3OEkFTD80q06zy1gFrNMkOh3094eQLyYpKIKYWDiDWHoL9278DO1UAY+//Bt8Vyf+2T/6B7hz87padZFat0IyZXVAcp6lu6VseksLW4niUptcYqiBRKdHhzXTy/sHQ3SmLiocQ1VHlL/1NH673YVTJ08RJL2q46kcFiqWq0im82plXENHZIxAvcbAKmka/C1kkBbIP3KoTE+jdpAoWdTKkPxROc2KKMoz1fk9cTg+G78kWzZCJFVeuxB2Gjf5s0qTkRrtUppQfjUqBSpQ/pvvsLR4H3YtySFBUpphGPjeknpkFHLUbfF+fB++k4VCQm6bLaSpXOWQiVvl9j+o2sKAU+mqzzvdJFYktZLb7Q/RRqmqi/kclbsQSBEQktvH5yEBFIXbJTlhmFfjbOTzSTm+JIlzVrrhUfHKwVsvSbak1nQIaJJCZLe7SWRtakVUDqVKm+8Gx7JCEBWiLvYGyiIzx1ha6VaaVM9aE4FCi6A3DB3FgaRFGUmKPD6KKgqNTC6JQoYBpMwAPTtHsNHgJz9+BamjfYRCchDzNlL7aRJLB+wkgplMRrX87g/3wUjClk1TlDR4b46zNJiyepy8thfFpHSkTFP46WCi2JVa7ma9BeODgzj/0tN4+503UOdnhyYWMNA3TLFiQ66Yg9PpR3jymDrY2yNpCocHCK4EGfqrHDYuUxzHYgzgFCWjJHKyQ+F3U5iQlGaSWT53nCSNc1IsMbDG+bUk4sSYeiXOcajQXjtqBdHI93QSXC0kTtIYKEZBUczS3xlAnC4bhSFtW9OhWAnCQOJDy+f3HAiPTxBTaCv0Fx1tpkGgjB8doZjOYvXeijpwNXFqDvHoEbLxLJ9/lKTSjftrO7h/846oHHXIcnp+FrlEAmcfO6fGVXZRBkcf9DL46V//CHOzxziObsQO9+EnJpUkfYtEUaqiuBkcLYxQspr7yrdeY0CKoC1pKwbOgdgYx1r8QdJWmgRvWVGVr3CwoLPYJQ8DXQYbK0UBHYI2m0ddyrPyvSlXiCkalZc5QBxMpIokLlV+RFbSZXfHQvs0kBik4R/0wddPe6wW8FDEilJ8C7du34AvFMTPX3sdYQq+g/ghidYhQhTzVgYPE91P8tkrnKNy04iP/dbvYvzUcayvbKrmaH4S+lryAHazCTtHDID6Ju3eRrO2Y/n+Lu4tXWfA0WJ9fV/Vuf/8b3yBJKiG3cVNmIhTUjLT6e8jCZL6wE1USln0WhXOOZ+d15SyrS4GT2kT3uvWEd0/xMZWHJZQhGTPhT76jYh6N99TmiDlCymERifR6Zp4D1mZbzCoWxjU5YRHDxsUZduru2qXMEnfr1E8yO6JnLMY6g/Shii++b4DI6MYGY1gdCCA3bV1BnrGCr6W1iCdlGnXYl8Upr4Bp9qhiu7dJv7b4AlNckZS6FTzKB9JdQsJ/g6Vq95r6YkHblgdUpc5zzliYOZ4eYMeYmQWpXSFP9+hyNDC7/WRKJcQJEmQnP31uzcocknqSMA//6u/g/mT53kfXj93SJ8tYXtlET/+wQ+wtLwO//gYXBP9sIdkB6OD5EGS71lRh8dsJCeRvhmSLBqnqc7rzJMUy9b+OmqZHG2c4jXi4JzR7Ih9NsZ3o9RkJ7b2B/sUOcsXpboXBVe+RvLkhMNhVjtstWwVhWqW9u5DS96jacWOpJC0qpiZ95MfTHIcexifCaHI2FsqZ9Ah1gwOB5BOUsAaAzAXq7jx858j1Syh62NspsBpENvlCLiNItnutaLLuDE2Mg1tzY2HFx5CgKLz1rVl/NHXvo5OoIALnzjB+zRxn+LBSPsZDjtRyRD3MjpyBC32NjbhtTtg7FqI8x04fE6SqCxDFUURxUUiVkeu0CAmE7Ppm6U8fZLMfGQmgK9+/d9jbuZRaCk4Nu7eoh3kML5wgngfQKvYwyt/+Nf44z/7LyiZU7jw8uNYu7qG/b0DCiNZDdfimV99VpHZtV+so17KcXytjKtt4nIFZpcOIS9tvW3CUYZzH/HisXOPke+YcJjcJgmVnjBlpGNlzr0Bdo8Pib0cP5uEnp/rI/547EYE6ccpYpxvxIi5k5Mk6wPw+obg5x+HJcy5seLKpTv49vdeQVabQGjORz/s4CgWx9TQMEqHZaQOo5iYGsVBOYcGCrTRPsYnWrY0XiImODwDaOusKKQLtJsyOsSjsaAV0+FBlc89PDiMerlDIXtEewipOCCiWtL5yiTRbTBGMPz5iI+JA7lfnDGDPk4CL428Av0UW5zveoPC0ksOYtGQm2iILT4VC+jtGPOPosU4WiLZLWTyqnlZy9TA4NkhCrcOaZAee3txRWgNxINCoqwKN5Qk1cYRUDv7dRsxt2VRBS66zRhOHjuGO4u0WWLTBDmvmTFT0h11xB8nbb98VECGcVI65DodbfK2ISTiGgrxMgVHF4eHR8TxuipDSqKpRIQU57C4/chXhZtJYQ/yRBED/JmKiD/+vINjZ2GMrNW1cJkHyF9bMHjIW6w1tRuuIUHSnDsV7kkZttGFEVR0RbTpcJHgKDKdEoqdJIwMBFaCq+RRM15gaDTMAS0itsUJdJJQOOzo+kkThwiG+hqMJII9kuajwzwaHROdRU9Ql/I/dPbBMCZOTKJtqCERpYFVTPA4vfBRST/53GP46PbbOFhag5z+Xb2+ChMnrkJA0KsDOzTMTBJtkiKQxFhInmRVrlOlkRr7cXJ+murDjLsMDtupGMIzYzQG2aI0IreegldnRpXqZmllX5UWk5X8lhyYI7ltylZ4Xc8BatChCDwl4PjUNHqutlq5jW0eoJc3YO7iObz50x8iRHCNWPrx1IUnoJUth04ZGQ6OlNSya5wcy2PYOLiKUL+HqjJIIm/B0eYuqnT6BIXMZ37717G4eQu6mgknn3kW5XoC1++8iXqBoiTXwIXzn0RgbAHf+t63cJvBdGNtDdICX3Kh3T47yRDBpyqtvWnEDOztep3kmxNPQLAzYLikqoXFRkNzU+l5SGbrqmpCmwAraTFyQKlBAl2l8YhwsZLEyKEXOegjqRlykLCfYqMny3SEBTm8WWuQcPPzImAkn1sOhcpmV57Xlcgnq89mXU8RD+lI2OOYSiWOMgmokF/Jx9RRQ/tIWvojAaxuryCXebAaLnXZOySxchU53ku9xKjIQE6yp0QBryvt2tt8PyoHtcJitbjgC7hVXm+n1SX403mcNgYjkjcSFWkeVKMy9vAZJC5JgJUarrkyQdFuUodDpV57q0gnlJriIg46TY4n34Q/K2SUfqUIvZCVFJ/VG/DD5nUimZJqQ9LdjtxEb2TQqaJLMiArnZIXW2tS3BAcJJ986uQc7UxH280yuBXIfCQlx8Tg3VGrmZKvJx1YQwQtuxyGJUC9+9M3eE0KBwqucGRQlSS8cfWy2h1wkOiOjPbh1PEZDI4MYW9nlyIrRKBN4mhrB32cN2lSotNZsLu5h7NnTxNYypyjLoL0s0KhrFaC5UBcvVJGkf+X+vdZCo+GlBGk3zz36Zc4nlUc7mdJWkYYpCK0nxSuXpHmQD1MTY3B7guQNO2ixq9vby5jfHpa7VKsSiv/owSmxxhMOecjE2MYGRslUNfVQUmbw4PtrW08/NBpSO1op432bNTTjtLKVsQGmhTLpWRerXQXcyncu3mVYmJfrZTLqnGHQkqIihzyFVOhtkGbf2RVR+p9VJq0c40Bo7SzPh/nmvNwa2kDH12+BVPHgReffx6f+dKvICb15vn+VhJdo8mudjVcPhf0JIc6KzGChLXHd9he3sPe6g7ftYyZ43MYWpgggMeweP0WnPysm3jgkPrCE+MqL7wsFYDaBrxzaY0koI56jwZIwafTPqgHXCEhkKo30j6cN1A1iyVNREf/0wmRo08XEiV6goZkzY8CA510CBwe6UOdRra9k4RNY4LPZaEP2OEkJqyv7xFT85g5NgJpSrO/eghTrYBRaw5+W0kRTymdWCpU1LZ9jkH2aH0H6c0l2I1NijctiZj0A6A/0jbOvvAS9pI1vPKD1/HYi8+p8yVyWHhmbEj5rNcZoI9RWBIPNrc2kE1l1Ap+g0I/S/+4decOjh8/CTuF1shQkGT4gai2ufyIRhMMYDoMDA3xMxYKGdmVIOnuanEUPUQmfkQNr0E6VaLIoDglIQ2M9SM4OgKHzYm7Ny5TSFLAUpRZfLL6P4g+bx8DpsSdI2ytrsJN4Tw3P8dxzGBrIwkHxa90vrz881dRLO3R/tvQdonvHHfpyCArx0761tb+Hv/XgpyFkVUum0uLgXCAPk3xbtVz7qrQ22oIDootU0C3vchuZTEYGUKu2sPS5qpqI95pVmASnDEEKCAK6JqbvF4X7aqO/k8yzGsfcb5K5STJZxkjoTGYGySWg9N44uOf530HeI0SmsVD7K7fx9uvv4m333sPNvrAzMnjqBAb0iS8shPYpr8UGyR+btohn0lK1daLtBESQd8g49HoGA5XDjnWtDV3Dd5BF2ME40KqTiJAoird+PQtxkoNY7QczKvRXzskrLQLuCnK+ZwNCmM9YwvtsyOl7CSdjORUryF2NqQHhxeVCgVnNYYTk34kM11kWia8/LFfws76bRzlN1Wn0oChHxsfrGODAq9A4ePwmzA6PYidzTTy8Sqfx4Jyt4C+qT6Ewj61cNDLGPDeD69AukAGwx6EhjwokIPAIavbGkwPj9O3TFi+t4H0bgqPzF9AZr+O8MA4emY9UuQD08RMOQj23nvvqzMJtUaNcymlRIUAGiEdKgVD7NYunnr+OP7LH/4hRe4wOqUOdpeXcOXeJXzi878Ci8mLYiyHV776Cv7kL74GbVCLkxfHkVyJ4d6NXbQM5EHmHj726x8ndyph+YNVlKtF4rEWUr42S5E/f2wML527iDd+/B5MHifmZ07j0uWryJVIWGl3RWVjBo5tR4nuYMCJcB+JuD+AZplci88pzXLk3FBZzgkUS8QtA4U4yTIJ9sTYGGO1QVWz0VA0a9pu3Pn5Lr7x7b9C1ZyBKUwcaCcxpvCxn7ykRUzZAZEBbTmbZ7SpVF0p6NEhebTQx53Ex4g/rM4MdFuSsz+KxHIC927fwvRZEQMUuiSz0vlbaIPF7aW/uVEiflPZ0CcGVUWWlZUoXH4346+kpjhp3wyynQayJPUalwnWfgcKTTnnkKFdS6ZDRp31kjrz8XgZawdxhOdcOPnIAPRureq30q2bGUPsqt+BVHORMtpGxmaJc/V6G8lSBqVWXqWUBOnL9ArOofSH0CIwPIJstQCzsQ03yX29koLdaUIqmqYtaBkziXP8RL1CTKb9BUJ+bC4fUpzvEUtT9BOpfNTBwjDtgrFoOVNjjOqQ15L7kjzaSPbz5Bw6ewfDE+SHVPyHBzU89NAJjA9NMM4ZcBDPkK5nKYLjMFt10Hzxkyd7cnBQDhvpqVil8LqxaVT1HH39ZvjNWvSR5FkNPsxNzmE9vo6iriqsCYf3kwQXkkJOQt3QwuC81K+uY/n2AdzekMpDE7Ijh+V0Vg26PZ0KYGb+X07PSq5yjwORyVeQ2XTgd379d3HgvY3Y3k0YSc/yqSYHJ0/ybsDk1Ah2VgnmHT/OnDqH80/No23JYf/gPu7ekjysFkqaJmwDThqENCfhoNckZ7rDZ/EQ5NsMCiTdRgn69E8aVk9P1cSgqO2aqVq86uSsEMLIQBiBoQB8015c+ulH6ETrarXTRsJqoFLtUtFaE1acGJ1HoZ2nQNAwwPhRJcAXt9o4tnAcBV0Sif0DjM6MkPx2MNQ/jRxJQGInDRcFwsDpIWwt7uDs6Weg45iAY/ra21+nOsuohjw1TtSjF56Be2gUy+ubBJAcjb6D1dtruHLtCta3thiyezCRCJmNJA9yCI3XdVAA9BhUDSRyx2YnSRJL0FM0zM0Oo0ExkiswGNGphUFKoM8wOGt6D1ZtnUEXlR1QISC3KXi6dEzelGRWOhrKYTAdTDa9WlWwE5xNDFJ6vrusjsrfrV5Tbf9JZz4hHHUKOVHEopgrJAJSLpL+pn5O8u2FZAsBlprskn4jZeCkQousQncpAIQgS7cyE99PujxK4yoDtbOdgUDK+TkcLlX2UFYhJSWiVCnAxcArzy1tswW4pBYqKRrBlA7akYOdJQIHv8b364ld8nNSkkt2HAx0Yqn0IpVphO5xpGgPVOJ8RoPGCIOQwlYFNn7GxwAuDTZklV9IuWzHyQFRO0VAq1yCVduBy2LgWDb4vgRSWdk38g/Hrk5hZHMQtAIhVZIvm2bQS1VhsdvRNxhSQuPn7/0CNQZzUeFy6LdcE2evqMDuoaNbCELyZo6AHIAsoxQrYo6E0SgpD6UaWq0qnyVEkgQ4Qx7kpfLRzpYikQ+feBiDBCPKe/V+h5tRREaGVQoHCg0crW7gU7/8SXgi/eoA53e+8y1c++klnFg4g0eeegqBcBCxdApHR4cICYnl3G1QAGyv7+LUsWMYIAFMFDIkE2uYmBiCl2ROS3CX6hI7h7sk85uq1r2siqZJtmXfWHZRnBSb0ozmxY9/ElUKNT1JfNA3gNe//5ZqAFSTtCiKeDPnslavUKhm8cjDZ4hdUsuYotDhxDuvvoPNlRXaSoVzRfJOn4yRxEqa09zJMAObC+ub2zBQ6Es5reAgfb0vTBIXZLCPwOHxw6i3EITrjOFygI7Cn2RWcu0FzIQk9A8OIMV7y3kKITyqrKeBgF6tE4dI8m1uZKpdROMVHOwcPbAB2rgsEhR5vRqFmewoiRCW5jmSmlGggxVk567YpkiwwT/Yj5ZUQik1VH6p1CPNxkrqwG1klKQqSLsnfh7upFSFCNmZkAosiWgUHo8dk5NDsDTLyG3fwMn5AVjpF1KyT6pqyA6HpDvUSOo+/M43gNw+hbmBfiC7hw2Oowuf+J3fRsNgxd7aEcZnZnEYPaIwTcJAInTq9CkYSdJv3riCGzeuUhiE0B8I48rbP0c/iYOIr4FIGKn/UbEmTFFmM0n6yoFKVytmEhieHaDubpE0S3OoIG5dvwKf3wdHXx8/l8DOyoOa0kPTU4jHDjEYInkZH0AumVUpgkUpG+sf4DNrET3ax9TCjNpJbJdrONikUPW6MDY/S1yVFXYTpDSa9GN4683XkD7YgoPxwWmoESMqKp1M0qDkcK3qakq/8HhNHHchxh1kOU4dLcUjfV5Pcl1tSnMS4hvJqywqBX1DuHZjE97+YdpCh2TQAynTWc92sMN7TZ1boAZuwG7zMu4Y1C6A021HK1tm7LDj7PlnKV5nMTzF56VwaRZlZ2kTK7eu4PIvLmFle4fkQSrCWEjKHbBRxBOxOd8kl6Um3IzPcuBfqojIqly5UlWLHCqNkd/T6GljRLOBWfqIm7haciAfozh32OhLNpJqHRqM48FwiHGzhGgshgKJiqePuGUigBAjjMRfm9aLjZvrFGh2hR1NXQtu2pqZ0bpRTWJhaJLBQ87LtChuMkiRGPYNenD+zEP46MMPYOtJBTOKRcaZu8QGnc2IqemT2N3dVNVfpGKapL2Nz4+Q2EkvZM7ZXkqVlDQR94nCKJTLkO67Jc7zb3zpNzmPdor8LRjdfRgdpF1aPEimMyR5eRSyR4jtb5JH7PE5epgdmcbWtV18cOsjpCtSTUf8kK9H/NfI+QTGMDPF2sPPzOEP/+gPYDcMokG3T/D57MRZhy9MPqFDemcfa3fv4903r+Br3/8OzHNm/MZvvowbf3UbiaMcDkmuf+0f/hZGA2P4yfe+BwexR4ocSIOvnZ0D1RH71PQIAp6QOvtRyNdpJwmSby8G/E6EBhgDyGztjA3JTI44S8Flp5hzNtXCz/7ekVpY8nBuj3bT6CPRlIPf1axUUunAF7FiZHacRD4Ar3RZDQ1SdEYQdEwgtVXBm6+9izubl9E2pOjvshuZJs4TW0MUi+RpaV0OLSNvVOc084+fhNtos6HA2HB8eAwLfaMPyiB2TIjvxIm9Uu6xg46Zvp2ThlhGYl5Z2V6ro0OWMbdKgTkyGcKxU6eho5BdX9zH8FgIfRyDw40ENik8A2EHzE6X2nVOkPAe5aLkMSY0GAejFNsNaxPDx7x8FjE/M/mlCZKbRhbCmC/pkibGmiDvzziSKBGLQXLP8aXwjYyH+LgG2P0Udf4RGMhFpQRys2rGRx8skrhvcXxFCJET7W0jYHPBQz9zmDQUbBkKqxbnoqTKM5rpW9n9Kg6OChhhLDg5H8ad5VXENTUYPeSSbSMKyapKNdKaVKkOSHdRV8SJAb6zyeWh+PTAIosaxQ72tvZg4Pw2GgU0WxQWf/Mrz/fkMCII1hWCeKqQRHQ1B5+5j4Gbb9/II1fnxCXqGPKFEBrzo8aZypUTqFEpD0wPMfCswEEVLVvzfFuq6C6VaEPVrzW5+aJOXoYEBpwg2eq2mn3wUKFb+LMr+3ESBsmxNUJXMXFwpRmLiUDjx9TgGXzyC59ATcufyR9gZ2sVcjBS2tcW8m2CWhtDwX5ovH049tBjmD89zOcLYmN9D7VeFqvr78PHZ5JUhbXlTQZckjkGvEQ8rvKJJYBq6qR5PYtavd082OYEMCgxaJl1cqBiDPvxPQZyB7r6LkIuv8qn83pJiip2zA+fRyZZQTmbo6FV4ezzUV2FsUGy7Qnqkc6lcfr0BQyNhnCUPCKZ7IOkXGaSOcyePY297QM4OUH94X46GYGylcQHd9+moTE45htYv7kJbB/hb//Dvw/f2WP42Xs/VtuwVhMNjEaVK8TxzW/+MXLSLEJrg4tkXkia0daGx6jD/EiAAG5AlQR390Bq0dpUHc5ql2JHAg2DvlbD8SEhlxUHmjX/LwSXDsnrk7WSnFShZSAV4m2Xutr6OskTYdhoYCAQECVJJxmVLWhply5bjulcCUmKC8Y3/uL8a6WrKA2QBt/jXToEwWavjXwuQxvQw8FgIwc9RTzJ+DY4X7KCYSQRkeos0qSnSvKr2mInTHj20Zfx3BdfQpWEWyqxyOEzOSzcalJIUAhKNRcphSiH6mwOOYBGctWrI5Xew6VLP8DG8jXo6Fhei5nEgE7NoN2THAA+m4GAorc4eE2pFFNUh0ENImCEvHN8JCjI6XDpnGghiXdw3iSPt01QlF0C6dTJuML37KjtLDsF3NBwCE4PATZ+pJ5TUnjkIKXNaUW50SVwkXTT6QMTE9A4fSRPsiPQQ5qALI1WKhROcmJQ6nh0m1oYSSA4quh3hjC7MIsCRdja3g4qmTgMDJYms4PkKIInnnoBroAf62v3sL6ziuXVVdRJ4KfGxhEI9MHrcOMMBeTk8Wn6awt379xDkYp1dmEUW7duY4Ti1Ds+rPIug94gHCE5dF1SgdPCgBrd21VdRg0cFx/JbJPv3DXQ1+5eR9BOUrSwQJszklhyXjhHOq0Og5GICvLxjUUc3L4CKwlw+NhDWD44xNVLlxGncM2mOVcM6s+98ILK0X70E4+jR3HikFKODEByiChJQdAmpgT8XgaAikqtijE4W+z8GZJsibYWjxPFkgTnIvZW9nH90iW1CvTI44+jf5yieHWLQViPUj6DXDyv6rJLfXLZRC9V5G9igU1LnzLDQJC2Wdxwk0Am+DMaYtunf+VXSXBtWLp8BfuH67C7dAyUNtocA2uEIsfj5b9dDFgO/pybNiSHAEmeCxSHmTL90Ihktk4CUSPukTiZLOpQo5XEv89v5z0Z3EgUShQW5CCoFGskiBUSviyft8DnMSHUTyztpzilWLbbdCRzOWSjaUyM+DERAsZdDAy9GnwDQwwSGuSTKbVzcngYxdrtu9i5+RHJaUVVSegRJxoUFloSzZFHHyN2e0mIj7C1tIbZuRMkehoszJ9QcSJHe5NSaKu7+2hSlIWHB+Hlz0ual1Sb2d3ZxsTMNE6ceojjW8Pldz9Qh0I9JChrt28iPLuATKWJw90tTI4OqoO/RZIWTyhIf2iRuO7xPQ+wt7uD4aEhHJ8ZwehQEH39U0gVG9iKb2B8ahJe4qedvlvKV7C3uYWBfjcqqSRi8SruHGYQHh/DyvWrWLx9ndjwYBFoZHwC/UEvDJ045kd9xOMM3YuimhCg0REXvHa1tb61va9WtCVnNZ4s0c87qiGKzmgmmSrCxPmRMwFBComuqQ8LZ54QwMNbP/oe+odI4mQnj0J6b2ubovc0jkiuHcEQ5o6dwO7iIs6fewLzZy7wGkIqmugWsrhz7ee4dfUj3Lh6G6l8nuJLKoExrtitjEF6BnkD8aFBslhRQq9H/6mIcRDr+iks223GXJLwbd6LHFh9vclYbCaGaywG2lJBHV7WtRmvJc+SOJNKJijE+E+SBK3OBudgC9Pn7chkUhR9cb6fB07ZES7RLgOnkE934Q8M0Lf12NtYgtcnK6oFktcE56GL5fubqrSjn+IkHc9im0RUqqppDHUcOzePe7fjxD4NY58JLrtP9cKQXRbpFyHdfCP+fmRiGcSOUqovhvAGjd6O6bmHERmY5fxNqrNP2WSUllbF/PFxxmYv7ny4ir/46nexvbuBoiI4nLMOSaK9i4sXaYsLD2P5yhHuEnsKnQKqFPZSNEEOSsuijUovNFGQDQfx9W/9AQKuCRLCFkXiDqx+xlb3IDQNDfZX1pCMrsGmd+Gf/9P/gLXmHi586hwSi3Hc4jOMLETwD//Z38Wf/afvkz9sck5kDZXYzXiap+8PD/fjzNwItg+3SdZsKg9Z0tq6jAEOs06t3MtChsHgU5Vw9g/iFOwp9PdZGHOllj7nnUFkIGTnvyuocc4fvchx8Y5gfTkGG+23UjqEkYTQybkL8lpOG+cjMMj39MGk9dEurbh9dREr61vYTe1CYy5wOuuoaqvo2aWpllQXM+HYOP093kUilsVhNsZY2MV4hNcgf5qePQF9yY9fvPE2yWqF9lok73HCLfalMagGPwxV5Cl5xhdJ3yIeWq0o1mp44ROPwaJ3gKGelFUHH+O0Sy++S4Kka0JncuL173+Aa+uX4Rnne/Qz1g7ayOEsaHQb0JBIaRqcuzKDbbUBq8GFaLKIXLWGNsczy7/nzsygb2SCcWuCY0x8k6ITPUm3pD3xNtLZt9MuMPY2+JkWcbkAqyaPTz33DMVcE0v37pLU76sVeFlQLFFET0wNEdP7OVd16Nsp8uAYmsYWEqU2irIwx3msZRi/exr4++wqS0HLuDA9fRbaGvktSrTllsKPZiVNEdaPBoXs7t6e8o+JMR80/+L3f6dn95sfFDinUQT7JujAfj5wi6oCuPT9H0MXtyIyNgrXoBZbqS0cxipU2HZ4psxIVqLgfXG0mMCoux9aMxW8HAIpFqGn6kqR2Ejup9RDlm3azF4L5bgWQesgA8csvvilz6CfRL/YSSGV3UM0s4K1zftU0V3cvLqGib6TOP+p01hfv0Zw3cXW4jYVux3hgT64fHb4JzyIF+OI8nuS4yt1lr2Yx9jUBHruOvzTLlz72S/w61/+BP7yW3+mVrvNAREPDHilCgq5Ikm5D8eHHsLosQlYwgbcWL2OQb8f/YODJOob+MXP38GA2Y6hoQDMJI3NHgkSB3LEP0zyG4HXHEa5WFX5w30TAwSvMgPEAYZmRpGI7kLfNOD0hQUUYhQRY6cQo9IlFsDdH6JBUF2RpFkYBDqcLI2phe30BtY3N2BgoDY0CBS07IO1LfzSl/8Wp9SIn/zkddU23ExV/OM3X8H6rUWMMij6Qj6lUs0ky9KhsC0H5UimJc9NrZxIzjNJonQn1FvkIJ0OpWIddQY5E43IyTni7ZR6r1LdSvvuHuesSgMspNP8eao+CikDNRw5s0QwOpCBRs4XINGSlWnJz5bVb7fLriq6WPicDl+AildW1gnM/K2ad1DVmggwkkstfzQkK2LIPaMG29F9FI44RgyishqoctZ1HWiyOrzwyGfx6MdewsoGx5fg1tU0GdAJGkk5Ye8kSNepaGXLO0WCkUOpkMbBAcljMc1gQtCX1XYKB7VbwEBokZeRT8mujRzEIAEiaqlrWhjVmvz5LsmmlHg0cOwk7URWcSRvXspCySq6vsNr9joEPmp2+Tg/LylR5bKsxEsKF13VSHHB/1s5HtS/KnAKya/xuh63S63WSOp9tVjh//keJJ5SQk/qGUue+t07i0o42XQOPHT2CTx07lFYSEBiBSFBUqd1l+RYcrsprBOHVPJxjERGMXFKSqK1eW+StaN95Bj4xiPjeOnjLzJoikiUEk5tJU6k0kuaAHTjxjUkYyRb6UOMjg3DMTKpanJLl8IWgSwTi3G6O0oASDMjqV1eJlkM+W1K7S/fXEae5PClz34GFSr/DjFggIF07zBOYikr3FU888JzqnHFpTd/jpvXl1WO++d/+QuIpXPIUDQ/9eKjBC8gFt2j7SVJUvuRo1+ZnAw41QoMFCLSonlqelqlHXz4i6sYGRmHx+VShP3G5Wu0+R5OPXSaBMuJ4dlZrNxfxuLlqxifHMUgBVA2LylILbhsdgT6gySbNRUcZYVRSjgekEwkjqJ499Wf4POf/zzOPvmoEp0rV28iSgKfpM3tktiX+I4vfeklLF6/idXbt1VOvJa+LPPu4/O63Tb+Ww5E0w9IfiWVw0kCZSKmiPCV8l42gm0gPKrydKETO4RaRS/l6yRHNeTLUAKrS0EkVRyKta5aLS6Q2BaJPZIj6/a40Bd2IkfRkCSh7GseYWbcS4GcxM9efxv6bo0kSI/A4DAmFk6hXWvj5puvwiedF4kZcjpFdhy0bjfmnvsUSXk/tte28b1vfQsLp6Z43yY+96u/QSvT461Xvo97N67i/JPPQTrWSgfC6ZlJdXYjldjDwokpkguHShn6/is/xChJyMzcNMKBsGrfHQkHET9K4E//5JuYmJ3B53/ny3jlm9/Fh++/i/HRfrUzubUTVWkjDpcTkdFxBH1+BtMmBofDqHDslznWDYqWBgnE6MwsLC0d3z8ID5/l/pXrvAaJw9Q8lm7dgl7H96KvT8/Ocy5IZkg4k/trDP5Njj2JAm2yRXLTP+Sh7zaQSmXV7p8E2Y4sNjSk0CTJJ0ljq04rIV54fDaYPSTtDor6tp5z1MDs2QuMYweIHuzBH5yAn0ROOm463STuJL2lZI5kyoMQxeX45CxxpIRSeh93PrrCOXoTsVwCU2ePU1j2kTz3I+wnqSBmNKpFFDJpxlIDxfA2/eKAZDzHuc9TOMquWQeJeApmqwiFHkIU3QX6idRKHh8dws7OJkmHdO7UokMSMXViCA2Ks0KCNpQh9hOffQEHbB6bwCK6liIuPjOlUnju3t5EJDKI4AAJA7GuXm6SaNVRq+WJeTbaupP4ZYFV60KlkifG6TBD0ZUgTjSIlzazmyKiiVQmSqFsflChKpGAd8DPn6+j0yCeyt+VBqIUecViCVbinuT76yyMZW3GlA5FtpG42GiRxJMMpTKIrhxi9c6eSu8st1KM+X341V//LGYnT2Llxh6uvPs+EoVteIZ0xLyI6klQy7rwR3/8HbQdUs4vhOh2HA1ZKZOVEsY7PcE5PBnG1/7q/1KHLdslDUXVEgJDYfo1xWOlgyjFXy7LMRkewLf+8C3856/9d7jOePDp5x7D9/7zq2j5DPj45z6N17/9Ko6fnCKxZ0wiJmfoxLVOFY9eOIbxwBjefPc9uMNuSIdv6Y7QzkmJaZJGk+DDgwO7mVQdOY6LLGZKhoGDor8nO7mGjipjKOVmYwd5ihwtPvPpx3F+8jy++vuv4qC8D3/IpOJ019rm3DkpRG24cOEURiaOoy80z1joRCHawns/vIG/+P43YRlq8PsLJItSmSuNvcQ+LBTRTqccUqTNM+5JfxCvc4B4YcfW2ga5XxMJit9CLqnItJOCQKq0qb4j5FjVuuyaNyEFIfb3pXNtm75ALHMBY+MRPPbs8/B4RugDXbXz6HFY0ciWYDO4cfXqDn6x9lMMXKgjFLHTDuQgM9+b9qslHzCZrOQb9EfJROGfXsWoKuPVGxxHYqOWtucmFlS1RmJIAKHgABLEKhtxxGq0I80Y1WulOUa0Pa2JzwZUKCw0rTpc0ichk0Ejk4Wxa8bA9DjCUyPYPUioVOeDxU1kE5uQxkRFxrdsrg6rU0fhFESx0CCRb0DnNWDh/DGE+ydhb3qwdO0uecoGhRRFsKWnyvZKJ2spHdnj+PYPBlSs1/zLP/xkLx8nw691VAm81E4Wxf0czjx+EhYbCaFZVi7q2Npaw80bS4httPH0rz2FZG0Du1tZ9GTC+6yI3Ykjv/8gx0w623XqOngGRznwU5iaiGD2ZBiwNnEY38fa3k1sRW9if3sPzo4Xk0PjyLRi2FincmyZ+ZBSqq4He8BDgOnC1ragTWd67MUnMP9CED/5829jfYXO1KNaYpDqkARJJQairjqc16vZcOziCYSPh2jsbpw9dhbb8S18989+QCDLIJPjYJJcHzsnjTSy8NStmJmexC9WriGfL8Gic+I3vvhFHFEk+Eg0vMcdePvNdxG/X6DvtkmKxjFEALhxZQ8TlnksTJ+GhgMrAbVjrmGfKnrAP4aPLtGZqXpnp4fR0jbg8nhJLk7ATICWlIR2uYREOi6dtUnepGRaDwEhmq0KnEE77u7eQZ6GIU0eihVpcRyDn4Lp07/x21jc2sEf/P/+C9VbnEaYRR8BlTGEIPxgxUNyyp3BAKxuL7yBgMoRd7lkFU+PNMGdCuDBtjwJWUmcnvd2WPk1Cg7ZYpZAIKtE0uREcspb4twk90adrIbLynpT5WRXCkVUZbtUXUdKrUkd8gYdiESQf6ShkYkBQ4xOVsE7dFABChOJiaSJGElIZLveTkFAfsIgIFUWON/NOoqpFIqZPIVDWQGntm1S9W3DU2MkNFYSpn2USnScRp1/k2BJG1teXNq1S/dMSauQe8gKfZegRh9Vv1TFC/4SGxNSbad4EUKqMxkFGiEl66RzaoL37smBWYoUWWUTkSK/u1TiPsnftAtQSNoLSb6uS8KlR4FCTxoqmUgy+4IR9I0O4tot2d0hWLTLalXAZDRLeiOkBKA8ryo3SZEk1WwMWhJ7grE8i9pq4DsostQD0iRXO5sxJLbon6ceR3hmHmWOv4fOLbnt/X4Pbty9go8+eIeCQkoUmtGmULWQHPn5vXKGRJ2BpE5f+aVf+Ty0nOOp4YkH26WSJ8oBknx9LQNUOh7j5xkU4kks37kOOwXp1u4eibcHvABSySS6JDoG+p+kKs1NH8PW8hrceiuC9ANfxI/9wwSFSYOA6idRSWH58n1MDE7j6c9/WgXfUi6D2dPHOd7SfdRMH+FLkvRefu99uE0G+PvcysYSuQKJsxvzJxZQahRx86ObJAM+/OWffx0R+tT5Ry7i1BOP4nDvgMBOG6A4qpTyGOofQC6XQ+woSRppwSSD8uixcT57WpFPIbIVXlvGrsigoiNBl6aishLppCivUyjJuYZmuap2ez66dxfXb91GP8Xvxz/xPOqpNElCD2efeALvvfEOr1nFZ37zCwwORSRJylYOs0iUmqjlKUQoRqTKQ62QRYtCsd2poMlnlf4BkrtJnQaD3QwL7UDSTOxO4qjXisHBIIaHIrBKDXinCw4SZpvdQxty8DNdlYutN/IzJIUVEgbpRFskkS8cHlGkBEmSCzBSPNWrKdpqRxF/I+1BUsQ+/Mlb2PvoEoKuLq/BZ+D3ZYdTY/Vh4uEncfnKHZgdZjz28rMkAWbsrR9RUNZpI1Klx47B8UFiKYOa+C39wk6fltSs1eU9pKNZkupVEu5BTE1NYvP2EgO5ATaKq+3oLsWmjXjC4Mpx1ZBIjk1PYPPuJgP8ASbHh0g+rAzWXhK7FMrpLNaW1tAwtDF56iSCzghKJM3hETeGiJM1BtJclT7ZN0xiXKbYSqheDRqKaPns5Z9+hESUOME4Nj43jIcfPU0caihh/N5b7+MoluC7hEgkpxEMBmE2tVSn6kIsjh3aeZ3Xkrl1UFCJAJYzLG6XVGlJ00+JFcRUo9eG48fO8HnjJDwjSMVKKCfpbwPDJH/HMTp7XB2ia5N8XvnRX2Nt8w40Lj32NjewtbmJyYXjcPnc6BEPqmQH0mQmIFWfXGElHjY2PlIr8dL4KJvaJTFyKVxzeUPo940ifxhV/iT9QgrpGF20Qbtt8OdFaMrqYFPBiSw2mEia5XB8oUQiYXfCQ3v29/XT5/PIUtCNjU4hPDRAIioVZHaVyA+H/apLcTaRxebGJiZmRkFoQXhwiOTIQcEUxtbGNlwOH+1MSz5mVwRjf29LvUud90/ldmEzdtUBajlnkT2qY2ltkSLKgRHaZaRvDIOhKQoHxi9+VroPe/0hVBijd/Z24PCTRObT8HqIZ31+tQsldlnJVdCttLB2fw2FWgZtXZljaVUiSmzT6/So80JLt1cQco7i3odLFK4JrO+so0yS3yQWQ9+BwQpYeF9XwIU/+Yt/ieNTF1DPS/rCIQVEiL5GYVXt4Wh7i59JUVz5cfODHfzDf/IfsN3Ywqe+/DTG9BYYRYh7ZvEf/81X6afSRTgJJzlSwONHyBPg+E5idXWDvnNAbDYwtv3/d5zrJMpailXOVbuGiYkwpKRwIiWN84iz5hbHJ4i9/X0MDHvgs7kQjWfh9no5rlKq2IbBySB+4wu/i6/92x/j0u2r6HmIBxRPo6MRNEpZ+Hw6TM0OIByKcLzHKXBn1cp59qBOIp7Eex/+Qp0NtDCeRQ+iqhdA32A/TLJo4LIS//24+pEsnG5hdDhIztFBsS6ViGoUZhUKRA08br9aoJTyuLUKUCqU+G5dtGtaiqkKbaEIh5fvS7uQdNCZ0yP4whe+jHzUpM7G9EyS6uXA5au30HPSfnXSAJL+bGyS33CyGL6l8pykuTQqPeSSeTQZUOmJsOpsMHQMyBzk+L5dSTrA8KlxjMzMEWvc2NjLU+iR+DOmt+pa8pcYJkftjIFD9BEnY90m8sTutqaIsHAxCgWdq4OxmZO4demQsWSLtlWmz1Gg1hgfaD8HaynE4rvwiQhq27B7FIepX0uuF8HxkTmsLy5Db6KI97v4c4wzujq63Ro6Ggu65EQ1Chv+hcCY50GDqs/9jYWeya3F+PQIVt/exvHgAi/uwcFunHZqw+jEsFoJWrm3QbJlJNEYJKDaYTQRFBjMwhNehAZdJBktBPt9iBUO8Yt3f4YYCe3OwQ6Nvoi2DBjBV7YN2iSvgYCNRJ/ApvMhxAChlaA+OIE4cnj78jWY+bCzJybRc5tJ4Iwkv3fg7OqpbiQHlkFMSJckDJE0tBnHuzQgVQmCykwyeMwUE9kUyW6XEyl7klSEI5FxjM/0IzgTRMfSIBhZGIhLSO0fYn99SW2jxPZLitSXcwyKFBUvf+ZxrMdWkKVRlwn60jFrmIEomeLAktBFgkMYtvRjbGSYpCHAIF7B1fvXHqRUEFj9VGatLMk4gSPAwOo+QZJUptFqpqioZuAQkO5I9Q8pkF9QhhzfPsLgFB3FJmX9SqiZmlhZv8N/92AkiNeqDaQXj3DhzEOYe+xx/Nc//CPcWb6qSGkqnuG8GNSBQWnRbXZaCFwWtSJqZvCWahguh4eO0EaeZI70mkRQyty1VetuaSrhpYrskWRKnrasIIpC7pBM2OgkEvCKvI/LasWogBRJvDTvkYYe4hJVBqsMg0JLDmbQyqQxghyUkwogEvBLlTIOYod81zykhow0a9GTiDXl4B5/VkhLtsh34PWoGhRh1nH+hSjzUWnEfGKCgKycSw69VHQQkss4Q3DmXJMsSJ69BHr+k9/j1MtXaAey9SzXEHIlJx2aLQYtBjj5TMDv4/UoQGjD8nkpc+iTA6L8XrVcUypfBIPYcZ7z5Hbx56nYpR2+ieRdnqfLICgHO0wUMDbaYoHB95DkT+4jB0SlM2FOEcAubUxWY0nEDRbOk0mJ0Hy+ysDBJ6MN6I0mfp/PqekyiLZJ3KSiDUlTTYMzJ88hGB7H2uoO5ujAcho9QeIg3QILpRSOKD675TpsBj8JzGmS+AOKZPHRENK5Q7zxzk94rzIDdhktkreF4XH83t//PTz63FOQg5KCYjI/UvWE6ojPT2GllTSD+9g8XIfOaOPYSF1xEjmThYBbw/2rixwDG6QuudfnhVS8mZ6n/9LCbF4frl26gocWjsET9mFgPAI7xcDq4jruX7tPgXsGu6mYaoe+vbaD+fkZlJJRnDq7oJoIya7L++9dIhko4blPfVI11nBTkOnMWo6rjTZbVIIqSZIm2xSqQ6o00+Fvl8eDgf4QpBV/lSItMjxMkccx2t5nMHSR+NqJCWMYmhjFysoKEht76sCf1Eh/5IXnSFYkr7uOZDKGRrGE/bUt+hfFQ7cNp8MNX38fMsSCwlGU85Cl7RbhHxlVB/k0xKn9QgNt6wAsHIMO7UsE//5WFGaD5HxLKoeD5Il2bjQS8ygS+OyrV+/icGOF75XjnyTJjtRz1vE+ksIkgrHOe9O2SYjksLXJYuQ86BjknKpcpM0tBzDNKo0qFKYoHIioNCrlUjoDfUHDd/cq7EzuxBBd3ESVpCGXSCF1eKhWh2iGGDwzC/vEFPb3aQetOkkjhbBOVoVqqsFGkmJneDLyYMuf4762eh+RkTAD/gRuXvtIpWDdvHlfHUyem52lL4sI7pCczsBIQubxWHDq3AW89pc/QoMOvLS0yM8Pom+kD9I982B3G0eJA/qAVBLKkbQFKPb6cMC5ix4cIDg4iMHRCVU94rnHHkbqYBk96TBcbjPupHH64y8iNDrOmKOnfTAmcPy7TcoY4po0mulyAJd2oiTUdgpWHwW/Brsra0jsb0Fa7XvHhhGnXWajS4yNHnUGQSuLqcQQWbWV3S7ZMXNROEmJtTbvYQu4YdI4EA5MwGcN4/jDF4jlcxx4/jDxoVZMY+v+TazcuoNbt2+hK2V9ByMYnDlGUWXAh+/+EAvHpukfLsabFOfUz1g8rqpANIiNkgaVjMpu16YSYx5vP+3RTRwzEm+NkP4B6yu3iVM1lLPSDVdWCK28nllQEqMcMzuJnKRPVmUVnXZMmKXYkMIBZQTHAvxsC4v0BSsxPtIfIXZIeskhfSCK02ceVv1H5HkyxSxWD+6gRoJlNXqQzUjjpT5sLR5ihaJM6oD3D41SsJ7lHDZIbqscvzYJap736JGIexiTnMQg4iYxUW8nMeUYNukzLifHkfcXX2MQh5txtN00qh1dOdcgHTN3dleI/w2M0UaF1DQZowMk0xotfYEEUtInjqJ7vAYdpWcizlLIEq+lmlJZOhCvL2J7dRM3b+0wpsrupBbSXCiZL/C6XfyDf/5r+PxnvwBrrw/ra+tqxdXjGyZX0WF3dYWGkEd/fxD5vTL++d//fby++DN88m+9iHPzC7hGvtJtWHH7gyUMjQYpSmQhRgOtVYv11XVk4gkSPj8mRkbUWSUTx3R7NaHO6bTITcZGh4iBD3aq1aHbKmNDQ4MC50jynk0k4CbGQiPF0NFhilhAXtAm5tHGpRzf2FQQ/+Qf/AN88KNdfOMHr5Ag1jA9EqHfaRiD0vTDOjlLAIORAOYnR8nnfNDbfJidPANdM4CNOwf4wXe/h6PsOsYWAhRofcTFEK5+sIwDKSzgNyNPMl3nO+kpxI0ca3eXvInPkq+VGBspvBgzhYRKJ+JioYVoNMVY22QcftBBVc85nB8bIg8wqIWzrrWG2YdmMdh3CveX6Hf1GGaPD0Pv0GCzsoNqMw0TP2/UymF/De21znjJGC5pLD1ZGKKQqdPVanrUc3W1c9Ouyu5WFwa3EePj4+Q+A9hKNrAbP+LYSodRt+Iy2l4Zc9NjODpIkqP0UOnW4SFnkt3zRi0JfaOCXrKgFn065CnlUpVxzoqFmSm0KiaK1HVMznkZLimwODdyWD80MIgy37uQaMFQ7SK+dp++VlYpud1OlRhbRyQyxfEsEM+1nFf6BGNnlqJF87U/+K89J4NIZMaFLQLQ5MA89CSyZZIRCQZxqgbpnCQdsLaXd9A/6EdbW2FQvYt8Ng9pd1zizSUnUdC8RyVc5gCJYTeFgNAgyVz4MlpFdqQ9qdcgJbCoEjpS8mgQGWnxW+qhxkAWSyWoKO1wcUKl/EyeBlThRFbjNTgssiL44ISvrHJoGZTMJA5y8FBqd9clf05TQ3g6iMRhTBFZk9lEctgj4aVT0ATkEF2XyKpaNBPIQqN9uLd4H5amnUSalJ4g0NLW+bx8ZkkXsDwgnnIISDp+aWS1lGRQVtNC7n4cn5+AX+cnaSLpbORVQ5VMicS0XscwiauDTqfJdTExO4+fXXsTAxMOnHj8DOztcfS5j5OEUVBYtNgmENYZeMMjY2qlwebxwkRg60j+lLGHAyqxdDaDaqUJi82D2+9+hAEa/ud+63eQInH78pd/DeW0bG/K+0oaBZ2WYGx3ueAlMTHwPeRwqxxg0zLAyFa3lYRdarQbSQ6JnGpFVcBYGhDJAclUQkqJSVMeKkDOocMunfA4Bzq6EsdfciGlvqsUeePtVPrLg4Y+bYouRnaCrxzWlDGV8omSpl4haBi00ujETLticOT79Spx7KzcgI4kZZEksiYluEggxHE7nDeKXTX+ko8uB9WEcWsIRPI1qQQhwUVKYjkZqGQNvMagKwe2aA78xaAsRJy2Js8iJb7kSj2tbMIT3GSVliRYdlnELmTly0ihECKxlDGRqittyTkjAHQINnUSeYOBgY62p+N7NzoiEmVV3K+IudgdkRuSvtaialAtzIkWQQpMOaB1Z3ULFRLsNq8jXSPlIKWRRN5AkiQHTUUAyfzI4UEpZ6k6vMqLcPAkR77Hd5UGUqRiBBQnhifGVU717toGpG210+VQIkVyZ4N9wxiKjKiD1m+98UOkY0ecayualS7/nVbNV+bmpsnVzHjkqU+SiL6IZCbNYO8ksS1jbXGJRDZCH8/j//Mv/j5On5rA6mEa999bxpc+9xSGpnj9qWOYmJnH9evXECQBLJMILN+8iz6XjeBkRrpQwZs/fgtmzoHUzd9Z3MZvfuV3cf7F59ThJ+nOm4jHaNd53L1xC7GNbfzdv/c/E2zLcNDvbn54RdV979DP+4ZCnNMe1ugrGosVH/7oNTz75HHUOE8+WZ0kWbATV5y0eQfHxkwBWqaIrDaqSNKWPb4+4loJw8N9CkcqDMA2oxmD43LI1aPycOt871opjyZ9yGRmkCcwS/pJh2PYPzyIOnFxdfEeOvQbsQP/aIjXIrPpGeAbHGUQlvzFmtrF+c43vgW90w/7yBwqDTMDgRFu+oiT/kilSgEh3Vm3oCF2LBybwejckGoF324QvCkyrZzv3PYWDjaXMRAJISKdXxlAWyQhkjctDbhke3h7axXRHambzq81aoqASR19KXHX4fObnbQtuwhVEkcJlhRVpWJNke+h8TFEJqaJt330fyf8vjAxzqDs3EacyaSL2NvYVdguh7gLFPMiSoUcC9P2eRyI7+3ATJIlpSl/8M3voG8sguc/8SLvUYIcnJIdICmpJlWLDAxcA7KT0u8hQTRgc2kXm1vb2NrbxkE0rlIc9cQqL5/5Uy8+iWy8hL29JLIcb+m3cOLCMbhJVkupIr73F9/Hcx//hGqkVKM4m5+fgqGdgEebJVmSHP8IXnl7FT2LD5/8wueIz22S7hX+jKz+LTCYZrCxcQhXMIDVzXVMjffhmefO0x8t0JudxMoW1q9cRyp1CwPDZhLlLFK5FLGkR3vgWFLYlQsZ+iFJP/EnMnaMhOhRLDz0GIW1gyJA0hGKaBaT+OjtN/Hdb/yF6oR58sJJVCQnnCR66uEnVBWQBufD73Uhur/B8bKgnM8wgBvh83lQykVJPFrq8FqtTrFJWzg8jBPzvA9WWTmn0nl5dHgC8cNdXHr3TbV7Z+J7SOlYgoo6nCkxWLBRb7Op3U09A9ljTz6NcHgIR0cUnLRji9mrMC/oC5HoFolldbV7ozcTc0mCfa4+GDpO+lGVuJtVFbTKjBFyiN5oNaIvMoxUPEd8NKoyyyZ+9ta164gnD1QVJtlhMBvdCsd1xGOaqYodsovak3hO/+ijvzcbWkQTUayv3yax0/B5GyoNQB1+Jv5N0G6rJPA///kl1T9EFpvy9Gcp8SjnFiqSfklsP3X2Igm5C0Xai5S7FPFSTjXUDqt/MISGjAOaMDQ6xNAEokcFrG1dx/HHPfjdv/HrcBgj2Ns6gG9oGG7fEAO/DqkoRXotBn/QiUayjj//L9/C1Y2bOHZxCGQsmJ59CHfeW8Xa8gFuLi3D5JACAMR5xsBSPsWxAZ575nESOr1aDCAjIda4UaKPSCOhvRivHZIUC5Ltcl6tGmczdeTy/LeLuFVvw2m3qZ2k+BHniLzJYqfNkIx2O4ydtjaefOkCfuNX/hdcf31DNRTaSS7hocenEd/dI1dqQqrP9Q26oaXQH5nwY3RyCB5HEE53BC5bGPq6A8t3lnHt+m1sbB3C4jZgZN5HO2+qA/47FPJyfzmsWCoXYJc02Wqbj0IO1gSKZcbKdg8N8jeXx8S561c73iXJvS5JdTdiJ+3caab44gzIYUxnxAPvwAjczmHsb+eRSB0wvlgwcXoCd6/fQrOXhcZGvsB4VSv3kC/UyclIqlvSFblF3KzRrhjbGSO7tPVG1Ui/qkCODBc45y3il5RULjRbxHs/5k7MMr5NwGaQtCjGWT5H1y7+whfoGIg9eXLGMkVkEdmDI8bNuirhSG/D0pVtFCspfOG3n6aw8sBn6sOHjFWBGfJR2vzNG3fVbudg/yi2F3cQHnXCRvtGg6DbKWFycpAcyUnuuQy7l6JhYR7FLvlelXzqV/+Zu2fphXB0qwQX1WRoMoTyZgFTtjGcfPgUPrp7Db1aD94+ByenhE//1mfxk7e+x6+RjJgNOLybIDhZqJwT6tCWQUoQ1ZNo2brIcLKMBC+1907Q6nJAOpw4GwOehhMmCicc6UM8ThWUN8M94MZmdJvOTzJNkmQhAfb7GUAIYG1eQxqKSNvXOgmWwWQg6ZPyZyKPpE4vSRUNQsqYSY1oHQegp2+rICWrjmapAyyGQ2CW1ApJv2jWqFj426i3Cm6Rl0mahQQvPjIVmKpoQsC0MnjUdC21mq6nUrY7LeowVoiDOD8xSufxKXIknd0mZ2dAbUtAosOSGPoI7gdry+iVEgyAQ7jywVXMvzQN+PUYd1zAkP8kX0NWbloq9aOSzFMJ01monuPxOMFngmAqQZbUVFaKqbRWqNzT5RyuXHoL9oIBv/SZX8f8y0/hq9/4Gt5+7ScEDzf0NC6pqe70OUiiocrxMT4qsixEXFax2wzY0qlOI6ksFDV8bZXnLSlDUnpR0ldk+7hRaXNwqGY5L1K9RvIIZZ4l5cLj9qqqCW6PR23Fez1Sz9aOKomikEk5mOokURLyLugrd5FdAWlWEnCbKLySuHPnPna340jSaSWfVtIhhJzyh/k3yTfvKwpbcrflIaViSYvzJpVz5JdUclEr40JeSdokn17eVfJS9cI8CP5azr2WAkhKejkcNhUUK7W2Wj1pUblKBQZaGP/mdfgRtVXNd5bOn/0kCEMBK9oEvzLtJ5Ot8TMyHUaSF9kirjIwUNjwvgYyYpfVDovVQiFbURUS2mp7ikKG4yUrjCKspB2vVJ+R/E9Z0pfOjrIVayQQyyq0BH4TA6ocDjLyfWXFiNOpHFvy9ju0/SbJhewCUJnIwiesJjvGxsZgo1iS8ZCV9lROdqok57tAHuiA1xsi8LoxTKLYqFsRj2WxdmURFy+ex8d/55OqeoOUv9xfvg2fw0dsMuAoFcV9ivCffuc1nDx5FjVJX8pn8eInHuHz9XDi3DnVvKdabMDjtBP8alT8KcSjOSSSOZx9+LiqfS8ryKVcli9hhHXAx2suYj8axcbKGrbuLdGu7Dj90DmkEzGMDQ3Az+e0O23qwKZULolSsDno381mCV6KIFnpGT8xiRuX76jOqpKu4CJhLHPMpfmWw+ujUJJyhD3VQGl4mAKF81Op1dHm80hde8knFsElJCg4QCzaP1KCkYyGeGBAj8TKSI/W9GjPFF1S9acvMkHwdpMsRuHvG8D+7j76w2FVVzybSKmzHUWSxPtL95TYCITHYPFPwEVS0TU7cLB/iOReQq3kn37oGMrxHQbkA5iJN3bipI/+K/Yq9iGreCKqZCeykjlCLLpOcjMGR3AAManaw8B05/pd2kFd9UAIekIYI2GRQ6Aeh07MBulkEtskvTazXVWICXDs7t+7xXvu0N/lWKYsRDwgd7IF7naJLxuQzJY4phYEed3p6VFEwgH+jI2EeoJYKAs2R7QhYgPxNNTnRKWTV+O8v5LHvXsHiqR98UtfxNLSJt54/TUM9PkxdoLPTrtCrUOB76EdjqDMwPn2T36B29eu4fwjDJQTY1i8t4xCdAf/6//+e8gly/j6V7+j+gVMTE0SP4oqjeHMwxco2NwIUkS++tYv+G5lRNf28KXf+gJt3ISBgWESdr9sMKAm/SIogK7euodY8ZDxQ6eqq/zO7/0d+CicsjsxjskNkm0ttjfjKNbrGJmbpM9ZiLM/pnPJOQbaMBroD3ng9LsZPzrIbcQpmMbx4q/9FgbG5pXg7zI2NvIxbK3dwxs/+j7urvwCDz/zKE6efQw3r/0MfcRLu82JbK7MuHGKeJJVAl/byMNMEZ+rtpAiFlr5Xh0SRrveACux30abWF1fR5OYNXvicQS8JFmptBJch4cHJKIZ5ONHJO8x2kuD+Ex/4FjrGJdjqSyxzkF8cRGTCxjo96pd35XlRVSI0RZ+b3J+DkOTk7TvAc4vRVCtgD3aW61OcUUr8ZPImEx+BN0jFDYalLMJkqMCCrye1RugaGoiWz4iiXbyfcyMMSbE4in6q/TDSGM4MkQ8JmZKINWI+OohRCLWY/yR3G6pcGSngJPysvGDQyWg5VBctSFNmqSDswZzM3MwdhwoZnPEYDkLARwK0TT0IDXobW4fljeXsHByBscWHiUWGShY97DGcXvp05+h7ZMMEfejB/tq10DyuTf581pjHUO0l1yshn36SqO6j+efp8iKTGF/M0Uh3Y/AkJR5tSB3EMP66oc4Q3GlqbrwZ//nK/jeT7+Nz/76RexSGA+fnEJ3lzElY8b1+6tY2VpEnkJf4o/wFKurh+MnFuCh6Pc5XMTOfezu57C8tgt/v4XC3YajgzQJuJ4EmzGJPuzSy65CDRXikKTcSJqT1cUYRf9jSFZYVWVckNgiO82f+eWX8NzDL2NlaR1X765S4DGclkq4s7oKR4hEVtfAzOgwVlf21A5uMKjH3GwYM5NTiAwOMXbSz319sNN/miX6xNoBCXVadQ3dzmwjPCVpjLL7XUWe8U8qVRWztAMzcZOxTJoTdkk8tNYecXcY7ZIFB1tRCouMWrDtC9sxMhBUu7iys1cs1bGxc0TMOcTxMwM4c+oxFNMOxGJJvn8KU3y2bO4IdenGK3XHyIno1mhRFNSI6TU+C6GQ3sLvEY96NLEGBUqt2EI9Rh5YovBxmTD96BwG56dRTmthZuyUpontDkl+IcsxsCPfbKNhN8LpHUQt20MlFcPerVuoH6URS2xTwLcxOz/AWMf4XebYm7T42Mc/jr3lHK4zju5TfLo8XfpSEHqrFzGKNi2FTEdfxdjwMWwtxmC0ZzE3PIDCfpvvnKQ41GHw+AjFglalKGo++38Ge61DI3oVLxJ3SxjxBql+S7Az+Mi2l5Fq5oXPP8UHr+DWW7v4LAHv0upruPFXlzA/OKW2K1Y39+EhwHYrHXgIknd2NhgsCrD4jGjaWjAQ6GTbtJqvkpyYIS1cZXHJ0DORvNqgaRgx5xvFMJXYG5ffIjGg0THYSxlD2dLSUQ016Ki8DAmm5Apa1Kq31aCB2SV1sauq0ot0kJNDhBoarE6tHlA1KQLOaSRx0/L/oj75KGo7UAK2ajhC8KAdk4yUqewtNDAG8cMcChwHT9CqVv+lLX5HVjj5c7aeESGDW+UvDU1HKDC0ePzCEw9a+JIUWDkWeooKWY2X/GWP14Kfv/0qhc8dPP+x57C8fxXD58KotzSYHCC42sbRo1FJ+R8hLXv316iUQ4iVcsjSKKVpDdoVBjMryZkeFRLcDJ9lg+CxeHsR/Z4ITg8u4Ff/1u9gMbqF/+Pf/StFNoTgOQNOBl6tEiOyKi+CpEuiK51CyebUCkS10lLbfbI3a5KVLbtdOX29TiDkO0g+tpG/ZXW6I6u4DDw2Op8EaKnaUSTB7XAshWjLLotU55Bt9XC4HxOjo3A6zWqFU7atRGBJh1K326FUuny/RnJtMJFAc4KztJsybaNUqMKq1ZMgOBSp9nv8/FoO+UqRT0135PWkGFKhSCJEgig5zr16CxqKND3fTU6py4qKpK3IgQ87wTeVyUCae5Cm8eNd2opRMfA6A7DU69bzGWTXRfLmZbm502BIpHCTDmSywqgTcWeWfHs50NhWB9/kvbsEpToJFC0UM2PjJIR2glWFhDeuxIQodzmsJBUesvQBCTqkzajyvnIYS55FAoTbIdvfWgZ/aSPOUeaUWBikpNOl3EcaHXHyaJ91Xo+knCAsQkDLAGehsJQuYbK6LHnpUotaqtAcMVBXOKAyfi6PNKHpokigkvKawyTG0gjH5nRz/D0cQxGEVOoUbFKiK8HAEDuMITQUxr0bJM1GL84dP49jDN7nX34Ef/rVr+LcwhRCQQrnVh0VjsfRWhSNQgWf/OKnSNZP0F44TiQpkl5V59zLe/3pH/0xrl76AGGSPSOF+Zkz5/D4yy8jfhTH9sqOWu2O5xPYXVvFxPQIWtWG+rkWx+3Jzz6nOvjd+PAK1u/fRnx3F888+QyJRQMv/dLHGNQcJHFptOijNd730rvvkKh7MDsxh9RREmbaWD+vGY0e0l6JSSQV5Xye/sB557wJKGZJYKQ2vAQQqX0vB4PpHEo4OWxuCvY2tvajavVHiF2NgbGUk4PQepLyOOZOHEOVAeHqlQ+QShwQcziRFOmh8eMk834SRYeqWHPt9Tcw3u/BhUcfRpHXNOrtD3ZgiHP1ak0tLsjuouRRSjc6qRIhPlCu5tRhVsGzp557TKUELpMES7twp9+C555/Edc/uoYWiZCVwtLAMZddpzo/L74RIrbcfP8yLBRPIR/xT/yFzy7VjaTHgJSKa9Iv+qemkWSQXyahIS9UaU1N2p6kd5iIEW4KMDmnImmJy8tyRqDIuNHDw4+dw5Mf/wSD8QxczoCqvGM1OhHbz+LSpfexuxpFj2LWxiDZpU+defQ4TlGcSH3fP//atyDVcOKxdUxOTCvxaieRMdIP7hAXpR74Nu3i7NnjeObFFxBbvoPE7TcxMMogap+Ae2AIrcwh8iRqFYqcks2Hc4+9hDojdqOS5Zz14d3Xf4H33/gBtIwbboq/4489jcWPbtCuQzA7GMTpu6HwCILDE4ju7UMOg2l1TcavMnHApvCulKzg4pMv4fRLn4SZ95COtl3OUyZ+gNs/fwdv/eT7aJiTOPb4NHRmC3ZjRxiZmKTIkvkggaAI87qHKWInkCR2WemPcp5Blhl0FPVWmwObd26jEmcQd1GojY/Qc3XIp7P0+wb8Q7LqHMEGSVe7XoEc2I7T9kIUDK26VGOhyCIOOPx98PYPIsKfH4yMwOF0MJ6YkEhkGB8snB8H1rdXVeWJkbEBbG1fxdXbvyC1qRErqzhx7Bz6XQOqbOoeRVgikYCho8Wo7Og2tJifpaigOOyaqggOWhHg/WrVDpaXFpFOp3D85ALfSFKt9MQWC+qltlpsyGaSFOS7sHvs8AUp+iaOq74KXn+AZKqLNL8vQt7pMKhdnwSxQQ4ZShzWEBj3NrcxGiZ+kIg3GKvWN+9je3WZNi5ViWgvJG3SQMnA+G7WS6qtARdf+gyJF3EgllGHxxMUw176SyFdRip/qHaJM/EisdBGgdzGqYdDePihi8TBuiqvOjZzDNIxsxgrUai9hsgcieXoWcRXK7hz613axTa1phb3d5PouA3ErjncemcT7/70HXVwdowiyMpJ9lj4DsR/6ZzttHv5PGls7SXp1zX6IgVuWNJwbFjdiMErZfp6spbfxVBfH8V8ivxIDrzryXGEI+nQrv2PxSqyc4l30pH6f/3H/xQjpmncWL5NfjGMf/tv/h10/hTmT81jsj+IO3fvwsZ77B9k0KEgKTEWVVr0+YgBx473YWrQy3s7MTQygb6+McbrECwWH7HdhA9fX8KrFNnFxg4FuhZtvpOUFBX/rRUa0lYE9XaJY06STBFmIL9qUmBJGqakZ8rORiDkJgfUosy4G4mM4frdXQrMDEWaDk88N4tPPPNZZBJaZCi+s4kHPSz8w07YvRokS3EKMpLvcg+NHDkDsbFiIK/okOtJJ2GS2wY5XCIrpUHJ8drkJU4Lho+NwO0VweFSMVO6YmtplzJ+pUyetmGi/ZBb2M2IjE1h+84R1q/ehslTwuR0GMVDHRbfv4FwII+xUUnLMaoKe+EhJ/1hhPjswM5emiIyA42ZAj5AJcQ40iXaS5UgKWk7SKL+MLHu3e/fZLxNwTVspd9S9IVc6Bv0o1LsQPMf/uxf9HpFSTlJUw2aEfb5kd04wv7WATa39xEIT8AZsSGdOESwNYwXXnwWa6kPceWNG7C1XDC1Gzh2ahw/v3EZ8WRDtb7vmoD9oyO0pTmPniSJAyAn34UkSMUAm1QjMHag5+CZm070G8I4N3MeY1RIl9fex89++rMH5ILqV1YKu0Y3AwVVpplEhaSyWa4ziJhIYqXLnTT8sakcbCnSLwRSVjqFZMuqh7T6lkZDXq8bOjuo6mtg3FCrchqbhtdtcDBJShkJ61UBVqkq2YFJa2TQ01PxldXqvuRvCZkTQJGEDRdJnr1jx8T4AsweJ1wkLP0EfLvXqVaE08mcOpwm6Rc6BgePj0QjHcWrf/Tn+NizF6j0Sjgs0kmeOA27j2qNSjFkHaNT+knGjMhly1hb4vj3hdS2y/72OtwEG4/ViEK7hu1cCj989VUMhAb5Xna0803Me4bwG3/zb8I5M4x/+q/+NxzFYnB4HBQVHEOCvpkAJgdKBfldLjvCoX6+CQkcSY902RPwk66LcvhAwzHSMIgLGe1xQIWcSEMdu/1BWaZqhQBC+S2NkaRGshB1qRWezZcUeZCa2tJlVEon8jsUVHoEvX7MzUzKgj/Jd07lmPNbqJFwVkl+pS6r2WRWAKEjAXMIQZIVXiHC0j2QcyslrKQToqSSCMl1MXhJwxbJLRMy2yFZlZXzEgFOWvFKaogcdqqT/EotZjngZDRTCHJe5DONZhUlEvvbtxaRjAtp09BeCOYUKFodiT2vJ6vSBqp7AwWlNFwixWZw4HsJWeYzGDmmHb6nlLuqSot0DrBVb1QBr0EwjyUkpUXaptMASbhEFOWpoKVCkY6A1uFgS/t8AQqp195lgO9JjhyDvKTs8EFUnr/krnf4NV6BgZkilLZoMUplBskfFZ+gCOy1xfxUnp7kvQsh9XhIvjmWJc6ZbD9w6GDt1fHQwhAu39vEnc0cCS/Hls/GS3POrNA2pW4z35+EKxgJEYzzGLIF8fjzn8Dsc6fx3W+/os5LSOvkpaVrcFCEvfTMyzj36COYemgaqXQCeztR2goFNOdMyo+1KODaciiIhMDaI0jOTyFLgtcX9pG867Cxvo+f//h1XLh4lqAr6RUUOgQTI8XhwOQQjPSzVCqBncUVxKMJlItpTJJgHj93FnvxOOe8jO31ZRRT0gzChnmSY7m3jSav4/hI6c6c9GMwmrC+sYXjx05ATuoH+8Mk1jX0+SSly4xbi2to0+enZ8bVmYIDChRpotQmiUsdxdQOmIWEtCo55CTmvAncJBPbO3sYiQwgkzoiblQQix3gYHuDvtRVfqAlpkgd8EwmqwLSYGQUZx9/EgbpCEsb8nq9JCkk/cQ4CdqSmiWpelKitJQvkPxQfBLAq/QbI19KAoKsijbLGb5DACeOL9C/xmkuGhweJSDdHUMkYlKOrkyRW651cPveMkw0QnM+h+LBBiIUZSL25aCU7FCJaM3lKyhwXnQhL9yTJ3Dpyn3UcwyYQQ+WSYakRvb5s6dJKkgWiB1OkhipVCMH7+dPhjEQdqOQyHM+6sQcnTpTUZZOeiT8AT6nNLdykqxPTs1jZHyaOG5nQO2pFdP4TgErt1c5P1LdIowkyZNgbrNU5vMXcPLiGdSaeYqSHSSjSUS3tjE15MaZCSs2NqLoO/MMJk48gUqaZKNdJ4YbVSOT5EEMXdqRpKQ1OX/hkQAMxIn80RYFHIO6VGoqp/g9imTZIeXnNBwLG31eDo7rKRQlQ9VocGLu1HMYP/ko50WPbq2MfPYQieg+Xv/O97GxsoS58wMkigVFpgMhH8WoHEoboO0x3nssMBkorkhSmh2KMzNjKG2hJzhT4RzxPY0WBwVuieMivk9/pFvGojv0oSIi4QiqJJFOkqSQpw9jY5OcNz3uXL+ODsn27sE2xUMOE1NTWDh7DuPHjxNXGG97PXXYXPpP0K3otzVVi1xPvB1gHDjYW8LG0TVsR9dw7fJ1TI9N4Pxjp9DWiHAbwTb5gFRWGRuYYAzwwO/qo3AdILGOw2KWhY0SRehHSKTWcezsNJ6++AWk9xnjSLxTySjfnSSbPujx8rP0FUnFO3niPMfYgH36jTTzMZKAS+k/Sd3wO/uxtbZCG08Rl0yolLPw+nzKd2RV1KS1chw5J8Q7SYXyBl0qvSC6T98rVbFF/84V5f2I5xR0EiNGKMBi+xkM9BF36DvHz46rHW0RRVJZS6rRWBkfYvx/sZTD2TPDePbRJ1HL6qElxwgMjREfragl87jzi9dhclShMbmRz2lw9dolTMyFsEFCXtB14ZsMoL/Ph5++ehP3FjcpFjUYHHZg0OnB3bdWkaCdm706DA32IXNUQDxbol1LeV7B/yb5haR3SidmN++pQzqbUyknUnGhxFgv4s0XMJDzMUIwBof8XuSJeyK8n37mOfzKV/4G0rEWbi/dQtgxgn/1L/8P8jsKU/prg37h85pw8aGH0C4bcOXaDbSMtHuJuYwXQvQzuThmKDrOPjRBoUcxQTFkt3jhcodpP3ZIZtPeehSbO4uc2wyypYya3wKxo06MlR4oeooOWexr1hnkdXX6VoPCyoTZ+RHoul7cX96AyydzC0QPKyTHjJ3WFh5+9jQeu/AYXnvjPfjCHXz86Y9jZ6VNG43C4M5geIa4kM8Tb4qMryX6egflLAl8pUDyzjlvMx6X6eeSHktRryVfkEqAJr8d7pFR+qCfMdINQjwxjDGTHNFGO+jys3LOp9CWDI0I8vE8Dg/pT/Q9D59ddkTdtLNHH3oEd+4sYnDQTqzVIVfrIZ+J49SpGZRSRly5vo1SL8UYUYPFYyAH1VBAu2GgSjG2dTjcixNjeuQ6FtiJM04S9wTtvsN/N0omaP7xv/9Cr1djwPCSwHKmZSXZ5iIwx9tk7qdQ05QJ1AUs3bmP4moNX/rbv4WdzDKWf3IdpMJwGKhUi1UM9XPSSC7vbyehNfawc3SIfJUDR8VdyFDZMSAW5H9FUts6wcnNYGunsfNBTWkPnpr8OD77Wy/gyL6B/+0f/Qvo5WAj51JST9o0ElnFdTIQScknOUTHKK6Ik5DvthCIXlUd/pLAJ180MJBJdYi6KEcCvqzg1uSQjxApgquTgClNFgZHwiRLZnXwsS455SQ+JgOJFglnm4joYDCVigJSekgnpJUg0B+JKAJ3un+Cimkae5kihgPjGJkaJpjr4fR4qLZNJI0tNMptBlyz2gJu60j6uzVce/NnMLWamHs2hO+/8006ggHTp4dQp0oass6i33mMgYjknAIhX+kglqbxMZjI9nmXJE+6GWYaVT5fG/fuX2PgLpC06QhGFAtFO7706S/i4hc+hj/6y/+K9955XW2ZtfWy2ierYRwvjplQO5lvLUWP3Wbjc3XhoHHIPDk9LthIgp1+H9VzlcSPRk4nE+Jgt+nhcJOYyzgzuMmqpqyay+HGjpBGXlsqlkgVDwmAErilVKKOBFcquQhRrpNcayjSciRYOZIHt9vHoCdVQkQACDnlk/I6Lb5Tg/NVoZpuMaAaeP0AgVly3oXMS/UY8k9YbFa+iJxgN5IoM+hwfn0Ul1IloS07A5yzBl9cpahIROJzyaquEFFJYxLyJ7sAUoVDDqZK9ZRWraKCcnT/4IFo4/OUChneg69NZy4TMBm7Oe4d/mwZdQKdTvJ3OVYlWW3kHzkkWyuX+dwk5CYr7095QoEjh3XaFKhVApgEXCmJqCUJbzUYqGXlnaLAxq9JUxlZ8SZH541IUDmWshNk4nyKmJBXUQ2YSKYkXUhK0+kNVpW6Is8m5y269AWp0iB5sgz99I+OqhUr79ahDUmZTA4DxY1NbffVhRB2zUpcG8WPScISJFiy2j4zMonB8VGSSJ9qSKGhUGkTnaU9/v3FaxQj8qBGzB4/y2tYkY9lVN3u2RML0PKZ16Q9cq0Ov9sPx+AAFu+sqNPt8jNSo152Glqcp4PdTYqfMlZJzB5/8jE8+/KzJB3LWLm1go29dazcvI6nHj3Hd7Gir28I0plXfM5O4eEjcX/vrXeUIOwQt6YnR3H33hrGxicoyPQw00byRSkxWFa12k2cL9mCdPpduHNzEZvrG/i1L/8y7beH69fukfylVBOaSrWEFomqpOuE+oI4fv407t+9x6DiJXGv4/61m3j8mSdUep20sxcj+fF3XyFhS/OdavTRqkoTkO67Q0PDDBJOPPLYM/QPOazJgB/uo9Cj8OwymFC8SO52Jp3m3PXUmEiX0NjhvspXNxNjGrTJ1EFcrY7rbBYSgBAmx8Y5ZyQXlQrnNkWcCvEaOSzeuoVHXniehL6AO9fuED9zmBkaQi2RRpcBVUuBJplfcvbGyGuXpLyYzokE37molVQy+jP93cs58pJkFspVHGzuUeg0cez4JLwiamhzmcMshgb6EHCZ1HmUxbUDSDEAwYe+focqb9mpVulfdZV64HY4FHGW1DYpQ+mgKHIG7BS5FK+wIjIyhAES8wGKFwdtho/IQGvA5soeDvf3OA/9mD09Df8AA/zPL+Pdv/4pA4tJ4cnA0CCcFDm1ZpkEVBqI5NX/ne4AehSIdA+106RvlxnASfQ4vnxq2kgLlbYNy9uJB+lLxAdGRlXj+elP/zKCYzMcK0qmVgW52D7ufHAZb/zwFfTMXTz/Sy8rbM3EttA1ErOaZkQG5zm3w4gdHSF+EEX2MAqPUQ7UC86ZaY8eSJdOA23A6RrA9l4MSRJCWdiSU1Cpg31USEQbjSZmZqZVOpKNtmO1BOD0RTB35iQSFCapbIICpoLRgTAyhQTe/eA9xCmMZVf68edeQiASVmlJHqdfpanKzqAsRNG8UMoWILXrs4kDxm7ZldBjb/+Oyt+tt7Qc7x0MjfTRB6oURzUMhgeIMRbaKRAKO2lPJSytLVFoMaaTZOdKaf6pqEWpl579GELOIfoBr0+CbbXoieGcA2JZNH5A8VpXGG0y2XG4m0a1EKeQIy7ZKdpHFohjNpLTNEnbnkrzcQSMCHkjKq89Q+FlNBFjKVZkF9NoNhAPRoijGnQoQE0kuMVyjsJHzkm5ET2QBlhx2oFJpV+atCS7cYonPYk2f7v9bnIZjToHoVbp3U18/pdeQK8hO8JtxukwBb4PNb5HPrWBvtEIbI4BCrsU7t66jnQ5jeX1LeTp5zfv72BqIQRjuYH331tCpVtCXU9S2udlPKX4NloZr1MU8V5ioAGrW/soVzuqYo60wtdZe5gaG0GWz7e1n1IpLKp6GX1RFsCk7LHFLN24e3wfM4YHg8TqJH7nf/rb+N2v/E/43p/8BP/hP/5/Ec1GKf44F27Oq4mYWCePIZGXVElZgzHQFq20v3CIPEhjRKIUV2kZh5sZ2jTFu4/CMqDBsZkBDAYH1DkFGwlm/yD9oG5DKlbBzVuLSBcOOb9xioI6CXoV+k4Ddq2BApxxiOJS2t+3ug1Mz4zSFlpYXdvA3FwYDmLAzs6RSk9slPl89En/hIHE/SSu3N2A2d/ASNiCqeETaKQDFDAlkulDBKYdKPeko6nU+2bMqnIuyzWkpThGKa/OB1K709fbqHNcpULbzNwI4sRhndeCseFRxWGOjrJq8VXHuDk5MUoMaKLcIrc0hhDfOsT6/Ssk3gkcmxpA0BvAibkFbF8/pJ9LjG9ShK3yE224XBwX2lsHtDPGSyM5nc3cRoV2LyzY2Udc6+rV+SGpYicLb1piz1AwoHaPGqQ0Ri9xT+OF5t/9uy/3PLJCo5fmLS4s791T+dTSuELaMheLZSrRcbUdE88n4eKLVDm4G3f3YU6VVQk0j2kQU6eGkKtEYaajv/v2FZioRpbymwTSFtwMPBqSuuhhkqNEclyTtAJaBBFM0gWkdrZPN4mPzX8cn/jHj+Bf/be/i53VXdSTJDFUhmMMrNLAJbF/qFYnZHtVQFBWX1HRkdB0lGKR3G9Jsa2RiIuClkOSkkbRpnEIIZPDa9LdTAi71LCVk9q5Yk4dqBNDc/gsahtSDv9JXVD5OVlRlsQEWTGscfI75ZIiH7ISZ+q6cHJ+BukWQegwh4n+WQaSCQabPvQRBB0hF2Ms308neVYkRiSiFhpAj8iqp+q9/bO3MEawcwR6+OD6a9CY6WARGnywH16Dm8SUDLBjpdLzkcw4+N4k6dJApFgkqWyR2GqQrR7iaHcD1VKdTk22yJ8xlnt48cLTePn3voK/fveH+Na3/wTS9EJEhoZOKckTTg8DAYVDmypcWvRLiUFh6t1OCw8aeVC5khxItQsJTq1GTa1uSKiQ1XUJVE4SLXJt1DWUB0IE+W07r+OmutcbtXCT2DmcDCA2LYYiJB00Wo/LS6DvEeAbirBLScsGCWyditZmsTJYtwk4clpdCH5PkQWt3sTgKs2AKI6opjWcf5oNybhNrdJLPWe18pNnYCXpcvGecnJdy8/azKS9/AdfExXanYCr2I2UCxQh0JBKDJKTTmLXFdJO8SVt3+UQneSLa0XM8TNVkmArFXU+lVYH2KSxibRrVjbGZ5CV6SbJvEBmms+RJOEx8GtS59dKQm6hvbkcFDw+O0WmAdubOyikkmoXR2r++yWHXyxNlLuJ/sL/iXwUIUPJQMLM5+MYCymUPHf5rmpWxDFoUQwIcS43SPQl5YG2L+RODrXKzpKZDCRAwSVVcMqyIyKE3UwBxOcWkeuQMwI6SWvwcOwoRjnW64sUI2TroT6fOpxSqxK8KbyEcI5OzSBb4LgxUkzNzmEvGsWbP3oNev7ccGAMj7z0Mk49dwEmqwbvv/0eJudPYHv7CPvL6yjW0rhxbxH7m5sYDfrxP//jv4u5c+dJxGP46N1LtE0KItq33ecmeNrx337/DzAQcOPRF57gOxkxNjSlStUFCeYPPfckihS33/zq11XHTklHkgoicqh7YmwYx0/NM1BbsL68w8+2IHWlpdMbu64AAP/0SURBVGTlzavXSQ4sOHHhAiwkmtIB8NVvfwP5eJwBP6wI5VB4BA8//jjKtDnBAbFhKdP32is/UgcNxf4tbc4tSbkvMkBgrWBrawPhoZCyjaP9XQRIROVwohwwUyk4/C15/9J978Jjj2Nkdp5j/OBAnjrYzfGVNATZWSI4qfMItYo0+tmnvcphQj3yQgiyOZUyUOF1XRQ0cjDuo0vXla+cfeYsLj77OLGjQfsq4O7iGkmQTm1Zh8amSNh1uPfeVeK7SYlMC4NnnPMi6YJ6ErIcg2qi2ECe4snd71PnFyS1x0liPXl8FgXO8fLVJVx45nH4SIZ/+u5P1fynE/QFYqaJfjdOsvzZX/0CxdAmVpdWMTo8DG/Aiftri6pGvNsihyjbDF5xPP3yk6okX5uBaefOEo4oujxeozqQnua8yAqqjphtoXDSkyRIrwMP8dFqsata3r6BoCL1fcEQCeIwrO4gx8GIYp4BMVPG2z/4ITGvRHFbxHvvfICD/Q1MzgU5tyc4hy0Uk1n6iBQ1kFriTgZkEiOKdro1/d2Hh594Hhdf/jjva0OXArSePsDW8iKuXL6JrR1JVyipVILIxBBmF06qeIVmEVc//BlxtYlTD53F4NAscciOZvYIu+v3VB3qBuNmhcQhI9v9skVFcT88OcfAP4yfX7pEom7D9vJ1RMJmzpUVLmsfyhS5uf0E+kdGcebJF/HT7/0UTWLvS7/0ElFHj42bO7i/soTZh6aQyWVxneLVR6GzvrpEIUSiy9tIVa35h87g+U98hrYTpN02KXB2MDk1RoLTwodX38LERJ9aKFjbWEWxXiZRIca0KGwo5o5JCgft0EHxe+vKfeyQhHZ1TZUeMEPCJV0zfYYhfPNb30XdJLt5XXjpgyHG19OnHkImVcP9+8vIZWRltQR/v18txoxOT8Ci9ZKYycJZCsNjo7h1Z1ktqEjEMZhJrOoNYrUGJ+dOYHM1gfcvE1tmRjBGsbIfT6l2+nOMx/q2Azd+8QEa/w9N7wEY6XVeh57pvc+g97LA9r4kl8veRImUqGJJluWa2M89sWOnvLw8J3Fixy2Wn+3ITS6RZas3i1WkWHeX5PZdbEHvwAADTO8zwLxz7jqi11wCM3+59yvnfPcrthw+/KlPojc2ijuXrxGQL5vGFEo9VFvHMuXCBHRoI4sk6aFwJzaXsthKrZjUsE764p/9lz/BPa/j8KkT2HfiDGXAga25OSzNvou99x+g/exFiwRAa3ju7BW8fv5t9A13Y46ALt1K4fS9R/DFz33HnOK5CIpDlG07/YgCEOlt9awP0I+GeM8q/UkTBdqLGuVRAE9EdSNH+0HGKxKpiK9st07e3bQHNN80zQ2MDAcR9LkxMHQY//m//D5++1f/EO9d/AFB6zY04j0UJuELEsQSu6jrHRXGpJlYqcs6dQ4k7tZoVbj/Om0OE7R2D/Yi5A4gvbyJPIFl09Yk0NylXUyguysOPz/TFuugbfSjPTFKfbVgbX6TurGMmxM3ka2pS86uqb0rKzhL4h8IRyhLQcyS0Aejdtx77xh2VVB6aw3eDit6iBF81jZiEvp4AvmLE9fgCNYQjdxtmZyIxdEd2ItS0oFSg2QqXMPy+oIJsFVox+w+dWXRKRSJXrmKXeKgckYZAlz3LvD+PtriHXgj7bASF/T19dEveFCuEEfRXqjveRfvpYDM9BTfm77K5SugM1rFxx99GrulON547Q3aQpiuVBvlFPFLGV1tHcS9Lq6l0kKd2MorU4DgvpohqXHTn2j6aRltIWKAtiDaIzHspLnP1RzKChju2Lm+Aa5Xi5iJpv8Lf/YLrXqmhk63joDCKPGGy1RoHVsp2qZq5fTGKnxkY9dmlxHp6KFBtKKSrKLEmyvKvE6m7OIF2wlUHXaCsB433nyXRomMqLpQ5MsQ3FclXIQaXgdfpG4MRCUn0EdBI7h0NVzobPThMz/1Ybw89TJu3JiGUxE+gpqdOj9MVmQjkleHCm/ExgWj8qqjwS5Bxg5hIg12jIJCP4n1TJ6C7+TvyTpJBgTSVDBCTEOhVheYXRS2yvx3icCUX6CzFODhTcy0M6uHAk82qfSXio5UaPKUikDIZiIKTqFPsh5HK4ghCpKmTdrrdnR2DhG4JDBIZ9s50AN/xGsMigolXVwbTSfUpEqFJwQ+PE4KOt8pu7ECbyCPyZX3MLUwg+NnDqKINAFyHYuaxFmO4t4DD8HXTHAteT0akZnlDMEYiUKrjLXSpqlI1tGz8pOVU+zkuh6N9uLZz34K78/exrde+DrvHyDoIyBzkTUr7mTdgYoxlSea3iKgpeNQG8AdgmS15drhe2rypunyUCrz54SHvLYZaU4QZ+Vn1d5K7cVadGQurRsBjIq/ciRzu1TyhtIweC8rHaeAtEL1AtWKxEbCJEIkPdF4nHaCrJrg2OklWaKDUTGQ7iekrzQTTei0EMB4CfpVkKauJhWTjkF4dHdJqbg+aOS03lM/0LRGgWH1EFfRrnL+3V4vjT4VgWQjoB7PBMUC3jU6naJ61geCJpdbA2qUTiKwrX7rarOnAlUVSe7wWiXKhdfto8EiGM5laag6MTA8ZBj0+bfOmbZhen91hFFEo06FzRLEKyc41qYjQlWHU3HzJRQJHkbHhpDlPVXEpp61FDA60KpJe/DwmdTtQM5EpwB6N9N3vaF2kwTbftVc0BgRGKplptd59/RC1S5aax2JaunNYALKNJkt/36XWAng66RAnXm0B3WCf3VlUCvCOnVWhbHdlGUJzvbqNm3BOnwkPgMjw2gbHCZBLNPh5FDKbsGiIhmSmp6R/XdHjqs4LRQhoPUj4A9jY2vL5BYmFxe4pyWMHNyDdQLs7/7dV9Hf044Hn36M+u7DgdOH8ZW//wqKq2sYHR1DcruAdIqkl59p64zCwz2o8p3Onz2Ljt4enLt4Cesk/Iq6RPwh0/JxYW4VR/ftw+OP3U+nPQ5/MIpvfO3LpkuMhsKsrMxim07RXga6TR//bnz8R34IoU4VaFuRIvnt6u6grtvwwle/a9ZyZN8wv1OgE4rhoaceRY1ysLiwiNvXr+HWjRuwk/lpmpzbZUFHV8QQmqsERmXuqUjQLq9ls3jwiU99lg4ujPw27RTl2EMZUdcR1d00uK8VyruKhFWXkyX4rnDvd613i3lFTNP8WTmfwxCBC5kZnvnYBxGPhgmgCZhv3MH3vvJVAuVZfOrHP0sy3cLY+AG8/vyLBItlU2PyxCc+ynuXcP71szSrtG+7ZVMc3nL5dDSJaFcfSXsCd65PQAWmdep4i3a2fyCKUCJqjrPV/eCv//wLXJcmtjbz3GPaOur4yfseRI5yowEfpc0M2sNRzCxq3kMU3/r2t7CytkwnF8P+fQfNs/tDAa7zIN/bRp0q0Cb4cOPqFXMiNzw6gvbOXqgveztJa34tiSPHTuG7fL/XXn4ZDRIPUVYFWFwOTa3chctOG0Dn7eL6RrqVUthFwtuL/pFRRBKdtD8W6hzXNbmOtdlFrM+RHBfTBJzb3LsK7YUd7b29OPPsJzB8+B76D9ov/n5zaQk3zv8Al949z0vQDsWC8JEIbm6nCHyD9BMkJbQrzerdAUz6jOye7HEw4IbPS5ltOjC/Ng+HlzbG4uRnM1zTEWyTGFTrORLesKktue/0U9y/JO7ceos21U0bEkNJaR2+qEkNoGNCf/cobl27jsNHjpKQJ0k4leLjwhqJzHqWIIcAY3VtCasLJGW0r6plUWRZbRif/PCzeO5jnzEj2rPpFFr0Q0n+7vuvvEbwW0cs4SapXMH+w3uwl4C3UqzQ/pUwOTNFI1vGEZKPds84XnvpLWyVNkjeAggTcNV3qlzrCE6Mn4CTYOub//RPsHkrGNBpR3sX+roGubcTuH31Dp83TtvmxOLmLFT4t0tTb6P8eOwipjUSNQ/OPPQRM+ClXqO8V3IEhKOYuDaJS1fPm44qWpuqUhArCkLsmIBXkzLuC5Go8n7hcBybJKYqmteo9FatRP/gM6fnixsbqCm4RuBZKzfpC9zE5iSCmwVkt3OmfWP/cAJ/8pe/D+9ugL4lhlj3CFGwFVszM1iafw/77j9MEjhIoG5FMZnBX/zB3+Gr3/8aOvYGsXRnC3eWN3Dv0/txYu9B3L40SXvgR26VskRfqxx+nUq6gk6CRvpOguxm2YpMtkH5pCzLxquLF7FKhTa1SZdQp0wpvdRDL+BVQIn23+HexUCvE5/4zE/jZz7z/+C3/8Vv4XuXv47wKOCr2jGztErAqmnIlI8Sr0O77gnpfFZ1druKt5ggrJP+wEVsZaPMqlPZDkG4TlXVzjEWDaG9i7aQvn9hbh3VWhn9/REE29yId3gwPNKJWGiYtk3TlZXTzfteWsX3vvMWNuobcEdb9CNK/ayhkq6ak+hYlx8Do10Y7zuEN169aAjEweOD1GWSNGJIQ94WbyE8SELibRGwemGaNlD+Hzr0AP/eiS3aVVd4F1OrK9iU/7EVUWrqVJ1+iGpSzRKL0G/E/CTttMcO7n3e6sLYkWPQ1G5vxE28FqNt89KmFpFZTxEXVRAgRljfpE0M0c9vzWG0J4pGkdpcd2FxbsG8h7ry+fk5q5P+GF5MTS5wn0pwBqkiDj9JVknxUWKLCmVRxegB+tMa4rRv6p5WJCkq6qTOR7ABN7+7g46+HiyS6Ft++9/9dGt8ZACXr1zkD5Kw+50o2ugsAjYUyR5ilg6cenQf1svLVDAHVle36Kh8RPxRDA6NIRQJY30lhc7IEI1gEHPL89jTf8Dky25lbuP73/0uGhstjNw3TgFZwMx7E8iouECw0Kp0kV2TUuEmYNDRq8/jh4UgZnlxyUQyFYm1Vq3weJ1UNo3hpziRLtYVGdUUNr2SWznQZNTciFgsZo7/FI1XvpDJM+Z9mrtOU2hiIzH2BKxUQgI3GsxdCp+AqcnTpFPtjCeQ3yXhIFFRCoZSA6zKRSTAEiRSEUDLY4HGw2s0/I6V7L1SQ8wZpRC7DCjUdD6H1UtBDKKLbGx4/CAdPQ0zgaid+kDdgpfMSu8mShDie7VqORKOXWwUb+LS1CsI9/mQU4/3OnDz6gKJlhOj7UfwzMPPwNLw4J33ruHK5CyWl9Yp4F2IDKhiXrlcAtskMwREDjqHYTqDj//wx5G1NfClb3zlbtSLAq4x0xpOEiQIdpGw6Ch+g861e9/43ZMFGipNryyS4apIr5zLk1SRyHAJmgTIPo/AoNJauLZ8Rg050P4pvcZqbRlH6rB7TJ6ZOhIoBahWUzRaYJuOjtdWMZsprFTaCEFJtaliUUWcqwT5dLAkGson9ND4+gi4fV5NhiXB4j3VftHkdJIYKI5g4aIqsiASJYBq+pjTaKmbjIr2dA31dVZnEd6K39D0TPXYtaK9LWaer6S0KD6tUkxUJCqmpm4VOuZt0IB5fUG+K50un08trgoEHyIgfuXW85tSOvW5VmcgDSfglwgUQ0TDSkMhyKdx1GTBLYKqualZrC7N0cFKgu9OrVPBnORHY5ZXluZNdEBtOJUSoYivCtCUBiFCEdR1SV52qDxWElLyKCQX1vgMOiXir7h+GkBR5Xuo446OK9UbfVe56CQIbqffEG7phovrqoFIihzGCTDaCbwyJCE6ZdJe5kkaNLW3Xqni6MkTpjOFpmWqWNVB8BSj0y9kNrC9TkfH1/aSJHgCdqTTeZKuOGU0yfsCJ07wu+kpnDh4kOSrHQubJbz4nZcw1NFNIH4Q1y9cJrkZgYNOVfUj7X2duPrOBXTFEhjfP2qA09nz5/H6a+fgjXaS9IZQomy2R6NYnVzkMpMEELCrhevRQ4fxUYLseRJetztEfffD7Wjg2//wj/jgRz6OAoHuxNn30dvTjf2PncHC9CKuXr6KdCmN98+dg7VUMwXP9z/6iDmeVwGQi3I6O3UTx04eQt9ArwHC2dQGRg+Oo0oZ+advv0yQq6EUXGMKmJ1rm09vcy+kDz5jjwKBCPYQJKuFncCt8jhFrigYlGc6Zu6XCGFya9N0sNFpldKyNCylSnKsyN7G5jrmp25xXYIGRKpPczAaoQOv8bpuEssY1gj+/LQ3GxsF6nETXQOd+OinPm6Oes+99haWJifRPTqM5NomtlbW4OsI4vjpk1icWkSFJLNBgvDG2xfxwCMPwUc5CcfbSLZ6sbIwTRJywaRR7dt3jLKlEy07gWME7507Szmrw049m56awv33ncbw3hGkVjZQKhbh9gQxffM23yVhesZn1cKSeu2Ka74FST9trKWUR5By+vx3XkFHdwIfePYxpAh8v/mN5/HQY6dw9MAobbUF5bqV61HB7Tu36WvUCehhGqYWdmj795LsRcMhLN+5jndefAUz8wu0pSUQLphi7hiJonpM99Bmdg8NIxiL8pk6kUh0QX2/fcGE0a1KJouVqzdx7oXXcPbtc0jsacf9T54mwN02+fIF3reSJ5gnvPP4NPytyv1TmiH9E+1edbfAfQlTh7z0My5zKuW0E/CQBPs8UeS2yyQdbVhYuEOwbKc8daJW3DXEtScRx9Xr1wlo3CRCbtMZyNL0EOzdwr2njlHPZRMTXKdv4dDh/QSSGbp24I2X34aVQK+9M2xAuEC8InCKzu4QPKbSWey6d9BJwjkyNI6l5XWSKTvtF+0nn61UydJ2Vu62IaX/o5obkJzeyNJf7SBMcKHah+WlNO/vxfHjh+gjiZUKRZMuU6/nEU74TOeNaKDL1F3N3JpCgL5m4uoNWGjb+sdGcOrgSWSXU7h1/QaJxAp9Tg0udbxScKutnc9B/LCVluoQXCdM6opaUhrcQN0KBXWC3DIRUrXF89F3KoVSnWYqtIlhT5j6TqJIO6I6HEWWPQRRBaX50U7rpHllTa0mqZvEBU76mZsE28UScQMxhmqLgu0R/NU//j7inhjaOsbgDnRQv+tYn7iByTtvmFMpq7Od9tgKF/f9y3/5bfzeF/4IT3z6FJbmUiQSu8aHP/XB+5C8sYT3b9xC+2AnHj91DybeuY0bEzNIlTUB1UX9oXzQ3q6t5wxIVuG1YAcFCQ0b90EORimR+ke+jc+t01IB+v/wX/4fPH3m0/j9X/m/USwuYnJ7HumdCv1aCDt5C5IkAjYCU2ULVAku1ZrXRwyk9oDpLSWyyiFSRvjfkgGtifyjlX5LAbI6sYCwmtNrM2mcUaW3RhxwB218djsSETu628L0HYpy0y+SsPs9Ie5BAmvzVXzlq69ilTbL6advRYlyVMee/XEcPXoAt29kcHNigbZSg716DKGOt3Xj1tV13JibJPnN09Ym6E93CJdJEmj//Hze0Y5etAfH+G4l6tUulmgrp9cW6LJL9MmqJbGjnFW0nL+n7tWsTQwe6OS7e5Hb4s8pRF39nSi1NJW6HR29w6gU1ChC00dJKubWYCEZDNhJBtv6sbGSI2FbwP7j42YqdYU+QadI89NbNDsOrlUDOf730FAv7BVN91XjiAY6Eh7EI+2Ulzn6Nh8CtgDlTsUlxGH0L0qzypS2cO8DvO52hSQtDsvv/78/29o7sheVRhFTN6YR9vowdrAXG+kl09Iwm7MhQ0bSf6gTszSo/YNjiO/rw3JmCbVMBd1U7vRWHu2xfnSP96Hu0Nj2OpJLmzQKKYKbIibfv4GlazMEAy4yLxcBhp1KUUGLCqPKXR2pNHNNNDKKeDuQzWTMEa9yVS2Ul10VrlFJVDRgI3DxO2kc4j5Qf5BMauri3cihme5JRdURj8RJ6Q/cR+OszfAYCp5AqfKGlT+jvDJ3gGSAAquRtWqfVFypkHAQ/NH4tAi2VQgW1QQyOqocF7pCRSBk5L0oygSvinh6aZBN9xAJccUGXyts8uYG6LhdbrXfoxDu20/FaGElReF0UFE2VzB17Y6JkNn4PO10pHGy9tOnH0b7CQfO3XwRVy/cwf6xcawV87hzZxXBVgQffuRRdMSjZFgB/N7v/z3a+/ehc6ybDoGoh+9uItcEYeoNbud9rHTY5aVFOAn6Qu1xXLg0wZ+5METwHdc4axpLK41Cnc61WmwQyO6YfteaaqZ0II/fhWw+yzUkm6fRWyfwmieAqSnXWRFktT7iv9X2MBQP0AhauS52fpekh2sjfKgUkaDHhzr3Q1FmdW3wE7gWCeCVupLZzJjIeEiTBrmHOrBUSopi7BUCUUUfVdCrUxKBU5fDBdNmkM+UUAEv2XyB9yB/IvjxEww3jDPUsJZdGksNl1EURXmHykNX72+Nte80R9808vyZ5EugXkV2JtpP4633UkU+JYdgk/JKGZKsZumsGyQmibY2OlkaJoKpQChEdr2N9dUkFd9HgFQ1g2sUiVZqjfJGNQ5bpGNjY90ALDkN9VguVUvIV9TDtYSVqRkagGXYBfb5PKF2H99DHTd2kFdf1n9+ZzfBjJf3VFFOho62SqCugkKvRx2NnKZNWYu6ItIrI6xR+FvcR4EpFS/ucr29Xj8CwQjfv8G/0yGS2BYJiiw0wBoKxGWkjnjQRufUSVAwOzmFkjlOpdOO+tDTTgJLOchxnf0qfCb5yVL3bSTWAl5qW2YlICzIiFFXbQS1Okq1koi0xzowdvg41hfXTaenCuW1RuBUIGi8dOMG5m9cwDDBen/fXpN61d7Xhqlbt3H/Q/dh/OhxPncYr798DotLeVx+/y0QnuMzn/0hAhsHdappiifj4/tx+fYSvv/GWWxRZj/zY5/EH/zh5zBzcwKf+fAzBK1hjAwPIz7QjRXaHEVBe2MRPPbE45hZXMXkzBz6ejoxNXHTRIgOHzuG0T6R2SD6hgfgiXjx/edfx40r08gSxCvPf35iEh7aFS9tmzkpo6PTvACdlA0PHcDQ2H6jo7JtQjySR8mAprqqTWlZaRvJLZKvAtT2q0bEo0JjgZKV9TVDzNrpuMLBAMFLDPlkimBNrckKBAg2rK4labPLJFQuHDy8BwcP7CEAdOD21UksLicxemiMoHEXB0+cNgGD/EaOBMuCV99+k+tyDX1RJ5549lECG2Bzo2S64ei0JhiNY/+RA+gZjCDA+9y+MYOrd2ZI3sokSlfwsU98CrGuTvQP9+C913+AciqJTdq6lsOKRLwLUYK842dOYGM5i7/5/N/S3xTwwKMPYnV1Fb2d/dhObuPNV1/A/Q+ewG/80R9g4eYkLpy/bQp73dzTmo55Kb/KfQ219ZqTh3nKg+o5hod68P75V0nGlPNfJ/Ghk6R/8VLnRUjTBHcKnkQiCQTC1HnKtPRZhaIRf5xEvw0zC4tYmJrmXuzQMVKWKd/x9jZ09gzg4NGjJDXDBHUhAtQm/xArlUk6tzK0E1k+55vI5AnwHLvU0xIFnXaY1qvMPakUVGweoE2NoVCnTXE0+Sz0X7SvuzWdVFngi6vjSxDFtBPlQha9/YrM1TAY76YPsuD6nZuo2QsIkTjdd++9iLiCuHrxGnW8Rltfw5HDB/GdLz+PI8eO4ptf/jZcJIBO2siV5CqdXwNhnaQZcO409litZINhr4nO5nJFo6vuiB+D9DXqmPX++9SX1XUC3xi6exJwBdyw0KYtLs6TSK3i0L6DCHkjBO+0T5E2EtUVrC4to5hNmQ5P6UKe9pighL5yoG+IehbF/OSM6Y+tac399ItukskicYWGwOTyOeTUn5/kVKeYsrtO+qMc16BEuy/7L92w0Z8p/Khggk4pWhb61ZF+ym+dAH6LekZy6PQi3jUAqz9mOqxYuT4KomznC+jo6jWneavJFZSbhHh1+h6SVkUtddJr4AL3Tv9Wgone5Xf+57/CsUOn0NV7gvflntGOpm7dwpXLJIkfexxufx9adWIH2ri3/+kt/N2Xv4L13UV89BOP4it/+iomFlbh7vTiX//ip/H8376IhfUU98cKH227NxTFkYOHMNgdM/VAy7cXcYtyv7pVRpHPHY550aRPzug0gM+jVEwXfRCXgraU+IZY5k++8Dfwt7rwb3/x53FgvxebySSWaStKRPSBiBUBrwOpTbUmaCFAfaiR0NK1UEco5y4rllZUmUYQ7VONnoO/q1D2vab+QAOluCwkjxVYiAtM57amlbrXIglV8Ey0gDiKpK+3M4g9ewJmnL+6zvT3D5Pk7iVuoI9xRDF5qYjf/Y2/xOwyiVk8hb5eJzzEBOvJ2l17RUbZ0xfGiaMHid3CmF8s49z1a7CHCnCFm4h2BtAoWem7SiS59MuUn37q5wPHnsbalGqhapjbXKXvmMTOjmpqiiYAoaCG6iqM3yNYH+YaPfuJZzF7tYnzr76HtlE/evZ1oWNgkP7SA9DPeugX9W4Z6sDmyhx9dYmyYEeMPnfq+jLfmDjDU0eNdjw81EXw7UKFPlBT8TfWttEVj2NrYwtBktNOEpXJ25skQS20BexYm0vDFbITt3VhbnYWw3u6EPLRrtDZrq5uUsYcsJx9/dstu5PsiUxxZW0TiytLGOynQ80tESy2cKBnyPQGdgei8PcfRNNrxevnvopbK3cIsPywewiICAr6+rrINCcJrPoxvu84Qp4I0utZGhob7rnnGFydRbx/5Qf46uf/Hs58jZvYg1tzUwbUaSJVk8BawK9GcK0m+PUMQYMe0EZ2v5mjtsiAKa+QhNEqoKfuHC40KJyqOFZHAVX3K0qoFAKxSh1TK+9akVqtpMC7IrLq36weK8oplwElDqTy3k3b2CFzEhO3UlQdTqs5yu4nSD040o2srYYbi1s0vHXYd7kmNBBedYjRPxR0tYiSMVRvUaeTwsjN7aZTD3UlsENjvL66gJArQoXS0IzbSiOkQPOdyCAL20UCXSBGADU2EkOkQ8C2gdn5bTiCPVhYWDaVu91tdI57RmClk8zUA9jIc2kkdBalotQJfPmiXB+BP4FLRXEEOGuTc+i1R3H8qWfw3vI0NE5bBMkRcJme59UCFY8vrqh1mARBhZjqb12uyNFxLbhIYpkCE0p9UKRCxzTKd7baKD8ymLIWBOSKSKRIyJTCUigUCfiCVBQ6BV4zTQNsNoN7WaKj0GlInj9T3/tqjYCZ77DLtbVybW2Ui6A3QKNOEB8OEdjQOdjI3Ekw1Jauyn1oEfSY3Gu+j4b8mKI0PoZpeamcDT6fh05YqSp+M178bpRBRXQ5GmrlEmqsvKJBinCp44q6XYi40XciGgrw5zqWDREcRvl6d8G9WotpBHxmY4MAjE6ezrpEpW/jZ2IEzRWCbjNoiA5EU+XUtlFkpY2ASuRwi8BeA4RUP0Bchozyh2tl47TiwSAqWicaXW/Uj6XVJWytbyI5NWuiQyKgKqhx0GJqjztILhQFF2BIrm8hlmgnIAyYDjeKzBNDmdMHtXh0Kq2Fa6Bn26Xj0+mBhnfplEBE1ksjHgx6sLWdotNqQGPHpStLJBtuEsxIhPLL+6tWJNYZ4r1C1PkgZXvbnFz5CQhKRToVOiklyMjwatJnlfu1TBlWJyYdxWpCpoV7rq5AygEfPXQQ3QQFSq9amllAPlsmQOjGWG8HhgZ7keezK/dbdQdB7sXixA1kVxYwNNSJ5eU0ho7dhz33HMfZN97C26++jszypolMHz00iiMnxuCI9OHi9Vk+axi3zr6LE6f345HnnsVv/dbvERzRydioS5tJpDZWuAfUC+q+BtkPd3cYm3PwyD7c/+zTWE7mSEQauPDO+/j+d1/A0x96GP1D/Wjr7TeDjlTMVy7Jge1Qb8F1yKAt1IHTjz5Bu2MjqEmT7OiE0Ma9ob2grRDZ1SRYC1++qF7bywsmL117Gu6ImR7bC9Nzxr7VuA6JSIx7UEHPQA+e+sizxPa8bqaAeYI3EToZMD/JdL5Q4N6SKNy5g1ibC+MEbdfevUZSuIIj957E2L79SNO2qsiqm++g+oUNrtv6It+BwEp9xhU2/BGSmS7asbdefxv/9PUXEKcM/Ov/9K/ROTyC5K05nHvtbUT7+0jgHFibWSVIv0DA30FdLmNmfgb3PHCG72fD8tQS9u2lLwh4sL2ewc2rd5DcWkNHRxSVXIG2p4VHPvAgnv3RT6BKYPHHv/PnOHv1GtbWlpFfIaEY6zbAXhFgRfWaFZ1obmFwsJvPScGhfVHtj4822LFLGENyqUivTf9PqXoCWvEO2rcE9u8/iv2Hj8BGwnPnnXdwa3YOe+95BG++8ALeIcD30QmLiNp26d8yGyiXaSPpt2yuEOyBIG2L0uyAkycPQoXxNa75ffc/TlIcppwvkii+S4CUoq13G4JeJkio7hTRIKAItBOE8e+qm9HAE1+E8lJ3obRJsEnbsplex/D4Afjpd/eQ/KmY7t2JCdTpf3QKUyawa++IYP++w+gnocmkMvjbv/kK7nnqUTz/pe8gt0lSRxup6gTJQpP+TkGkofYo+ug/FNGu0KZpKE2DdqDMZxD5E9Gx0aY4A07aFa5XWd1ASGxaDTgoo5rvYCGhVsqZYraa5dAgGbU6XcYnq4ORitistBhNAl4FyHQsaWyWnTJPoqrry+1qsmEw6OcaknBVd4y+a6J0k8+hITvyx/LbLj+fyWI3J1XybQqMWBRg0+kS362iQBv9DiGM8fcNK+WCtls1MjqVaNGHCFgqMKcUSPM8tH/1Cu/Fe9ANGbunE2b5P8Vyq/y5/glGnPj5X34On/rkc5T/e7lfbWgRdyRvT+LmzdfwwLOPUeY7zXNXSOqn3p3E5/7wT7FcXYI10cBPfPpRvPS353FteQOhgRg+St/7x7/5eQTjNCiOnbvpglw4WVMLnZUJTIXduOf4UVgrVlx87zrXtWIIf7XK96Utt7u5YtxPfzCOL/3jN/HmK5fxX3/jN9E/5sL+3gimbi+jam8iX7mb2hmN0PeFVNyuhgEqEKc/cARQoN9zOHeQ1VAdYquaBkeFbEiEHLSFLhKVMn1Yy8ytcHtdqp+m0VY3KC4710zZBrJHIknNMjEcdU+R8+4eN/buacPRY8PoJdC1O8LobB+jzg0g6OvEwmQOv/v/fB6vX3gdoR5uDJ2f2h1SFNDVFSBWPIx0UhkQUXyDttwVUKS7QQJCPKhOXsq3sTpQsRO/+EguuZ9PPPwB9PUcw+ZSAdPXtvCt730fBWuS60QdqO+gd1+Cu1pBaaNBoh3BkaPjuHplGk3K4MOP34t6kTiuLUEiRPmg3rT5E5i9s8w1W8HQWBfFTJ3WLFicmqEeFbC+kkNhOYXD+3uxb/8YbdwatkmQC/UUrHxeB/GYk3gssBtGLePAVroIH7FqJ/VHhHiXOtUR6SThFF6rUTYb9Dk2DAztxbWz67D84R/+WisUCmF4lCxyx43ennEC3QrWs/OYODuN2qIDjz/9MIZGCR54gUK2gq49e5DKTSBd5gWoDFt0ZpNqQUSQ0kkjUiW4LM5Z8dhHP4irm+8YwK0WXvVcGtfPvY/MnTR+6COPoe9AP/7X3/0Z5ieW4aKgOBx1ZCo0XNQ5l1VFfLum0Em50w0KUya1jXJWxR5WtCicyj8W6JBxpm4a8Ck5Efho6VSGoEOgTAxbeWvmQ/yAPicj3qRAqA+3jITAJfk4n4FGnUagfSCKheV1QHlYNNxRmxNnzhzDxYVpWMkSN1IVgjuxdholGmiHAAgdrYCcWLfyHJUzp3ZeqpqOD0QQJ5ucvjbPxbFjaKQP8Fpwi0BhO1WgESsR+PkIICnsaxU8eGQvgUYnXnj7Niauz5uCnWhs0FTP7z2wj+yRUkxwb/f5USAx2EgnuUZ8Fr6a1Fzt3xw0svVqkQZMY9fJfusOPPXYk4iMj+Jvv/oPNAJkqDTWu4rqNCi0NFoem4fAJ0CjaUOxRrDM3yrJeofvKiekaZ067hQQdfOfQKSNQkvj1iII435RN+HiXtvdyj0n4GrZeT01UVMrrho8NORl7leFjHx+bQ0rqyk+npiy3eQDR6MJ6hyNPLcqXciYojYn712q1bnODhNBVx96i90Gt8NnjtjUt9urn9NYy0AGIlE6EQ/3xo0SwVGjUiOYUUs8B2WY5IugUl03BLwU7Q/Q4ah4SUW5OtbS8ZU+qxSWOp2BovRNgvYGr6FiDqUZqe1demsTiXg7jVGM8uQ1KVNVrqOKbtX6rkI5VI9pdXBQ8WgoGOI70Pjy3dWZR3LiD0aQJyC2kxj0tEUJaEsIhiJ0JhTVesVMPFP0bWlhgYCLhoYgoUIyo+4i7e0Jvs8u15OGi+un/HhNvFNkWmOuNe4+TXLEJUIkRmBMXVV6jyLaVpJGHcHnRRaU6kQyIqKiqJSOSPX+SpHxEYBp7bTOBRKJRMJPAD2O1ZUN3Lh8E129fYh3dBAUbqLM31t1zkohlHOJkNAoF9DLZ0lvJTF3a4oEgTLL9dZUyGKeAKPaMHnEAT+ltkIgwOf3SK5JDsKhKMFuN0mnD9ub63QkWVSzeRL6mMmB3X/oGPbsP4aNrQLOv/MWBkfH6FDtBLlBAvtZEts4/vpPv4CjtFcPPvooVuYmuWZRPPKhp3H27TfokLLQsJHLVycw3jeMk488hK9+6ctYm7iOZz71tKZz44FHzmB2bgF/9vt/ZGoaRvcfQYPr3MzlMERQfHB8P2IjvXj/zXewubBOoDtu7EOc5Ewk30Sb4EU+U6FjLRgC4uP7qEtTU+SS8ie5cfAfTXS0e+hw6jWsrKxjaW2Jckzwwn1YmVk3LSZ/8md+jEZ+1eTwO/h9FWIq4jY7t2jyv9VDXLmOfhJoFXlFEl1chzbjjObmVs0U0Y5E0KRZzU/No6NvgPbPRuA+hcF9exDr6jEFop1dXWjvbsfC3CzOvfEm1mcncfrkPq7jg1ibTWJzs4gyZbtcL+KRDz6Bb/zjN/Dmhau0/30kquvooB4/8eTj1N88FmeX4It70KCjOnPmEdy8cp3AdQnDe9QOMWbqBQbpkP2UARV1p5KrOHZiHBtrW7jy3mUz0TnR046bNy6hs6OHIMuB1fUF2q8qYiQo+UKKMuRGW4IAiTJENkknWoUzFDfAwilnSx3u47s+/fFPItHRizJ91vbCbRLrbczcmcEbb7yDqzNz6Dw0gr2H9tG+L6GzdxCxUB+2lhdpz2lDg7TxdKil7Db1v4grVxYI/B0mammh7YjGombd29o66GMow04f+oYH0UfC0t3bS1sCZHM7mF9I4tz772O7uElSG0FuK0MZXiWZp9zOzhAklKnX6rJjwYPH6Qeo505nDAvbaRw9cQ+++tdfAiETnvzIcyS3BNWlElanFggyXHjjB+/iNq/RoC+T79Pk4sH+Nhwi4XVS7qYnCEZ2K+gdJNigvXQQwLUIXhYX12lDvLSfJRO1s9EAyT5VlNZH2ycw0aLdVDcgpfOpBsVK+6kAhulzz583dQrN/1ZTBtVHiNCoE1eLtoNPwvvx57Q1LdoYdeTScLZdBT/oWNRlTWmD8tHSG80xIYM3QNxGciWfrUnXckd0SPxvK20m/83va35AQ96J373bio/PQSIh9Fjnc+7Slup02qKInVA4f8ZvGtup9qHmegrW0D7WSSZUAC/SZycx+dCH78F/+q//nnbjON9JpATILM3jxrVXcf+HHieuoTySCO7QBk+fm8Iv/eJ/wvWNW7B6Sth/rAOPk/y+8x3Ke3oTDzz3EPoD/fj7P/s6AWAR9k4bjt9/CgE7bTy/vzC9gdW5JbS4/4F2N3UwjNmpTdoHrin9h5oG7JKgnzh9Gv/jtz+H3/j138VLL32PQLCOYydHiCuKSG0U+GZWrFPvtF6RuIugnD7NEcR2tmhO3QoZBfCA7u4YMml1bhNmoG+kf9YwpQb9C80Sdrk2NifXjdcRNtBU7ir1S3viU/90rSfXSXM8IrRRpewufVkebZ27lDk/xsba0NXZBq83YmoIOrvHEQoNIOzvRXXbga/+zat44Tu0LY11eONFdPTYsXfvCNo9PVhOVvHi6+dQ2F3jHlXhoawpqCdy2ZJsGlmxE+s14LM38IHH7kN3Yg9qxTD9owN/9TdfR7qyTgxUpmwprKT0U8mtlSS0QdFo0d7aEe0gzoy2kUyMoLtzDBmSq43UBklJGsnVWdpX4gTK+/BQjHbYY6ZSOxNu7Nh8yNN/NUsp+LlWrroTyWQe6UwanYOyA/SvW1mEXQoXO7FDHWgSP492juLajVn0jnQjTRtvsde5lnen0lsaDkzfTsLyte/9x5Y6I9x+awU/8i8+juiw0keIaMksNWHLY1fkrgMZMtk8HYwWublUJoDsRisCTC1ch5usqaO9nQauhIk7t2l4agSzVfQprYIAS+P008VtJGk4vFU6X15/fE8XVtJruENjMEcD7eR9IiGfiQAq7URkWMMz1Ny9RNBWKZTVVoXAiI6AxqFJQa2JPXKRFXFq0LBQ0wkK7zL0Bg2ColEyADZFvylI0nNFSVURrgIu5b6K3Uux1R2lQmUtEUi2Bbxw0LEmt4sUcIJ/CqqNUrqvvx87fg+u3L4DH0GrUhiUC9ggSLPQkIgCqMOKxiNbFJDkNZtkdipEkeFWwWE4EjDEQG32FLXX75qlJsIEsi4y862tEqwlt+mWcd8pClnQixWy2ZCXjtwXoBPqxGBbJ8HBHlTobLJ0PivpdVRyGQJqKhbXwsQYCAQDysUmA3M7qWh6Fu6Do7iD+4+cxNCpo/jy975KY5AxBlJFYuVCnUZW6UESepgjIeV2K3pMq2UMs/LsBf4UBFHLqbvpIV6CDAWq6ghKCBW9ltAn4ny/sokAaKKqutgoVUPXUM/wMIVcPcgbNBRN7qlSLrZJvJaW1uhD76bFyDqob7gcRG2XBp0gn+QXmaIiAdxjPkiZAMlKthkl8OzpjNJBB0yhb5nMnrjBRM/5hlz2ovm83JWVbLJK0CwnXqGsZrMEfMofp9bru3ouKaHLR/m1Nk1hrFKNygLoTSq5CpLoeOQQnXx2Ff/qREHfVaTHryN/KpuKMG/fmTOfT9C5ahyyinzkHFwkNibKT+MW8vsJqupYWd6gYudNRMjL/TODh/icFpub8laCj3JgJonKqnIPFP1p0tu7qK9qB6hx17HOPpPiszo/R4cqsmQj2aNn4p7qZEAnB06SI7sB5y4C8wIqBKgai22hPOvC3b2dUBHVJMGaOoaY4h86vZ6udjplJ7K0BRmlwxD0OCgXnnCIBj5D3W3ArZMi/tPZ1sV3LdDB0eRThtRWVN1PFEXv7+nF3oMHaYzvFs5SPUzEvU4CsLmxhuTmGuVghrzTjuxGis9EHaPDF9DPlSs00F40SpQR6nco6Ef3QDsGxsZw/ux11EjcR/cdpIPaJmipUCds1LcS7rv/PqS512ffOIt9B/biztX3cOahB/Dmi+/iyaeexA//9HN0LAsmMvvtb3+fRryN6+zG8uKqIWMnTx5H2Ni5Gjb4jE3KzMc/83H84I03cO39yxgZ28t3p+xxL9ragjh67zHcJHEp5Qvw+QNQT3e6OQIheRYFnmjLFITg/mkwlIYdtVFn4l1tqFMnU+tZXHvrOrLrafzYz/4oDp85gfnFOXz7H79MELBtBh319PShnN2kbHJvenqwQ/ChyJrPGeD7r5FYcN3VT43/66Dtnp9fp8yqrqOEvp4Ezr37NnqH+viuYexWLQgE2mDzxwj8swbYzk/foo4X8cA9x0yv9P0Hj2D4yBH8rz//e/h8DhwiCTlP4HzwyCFzelarE5zM3MLU7ZsmuNLTP4z+rkFceO8qZhdmMLJvFNG2BJ8tiYHeMdjhx3tnz+KJR49RVlZoRIACHd2uJY/+oT2wioTS/mdyam1I8k3gqVajAuc6mZygfFb5j5u65qSOqMisVMwZGZTdj9j8ePLpp/HUc8/AQpuSmr2D1NwUZm5cx/TCIt6buIlwXwe6RvqQq2a5BymaOgfaumjrKff+YAId4R5EvAFskwjUdiifmwTlG8vURdpbZA2Q6ejtpy454LEm8O5r52nvwe+GUedzl/IZ6l2GMt4i4Q7RFrq55j204XtJaveQMBFQcSW21tKYuDiFaxduYnp2lu9bRGdfHB949kHEfcC8JkOSmBbLTvSOHTLpGdvpRYwf2otzL7zLdWpieGAUG5slvPLG9013qECEe0K/08H1qnFDjh09gI3FWdymz/XH2pFLbtAe1+kLNT2Sfo52docG1sP11OTbBn2C9J4OGraduzU70nGd4imYxQWgTLvobwiLHQTbfG8FBpQaY6cvVM3BLvfQQjtmkw+mn1GxoQAfr8qf0R9zz/n6/G/+nT9UxLpFv0mzShvFz3B91UJWDlyyXFXKl06YacvV5EFNBKwEj4p8a8iacECLBFqWzMIL8vYG4Bs8rgg+fYKIhJX2RGBJ72AIA6+vaZTyfYrS79Kmn7hnD377d34VIwOneX/aQfrq7Moi7sy9iQc/9AHa91HiDYJlEuL05Br+5HN/g43WNlxhC+3hGjzxBh6970Gcf+kakvllPP7B+1HYVJvoFr759eeJW2okDjW+K/FAXSdlfCeSU79bpwkakEg/RhnyOJQrD/zOH/0p8UkPfulf/jzB4zzfrUGc1YnuWAxO7ksk6ue+ObG2VcAW5TS9sQmLAjz0oQL1wkPFKj0x19+vWiT6bwVC5Ie0Vh6fUn0pA/SZaqWrQkYffUKl2ESea1cXgOc6OelMLNpsftNNf6/aFrXnVdYAV9VMIw0EbEjEnBgdJThPhKmTQXQQQ7V1DdE3jNHedxJf9uAH372J3/u9z8MSyODgqQDGh8ewMruDb3zrNfr8ZfrJHeoTyRefT+mt9AQmeKQmDA3KhYX76aD/f/KDh/HAmSeRXG7RvtTwnW+/io38Iv1fDR5+V3UCRJcoUzbCsQAG9g9iYW0dI/tHTY2QhSDG64njxsRtuCgb+VSG5H8WAe5FXKcHmRxlX2lDlMmIi0A+YibR1l0UIGJhd0hkTumsxH8kBuWtJu2wDf2RDmLViulxHvS14/y5q1Dnu1xhGyOD7VC70Mx2Hr0kSe30r5Y//6tfbJ0+fQrXJmYxf2GDCr4HieEEdongW9YKPGSBVbKu1Y0VOr4uxNt6sD6fRsjXge2tNXQNxkwPziJBkgy7wxOAL+rASvI2MpOr8FvicBMk5Oiwa5UcGdwqurtiNAyLZhrXzMoqZibmuQguGmMC7x0nAnwpq6eFKoG2JhzaFaWlc9ncTpPBVNDkn0i4DZulCkFc1gBERVBFnqR5YtHKi+XeGQCo1o4C4zWCHnUPCRJwa6TNboPKTHCylbmrFGqjqM/aCRJ0jKacIXMNGiMb2eIAQVpiuBPXaNAEZFQe43G4USUDutubm/aAfwSL+QS8F/+D62fn+8DB9aTDNEUBBG7EVbRzBCt8nl0KiaK8foF5tVp0BtEZieLEiQNIVXOoN1Ug5DPGXAU4w4M9FFQH0uUC1jOb3NQ0r0FgyN9rYqKVQEa9jBVNFdiRsvGRuKdiffxduoqjw/ux75F78NVXvomFxWmCSAFE7jXXyMHPKrdJDFpRC62dBmoobeT/5M6L+FiaMpw0fvxuvVaBBmKoS4OiPGrrp3x6m5Sd76cIsZfrp8Ja/oSk6+5xnV1HcR5ek9dXxM5FsiMAmS/x3WhUpqcWkV5XKgXBuS/E12hx3a3GSGmwlKLnGhakXFIXZcZDMGrlWgqEqV+tAJAKG2mR0DvYQcPdNDnVoHMNuiyUBT+fVa0Ci3wmTTil0SJQ93p8pjgvz3dSiyXsuOlw+XyUyYCHztdlI4HT0R8NfcWK9njCpDGsbW7hziSBDEGVy833JPjfEXCloXPTiQssVKmgPreXz0qATWOpSWzFYomkl8SBhlW5yZrKpuJTjdjWP1kVeRJQagqt8h4tlCGlTFm4/kqTOnHiJEHpCM6/+xYB0Zwpmgrz+Xlb2Pjc/DhlAwT9q/AFAnw/P50j78vr1qp5lApZkwuvdJMaya8GIulYnpQBuQwJn9OLYDiCLRIK5e67CY7UdUgnI07qZpVroQEvdTonG2W4Pd6J8dFRHDt1D5xeL154/nka5hhM//HZKRR08qGIB4GWciU10MIT5Z5yfdWa0kayrRaTCgzwFkZW2tvaEExEDWETgWoQIKj1pk55rPTsAglq6ZlLVhGJdaHE54vGA6bIN58t0cb4cPye05i/eQftne3c1zq6h7oIICro7EqQDCQxdWcZCzObmFpbwa1b03j8qQ/isec+TICcMjUmew6O4pvf+Cd02D34qZ/9EUQIdF/6zosoUMcuXrtJh9WifAQR57scOjKCuYk7JjKnAU4+fwjKY/cF1JfaY6KDywsLyG9vm+ijdGl6chaZ1CZfuIauvgF86NOfgIN6s7SwYvRC+/Gd734PQW5owu+kDBaot3SA1A0FD1qK5FDHCyQsavuVy9GmcgWLmW0+U9QcmbvCMXMKqEK3SjqFvngHevsGkaE9iXTG0T/YT3tdxne++hX8xGd+iGtaI6g+i9OnjuHIkw9THhoopksmD/jWzWlzojG/uoKp6Wlsry3SRwRx4/o1snYvfuXX/wPKdDpT05NIbq9iI7kMK4GA3xVA9+AwfvRnfoZgcxrX3/0BHO4KGnblrcp2Usu5n+p6pRqOYjZj/m6hfGhOgWZTqOuBibYSmOQpD7uUJysRiE5K9w4N45Of/rRpUVvdSiM9M4mN5duYvH4R169dwwJluo1k5PjDZ+CO6CRmGf3dTurEOhbXSZQQoF6G0bSSYKqvM2qmBgRVOxaWlrGRTVIe+1DJVJDcWOWzOXFqzyB6wwEsLqbxzqVZ1GlDZdNUnL1ndJiyT+CWzSNBmbTSJi0vLtOugLpFf9GqGhvc1jaAtp4hhDo60U7C1d7TD7fFhRL9XHJmAe+efRdvn72IbKGAgYEO9Ix0IRQLm3QqC68xcnAfjh97DF/6qy8awLfToNwTyGymC5ieX0EwHsSBg3sIGEskSYu0iyIKYeQzWwbomhTOnV0+Y4TfIwCmLVLLYEIixEky1Ba4TBul/5ZfMHkrNK/GX9DG79D2Kkqt/HABJhUI6t+aiqs5EwpylemalWIi36TCwn+G4ybYw0sYPyy7ukuAShzPn/G3ilzzPXQfGx2UTkqt2nv6mx2SM9luDUbaoU8y+J2GT+krDhooFfyrA8uOgL9IAPVMKayyvfLxauNpADzlTSdYsiWaWaL5A21dAfzm7/wiSeNzcFrbYa+0sH7rJi5efQFPfubDCMQP8sl9aFZpd5a38bn/9qeYVKQ8rAAiUGzmcOi+NrQ5Q0iu1dEz2I1abhNvv3MFo3v7MT5CYDg7jztTqyhndpFKbpsie0XuZa9VZF1oNPCpn/pp/OSnfgr//uf/PS5eeo/PT3trqZpUo71jQ+jripo2oufevYMM9dIlEE4HrpkZXGr4ffI/9P0Ez+lMHSUSONW92Pn0pqsXt1IbEk/QZ+SbyJCMaW24zJR76mHEyfdpoJJX8JF7SPvcJNkjvDLP6lG6EKVCszVK1bunG139Pl6XQD5fh5/fV6vN/q6w6YSidqadHd1ojw7AS9A6MHoaC1dL+Iv/+bfo3uMhmWjgr//312ELr/EGmgMidKLr897cY9kIdVIyaUx8eAFlFdYfP9GND9Neb64q4GbH2y9dxe35ST5PhfhA0X4gT3Zjdbux79heuEJe+i76Etqdnv4ukoQwktRf1fhkN4vYWJ+DtVLivucoGyQHLo/BKvA64WmzkqiQdOe4FxmjylxnGyIkH9ayDxtbKRw7PvTP3ZV20NXegemJSYTibcgRV8TaPFCr0d2mi3vQQNi3izbiPsvv/+mPtG5fm8HRkSPYf+S42jZi5vYSpcmGe+87QaZKD0yAvmuv4c7NG/AHIhg4MEShzWFtNmPY3fB4P7iFdACrhnWlklsE7WRu/GeVArdOINDX24tUKWuiV4WNFuLhHsT77FhfmUWCm5KsEoAtz5nm/XePkLjpVNUmFTJAw+al0KifaZEvMXV7BVvramlIwaUmVXR8REfutu+Y6npFATWwQ7lH6ggiBaZOEkjQmHOB1QFEx1amMDDgQqVh5/PLXAhAkuvRyMiRNWmU1JZPxzRWgqwQn8PGzVLLrzKFwdakUHNDjWASPFVpTAQ55WAVLbPxeSwEg+qfTPNgBGmnRoEiw9RQDZO/HQ3CE/TSOKnDjB8R/nHS0Kkf9I6N16JRaQsH4WtTsVPLFIT2RttpkJxYzm8jWeSGlwhuNfVOnTgIZMQFlPes4gYLryECQi/HnxFM8lnU7s7P7+/tGsT4mVP48ve+xX1Yo5JS+yjcHq6T1l/TSFUQqdaHu3pJ/kxGTfnWOjqWMst52ijpNjI/VY03uHg7AqRcBweFV22cFHzVNdz8jIw2MQrXh9eiEQ0SIKrLR52gemN9A5feu2EKYx3qTc511nGbcq9pIXh7wlM370dArDxtRWcUfVfus1JUdOLh3rWa3q+xmBeZLNlpJEyD4oHL76EjyqPANTNHdNTlHRohL6/j13NxfRRh2kqqFaIHXqsbISpgFw3HwPA4Af0ghuh0VWC0S+enbj8qEK0rt5vPpL7uKpRRypJ6B9cKNdOH9uJ772BjbZoMX8+6YyKQKjJTdxHJllvWROlYlB/1h1d/VfWkVkS9ZbsLdjU8Rv3TtRfEM8ZKKkfcwc8HKN/KX07n7kbRBVhy5RrvkzfFm90D/Qb07SpVifcUYVMeI+kZHZZG13N9aUTVCrPB6+tIWx2HTCtI6op6xqsF4Cp1uiqHR93R6UfQ76XsEiBzDdQhxsc995HIunnPHK+V1QAJ7o3yRhWhK+SKsHsIcKibu3wn7a/ySEPREPWFhp5yol7SGuCk4lobhXiXgKCq0c1co9ZO3eRSq+WaiNzq2hZJmp96QMBJQpjLZ/gcxIHcT6GE9vYeM5U4HAqiRJ0oZLOIeQhcCdDLXDtzGkJAv03ipyLn4T17ja7ZGxm0d0SxulHlGnKfSFJ0Hc1SuO+hB7G2vIFEdy/2jw/T6XTgj//n5zC3OE8DfxC3r07h5LGTXKtNPPfc00htzmOHurmxvoZByk+svQvqTFIgKdza2DDP3t2tdpNyjDViWBFEkj9FnSj7i3Pz3GcrDh4/auoZNkn4kptJ3CLgLWaKJAh7MXH5Eob6e0lUCCBIWjRkRWlp0VAEOa7vTYLmp559kgC4DxNXbiMUVscatY2LYfr2ZRQ3p9HVlTD3TdBpRGLd/F6Wjq9AoB9Go1pHI58iyfJhsJfX39rEa2evwR2KY2BkL65duEYyOkwH041rly5gaO8ozr/2MkKyRZSLvffci1S2aNqpba8tY31pnvcIIzrYCX9b3JyumHRCyk65qDoLtZygnFIHfFwr2R1qBeIhF2VGbp+QgD9r0kdooq2fgJrLhRrX2Vp3Y//+I3jwgx+iHPiRJuFJzt7A2vxtTExcw62pO3DF/Nhz6gCBQQ82NnIkeR0G0AVJmNUFpVbeNMEDH8G1Bp0VMnnKq5w+9YNy7SKAVmpYjeDcSZ1t1dKIBULIbNdI5lYIaoJY3cygSZuyS5CZJ/h1OzVR0k8dSJuC8wYJZlbjPUlmvZRndQU7vnc/5TOAEyQ+Mzdu46WvP4+KfReajKxJn26/HbHeKCLxMAb3HsTQ2Dj6eoa5bC6TbrQ2R1J0ZR4vk7DZE3YcOnQUb7z8CnqHIjS2VSR6+7Bv/ymcP/sW37di9FbTktVFYovgw0/CmE6uQ/VZoc4Agm0uE4kuapR5kb6Wfs7FNepqj/PvDTMokCuO5ZVNlEnG5cvUP1t5/AqSKM+bRtUAYumVbLcaECiwU1dElQhG+moVwFakXP5Xn+fe7nDdTMSen1NkUjnORGAkTLSDvJ5mDMjfNazqOa3C9RqK+fLdiP7/ORGnPdf1W7QfO/TTJjWR3+W/TMTVznspg1wDDBUZLpIw1ZR6wy/JR9P1mwiwy2fFv/0vP4vPfvqnEPKPoJmvYJNE+8Xv/hme+uxjCLSNw2GLo0QS++b3XiGX3sJMcok6XjTR6lqN9qaxhB/98UdRWcqQGK1i4GA/SskKpm7OoEyM0E692tu1D+ffvkCQSD9PXU7nthFJhHDqxIN45pkfx4vffAnf+u7X4OAe5PKUCfpFD23tMPd17s5N9I/0YWu7QYw2QztNEMt1EPlR5MZFO2Plvqibi1o/qrhcoJziTHtM28p1UEpwlesTDDqQCPuwvpjldWhJuVYa4ni36YYFUZ+P/lbdYXZp12m3iJU0kFG96YRhnFxLBXtAPYlF/JSVGjq7O7G9TptSqsARaODgQdXFKR3Xj/bOPowM7Kd/PQKfRuBbEyhv2PHXf/I9/NlffpG4gM/h3BS6pE/i89DXiajR3RgiJZIh/8HbUlf4C+7h8HgQH3r6YdS2qaMOPyZvrONVkllvWHVeDRTpS53UZycv2H6gBydOn0CmVEKxSrtop4+wapDcFdrJNH1uFZ4EP9cjnyyyqMYQxEaSl80m5ibzlDviCLcFkZCN9qPJf0dM0HppdhE2ficSpA+iDWxPkOiTSJaJVdWzPZXKm3VrNakvfJ94wguv3wbLG6/+ZssetePazU1Mn1/GQKgTR+4dM4b59oUljJ7ci/hhL25efBd9nZ3oHesgo6uZAQ613RKWFqfJAJe56TSgNBAhF1l3OomrZ+/gwOhJHLv/PjjjLty6dR4bizkKfRs6h/ZSGYJIFtboxKt45Vv/COsmgaVPU5rqqNA5a5i9ciN1VJbVMZzTzwVzUlEL2KSwq8Axl7cSFN1la2LYFgcBTKkIh6Z9EkAWqgTFUmIafF8giB0CDLWXaylyLVbMxRnt7+b9yISo6FXRc37WRmNZUGSSBECDYnTkpa4bDQq4CgbVrSJXoWFRVIZ/VzcFgVUXQaYA/S4F3UanoOM3/o3GwUPBccNKMOkO+GkACRIJemI07mq75qJRVzpFmSDEzs/2xgkEBxMIdRF0KOItAEorFnB7DGnYobbpUUGQpTZcCikpBUIg/G63EgouPyAlUYRbjkw5wcqNVy61W9ehKjprdexr60fX4YN46c3XTGsxRT3VTlDREk191H1l5XbpOFXwI8VQhFYEx6L8Smk6P6u8a/VVV5qIgDdvZ/6tHEQRJ22ScmhVgOPzqz0Yv8+f28jmZWiyfI86r5FbSyGdSiOdTiFPJ60KfKX66HloQ/g8FrLJuEkPaeowig5TA7C9Ae6FRQZW/cktdCgEzLyeiIQ34NUSGeAjJuZVSopNoJrPY/ES9KnHbwsJVxxHjt6D/QcPY3B8D4GH15yYFDJpyi1NAC268q51RBUh2F9YmDNdZSIaJkMnLJClHGGNh3ZwbdqpL5rEZ7Gq3WIB89NzOP/6q3BjG/F2D5bWS8gRdMmZqEBYre+Um6rws/qa16oC+jqy3cHqOoku3znepkr9iokci3CqsjxE4ydDXs0T1JJsyWgQzXC9RRC1/wQUBmhrBSkNBEhcHpPepXqHMuVFrUg1dVWDlDR1UqCnynUnMuaakyTx+Wx0jrt0yCIkHq+HZDJI5xzC/OwcgQOfle/sCYX5vtS9fJFOIgv1Di/Q+SsNRW7Qyb12UKYVkW8QeDpp3Ht7uwgqWwSdeaPHpXyOOuNCwGMnaI1T55xGxxyuGC5du3sKkc8JzDlMBFppLTqmKqkLjM9r0ocsVL5qtmR0o3e0n8AwRZClDj1WVOjAXS2St5522oIWFpdW+HkrnUcPjXYNIeqo6RevwtZEOzLJFHq5l+17RvH22etILa7jyY8+hRvXrxvZnJqaQn/3IFZJbAdGh7C0MI0PfeBxEsEAyqtLaKvmMDbQhzCv4aSNK5RqWEmuYGl1GZt81wwdhVoQqkhWREVFmy7ao+6RYURpZ5U2ki2QdHD3ukni1emna+AQrl6ZwND4CKrlAqZuTeHAvn0Y6PSbNI+5rQrW15KmGGl7dZbE0WlStErlvBl13yKxrJUzZhiWJr/qpLBao+10E+xwL6rUt7yK6UMJroW6angRi8eM3uuIf5trfXt6GUdO3E/Q5eN3y3jq4Xuwy+u///pZrKnIUScCXjtSG+smpaQzHkeorYtkh2CwkgZF1ThtmksTJZWDVS1DnqRcp0I6kaP6UlacJFMerjUNDwXEHSQQd3spl/wlCZerZcf99zyB8cMnCBDy2JqbwfLUDBZua0LrLWxVs4hzX1R/I1uqQksFj3Qac/ToQdy4eRmb21twEHAEfQ6C+xotig1JkpGmrYwAAaAK3+wk1m0koprOa3GHaAvKaBA0Nyrb6EtEUOK6rad0QtdAmXuQo97uKNT4zx1ArJR5d4QkoEJAvLLM3+1wXYPY5XvV8zX8yi//Kno6OkxrWmvDjq31FcwuXMODjz+M7ZUNJLMZgvoI/v7zfw6Li/cgYAg63QQRNupJG8YOHkCkox8JEo7ewRGulwUX3ruAYnobLq7VxbPvExylUCPiXN3cQIHvqZMlRZdLlQxlzsL1UR1Og6TNDT/tZnIlQ2JMC0IkpNohFRqabmPmtWgb+I+F5Fa+ToNoNGPB1FXJQfH/GvxeU/VfHtp56lyFdrZJX6Kp3w5dk19UughNnpErAWRe0URANWWZO07Z2OHnae9rvI+aOqi3M99Zdk0dUmr/3OXGwXvInum0ROkW+pmLNo13MHIj5yxbS/NlIvVK1WjyfpWKgkske7SVSjkV8Jf/4lLA6m7hd//oP+OHPv7jxBIhtOjv1m8v4E9+7z/hh3/lQ9h7+H761g7aDxsK8yn83Z/8BV449yZs7eqORfsR7EI5Rzu3u46f/5dP4ytfeBnzJH4ffPYRvPHSW8g2acdpE9Th45GHHsPqjQUSvEX07+3Bpz/9f2Hm0jq+/+YrKFvWSLT5Ltyr1q7d1FuE/fQXen41UbB7CfIcuEbi3aJc6MRbUWXpiOaHcDXpU9SgwkG7SxjOdd+l71Dargme0CfmiC3kx6MaoqjccRJdpaE6COTjceEWF2W+YGoeVCOVLqgWTb5F+IeYgL5L9lS22u+1IRgKYiNJYqKTTy6o0oXswkbcXrdjB529Dhw/0oGhrk5igijCbW04eOQeDI7cR5s/zCf249LbU/iVX/htM7m8ZVOBcYUAnYSf99NJiKCcIlU6DdbgNZ3CK8CUaLPhmWdPIREfo6+0YXMuh1dffBsZS55QpGrq1GhyoBkkVr8DHQNtpvYjSGDctaeba+UlziUpz60ix/1S21mlVDUbFep7CT5+2aX5El4fCqtN3HlvDgHy3/4Ovzl9X10DipUCxvfH4aCdWZ5Lm2i/aZdLTNHdG6eeb5sW3T4/fRax4UBvDFl1urn4+qutRJeXhnsFiwuzBMBpbK9to4NgTc7M51EHkioyTRogO5E9mYuKhEImmmVFiQy61CBoISNwk5Vcv3jDMF+NjH7rG9cx8doSnnvuETz+w/ejQEWt5Ot48ftvYWlmFb09nUhvrsPTcNLg+VDmYhv/WtfR1A6NTQPDwwPmyHx7c4ugyc/rOrBRyuH6zTUCq7ARvNW1dTqzKjGqDVGCJXWQEPUwBZheAkAKk8lHapRgUYqHQ6CUe0mnnU+lkMsUUTHs3mkKESU1ymG3UtFqBJYqbFBerpi838NrgU6DgEfX13WUY6u2OGbCqKqq6dg8pJfR8F1g3lReGI28ooNBgvOwGtdzEzSa1a1e31SMEpmXUgo6Yx0EAAlE2ikUzQJ8YTc8NDIBd5QGM0iBI4jimidT6yY6ZjrIUFR3aPh1RGfaFvE5pbw67lZ0XCPWNaRHkXQVair1hMtsGDRtOw52jaLj0Bhev/Amv0/nQ6OpKK5y9BRhMF1dKlUaszqdsvaKRo97qagGpdecUuxy49Q5ReuhAlopvRC8iIL5N+/loIPS4yoFQ8U06gCiPEMZQBlkWg/TqsrLz6nfsyKGyktUQeLc8iI2kxtIJ/N0EnWEuI/qzlPi53l1egEy/XIFdgq8Rq47uOc2B60vja/TougA70n54m7CQ+2p1bnHZSpZZgf3jJ7ARz79KcQGepBMrqKjs4PXU1SnjjzBZilXNDna7R06obAS3BW5DgQFfHalvcggSR/S6qVLsOjz+hEKB7lfKhZVXjvvy7XXCH5N5lxeW8HXvvo1GhGldFW4vsob11h/yT/NChdJgzRCNMIa1asIOS/BZ2lyLwkQqNgVKTgNorWlnuiCEBQ9EUPewxsMk0TocxV+jgaIoKZKxxUhYBaJ095rQqfHo/HTNObraROh7Opqp66TZCqiRaMuoKbIuWonzBwB7r1F6VoEb3aSyCCBuXI401s56r6PjjxkRqWrFqCcJbCg0dcpFXeXe8j35DMLjFereRqkVd6TukL6rShqLOqjIVWvfw8WVzeMIVc/Z4FevX+Lf5cs6gRBexCNJ7i+kqGyuQ79jTF2ImRqwxjhHgtEFCi32yl1srGY43mfCoq5N9I55clvqRc4r8dHRJ42Jkxg5g240OL6F7kmOyT2IyP9JIdFZNNqB9kw0wiHRwbgtrrR1zNkvPf3X32HjsiFcJcPs4vLSC4Q5PC593WF8PDeXnQQyKgFpYMyXue9FZVRypchT9y97UIFy5sppHIFpPK0S8WKOZVQIZyfIDRCW0L4hYjLh/7BcTz+2X+J+MAAUsksbl+6hKWlayQ8BGrJWTx47xiWt9O4dn2W8uLjPnKdufZKnSpSXx584hHqeQvzN2dQJCi3EyC1+Mc4Tjp5EXj1e9ZEyh3pp4Ih3EYFKsyxMd+3ZaKZbsot7TSBbnevcqQPYHVhDVfPXcLq9Dy6qIeaDrue3CbwKWBoTzuGxnpRoK2Sc9ZpiwCQ0ng8AZ1uCsyRLVIXFOkMknxL3rKFkilAVE2LonwK2KjdWX/fGO597El0ju1DdSuFlWuXcPPC+7hy5yZB5yrtsAN7j+5Hn4YeeWgKaJKKBONb6xlskbR86Id/Am1tvSby9/7Lb+K9V14jaLbiiR/6CAHDGK5dfA+letZEbjPZJN9tkXvsgyPI96K9Un2TyEONoLwjRr9BWZmdWaOMBglIXAa4qLNIkfYrmy/ATX1zkOTkitSZ1XXYvZoM0MTRw4fw0KGjuHz2XXzsp34OXkfcRNXDiSg2SOokJ+defw2nztyPL3/hKwQDu1hLbeKR049geHQUya00ZXQf9SeBS+9fwGsv/hPCQTv9GokRDXznYDvaenrQN7qHcnsYDoKdSpkySNCqiPTnf/tzuDV1Ad64akna8f57d+hfKgRkOpWgfeeaK2dbnZ5EXntpJ6zc902S7m2ugSyrQLXSSzTPge6IkqpgA3VSWEAAnES8rKAMAbxPQSZeV6DdQmamSaI69bTrJI82TL5Dp7S8MNdWJpz31fWJRdTJhabHBBUoLXS+uocCMZRZAlDVrfAj/CE/L5vF5xZ5KNNfNeiHVECqUzmP367bUy4bBHf029QH9SenszUNGAKUf3ofNO1N/Off+RV86qM/hUrOSkJFrECi8vnf+0088VP34diZJ2ir+6gn/CzJ/tr1RfzV//pbLOXmKTcklpRxK3GRhba6LV7Fpz5xBudeu40UwWHfYD/eefMmqg21F1TUFxjpbcOzz34MtSTwxhuvI90qEHcp4JBGNpekbVyBz1HBgd4IugJhbGTKlMcgF8mBtWwNm9kU9vS1oUbyY2/RXtDmq26lXCjw3w1ihjI2tvPmdKHcaHDt6auJcOWXy3x/zcKJUBcHRttIAoJcXtr7HSflLUlbsUldoU3S6QY/L+IoGa7wGmmSSqXrKJVF3X5Uo2CCM+r9zb0U1RKQpqsz+0N3SpvP/bE20d0RRWdXBHv3tWFkTyf6Rg6ip+cQ8dMYdShKWfJgc7mK3/4vX8DfffXLxBlr3NsciSn9A9fVppx2YjZ1lqlR6JSaJNLoDgBPPnEMBynzG2v007sufOubbyJV2KLciKA1DWlRFzPJAmEhujpJvORb+Ud1atJhPbMrRP9BOyxb3CjTngY9yDcKJjXFQplrbFbpg4j5OtwYo40rJ3eQSVM3SOpVc7nLB2oRnC9NbyAQJiZ1eFFIc+88LYMT7U7aUcpwap14ZnNppdVSdIjMzurJ4m/+6g9w9Y0FGv5RjO05iOF93Vhb1Bj3bRMxsbS8BCUW9JNNtHXHCHqbSNanUeSOTN9aw94DQ0j0hjAzt4C5iRvYJYtwOWImHzAa80mzMHRgP25M3sTV186hy02ApGMHOtj5tQ0ErUG0Rz0E/m7Tl3nX4iejzyNFh1WvWVC2FpGjc9DxcjZ3N09NY7Cl4y0dsWg3uFFEAFQKCgL1TdHYHYVlaADVo1odOLyUQqVQ0Adxg3WkT+Bpjka4GZa7UT2iAQqUMnoF8FzGUEjJ/QEnf2IlKORnHA3U+Qx1bpxGvDoIKqKBoDkCrWWziNPJ6+gnHA+hvb/TFNLNLW/zww4kyKSbdORVglw7gfeengF0dLj4vmkskGolNKjBFkLM0Y2gjoDKOSS3yRb5XhrMo+l/+p8ihVWyN0U4vXSY6nusqLGFpMFHsBiIadqfIvoN8/6VQo4gm1aA76jIF3kq9o0fQJOO5ez5t6gwNKg0gjJyLRpRpatwGQmsdTTIhVb4ikKrtBXiNxSzOQokWbgU1Unh017w53JIO3TiimwqUqq0Aaqz8BGNq3LEaEi5HjK4SpnRZ+TgleNloZGOqB2W8hr57OpPqvTFxZU1rN6ZMfnLpAJwce/0R0BSAyGqit5wXaw0EEonUbu56m6V793k86lq2gn1vrXXHTg4vB+f/eyPINbXSTlWxIm/I3gUSFDvbbVz7Cd7lgGSbLho5E3KCtdQ66j8XB0Bry+uUsbdGBwdRIBGWCk86qKiAVciLOrz7A16+WxV42QDVEIv9eE1OtqrVy9wL6tIBKm8yCKpQTskpR7KhitBFl7MoUy5V8GPg0S1mCfwpNNXvruVa2QVSK6rZZhk0cufe7huLoK4EGweD/VwERfPX6Yo20zdhUCeIgku7pOXXkDvWyOxUv9z7QmNANoTcQTDBGXcbRW2rhNkappuL9dJR9ipTJqiYzVFrorGa1pnZiNHB+BDZ1+PSXNRjpyK2zyqyqesRbi+/mgIcwvLtCUVQ35VdKo0lbZ4HFGuj6y2iIbaWZb4mQodidJrlPak1pcaCx/2alz03faZFgJsDaty2L00K15zWqAaAwFskQUPPysDa1UqBQGddDsYDlD21aqSct/Xi5KmHdHqauAQ7Oqqs2l8/eDAIPJ5AmuSG0UvKgT3XXSY6pRBcSCw1kkGHdquk0A6T/n1mFQsPx3kO2++Red9t4VXIuzFseEOdBGU6xi+SUCuNrA0SgRRcfM96aHeeXkzi+nlVRIptfISKazyVyK6Ntosyq/01a5e92Ha5Qfx6V//Vbjawpi/egftgTpuTryLW5evo8F1DwYJunibzXweo3t60CK6WV5L0sHW4adclAggNIhoZO8+U5B9Z+IK14H2knZR7VR3aD/rspdcN48/YECQhU6np7uXhNeP7UwWgWgCgyOHcOniBN575wLmZqaxh0Dj4TOP4ujREyRxdtpfXlPEOr9NnST4feUVfu4mOvd0wRpwUG8bvFaRa+eDeuqrqDze1kHAt25OFEW2VX+ilEYBYOWin3ngKew9cS/l24vy+iqmLr6D998+j4k7c1jOEThYq3znfpP+pvSREgGonXuhln7tsRjq1KnugT6CgR78ze/+IQF4HL1je/HYhx5BT28CM5MpOlMfYt0RUxi3OLuNzNoiTpwYNiP1r0zMkCDX0N/bhzLXcXVmDt6QFX38fHJ+FYMHj6B3eJz+xYck1zwc4TWvv0ebSF9IXdkqVrFnbA9lKYUBEoqlmVvcPxuSKyu4cXsG+06eJkJSa9BJ7BAUvvbSG2h5nfjlX/hVfO3PvohHnj1DEETSRvt83/0P4Gt//w945aWXcPTMPfj0j30SM7cmqZtF2hQ/lldXsUKdy1Nn+4e6jD29dfMmtinTPf0D8JOtSBeSOi3SeHPqD5cNdYIWpcxUc2rlm4YzaOEe+Qk0smjr7eD6DcCz64al2qR9LlHXZEvKtJkVrKxuYnU7Y4ICShegiZBK0SfRRlE5FX+RPbHS5lBEucUEVjI98gtULuWZy4XLbiqirfQE1UIpxUTReJ22EojQdlAf6O+VPrgrAKVgDm2n0h1b/F29LBJBcOolUHfwmryHm7IYpW3L5KskmfTX9HU6XVSYygBH3l86qYDEQ/ceRAft1MknT+Cjn/5XfNIQLDXap/U8/r///B9x6PE4HnruGdqIYe6t1wQHMvMp/O5//RyurF6lftiNTdw30ocUSWC1lUdXooCPPPIhfPubZ2ElgMsT+0xcugVfxIn/6+d/FfaCGzfef5f2zIGZlSTW0ylqYc0ELHQC6qFPW1+eMz5om+TdF48iHvOak8rZJZJ6ImtNUI4rQEISrundlVIeOepfIUsbxwUfHvBh/2A3rl8myF9JQdNBZRtr3Jg696JMn5DLlJAj+KRDhot+Xx3HZFcDTidJFckRiVaJIDhGm6dOTGtcTxFpB/dHBbIuP+2w/ECFmIF7IUwgWy/zbPaUshChr7TQvmsmTCiqVooD6KR+BoM29PYS+3SGkegcQTTOP9E9CHgStOce/O2fvYT/8d/+FIXKImq2dd6G7yW/JsJGGVCARt2ATGcdsrBjp3vwwUefQmqF9rrhxbe+ex7LG3PEB0UiiF3KCp+Hzyeyr/QSzRKwByzYe7gPA/Rn0XDUDGKSIKcyG5jeymExm0e6sIne7ijdBrEk30OnY5qf0uYJwt0M4dqVFeKunMETqe0qYh0B+gAH6tUy+HE+9y48lBHNDGiLxkg9giaQYnnzz/53yz3mwOv/9A0UM7sY6hmHt68dA+NDpndso1VBKrWOCBfu1tR55MkS93eexumnn8B33v7f0AALFY94tAm2HVT5oovpCXz/e5fQ5Ynh1MNHsJlpYnk+idlbtxBrunD63uOIHlBleg6Tb06hsW1DtCtO8OPGaiqLqel5ghyCTj65KsrVQi1FB2nZ5SbyRXSEps4ampilXDUVcGpimY0AUmCgUVGUnQoqsErnpkI79bdWJE3HPSYSSWCiKJCKPRQF13hxdR7hVlIhDXSkst4VHg/Bu6LDclAqNNGQAp9ABDdJAKxKx6H0CieBdRsN1zCF6dCePrS3Rwi+6IibZRqIBkLcXE06W17O8Ls+E1V0xcOwEjyogKmY3uCmZqhE6i/tN/lVoWAPinyOje0NrBKUvHOezrNAdkmHPr5/AMPjfSa1JEslqtBQa2S8Ihw1gW4Cl/Z4B1wRnxni4dLRdKPM9SqZqDpFybyfm2voLQGnH34Qa80iLl4/TyFt8nd2wzr5elxDrbXWysK1INul0IvcKGqpY8QaQYvIh/oRq9ONinu0jg6C4BYvIOOsqZV3W+7p6Eh54VxLAi4hePMcpnVii6BEx6K8Kg2PjhzV0nKH+6RetSpmuXbjmhluYSHolxFVOolAuSLyIgsq7rHyWUTJ9XM9iwiCkzIVIvQ9feoUnvjw0wRdBRp8lbkTPHV0U1lq/K6T33XwHe+mT6krjAqd1kmSBLBjNBoa76zILReRBtxLkHe3yDUQDtORkFTRUQtsaOiUcmOVEqKcc4ojDcHdI14NZCryO2Ea1fOX3sTrb3+HslThu4SwvEjSVuQ6kWW3DTjwwON9VPAZ3Di/hbZYFAO9XVic20TZAHGuP9fIq7Qq7ldGPVFdVG861LBPpz4CkLsobpHE8PnvOso69YuEhXITCYb5/jbTocF8zxdFhg5cbSJT6S06Su4W108j3wuVotEdbzhOOdohmA6bCFlZHRFIiAJ0djo9cfI73EpUuNfZTI1buENC7kSBMqDuOSrE5eaaa9e5vtuZgklDspN0dHVFuG+8J6/rNWk53H+C2AAdb4b3uDm5Rr1qR6I9hAydzC7tgE8PYSco4OcU5fUQZJjTB95fGu326wjXyWfnZ4plE/lXV4hsOoedcs0YR/XBp6QYQOCk41OhT1tnB3Ve7Sjn+b4quiLo5vXH948gxzXUFEWliihiqImhoVAAa2ur8PHv7W2dfL4c9yGIOtfTw3UPSeapn+oVr8mI6sYjsFshwJPsFepFzJEUpEkiNXyrVqQuZKokKCK9CjERbLi8CHbuwaGHPoqesYNYX5nH1uxFdBM09dCGprmWFTrDjv4eA7ZmZ+exsbFI3aLuVbleOhHkHlp3Xfw7ya+cqwqbFQHmu6nOQw/FraH8cfX44uFgiGCe3+Pz79Ae6Mi/VrYhU9xBkkRidXHNRBv37xvFmTP3IuQNk5Ao35+kXYiM5M5BB6yjXul6q0TCu73CdVvAdjZNgJnl3hXROxghWL0XN9+9Rd9QgJPOSs8lW9WR6MB9jz+N2OA4dqp5lJPzWLhxGRffPIsbd+YJRsq4xX2SzKmuI0Ind/zkKZw5fRrt3MdgNAqvK4jtzRyW70zCH7Dj8vtnKW8kZvk6lhZn6fArBMLTdJ5RPPjkw2iPduHy5VtI59LYc2g/Zukw1+YX8LHPfJB77cNXvvAP6Ns7hDNPfRD/+If/6y6JpVPuGR/Fj/7cz6KQTKJMGb11c8J08Dn+0IPo79uDS6++jmRqCuNHRpErlHHg2CkzcM8bjZtAx8bKEvq62vHtv/kS1ra3MHr4BGL0se2xCGwEWsNjBzB1fQ7Pf/3rJJZdJCjH8eW//Gusb6zikz/xacxNz+DC9Zv4+Cc/gbAngldeeQnrW6tYW15BRyyOsbFBVGoFcypG9aK/XaBs5Eha6L+6eyhmLa7TBu3UDsmpJok6qJ8E6/ywfJmL+6r0Mc0X0aRlL9e7SfnNU94Hu3po6/JYJ/CQz9X01Crto1IYw/y7iskn7izh9vIyNGNENlEpmUrbMykItAcKfGjomtJFZdMFluVr5J8V5ZbvVitjIT2doim3Wqaf3l5em76KhJI+U1EiBRuUjql0LJcdiFKvyvyUuoDRpPD9iR+EPfkgaosroDjAtV9OEgw3M/jYh+/Hsx9/Dr19p3i5KCEO7Xm2jj/77f+G6FgZz/34jxLUjlFZIooDopEr4qt/9nU8/9YrqDqInwwuoK0MeZGvEeiWFvDQfeM4NnQM33jlVQweGMKJY09h39hR3Lk1jddffBWT01PwxDwYPzTC+w5hcX4ds9M36Dvq3JOgGdOvXOmVzTR1jEvE91Geflcn15fkTqBXU6YrSgeVzSYxJlIxGKVQoH0gGdnZyWNgMIax/jFk1+lTr69iK50mTqkSV6kFLkkMfVWLvkoNHRz8E4goA8Bqgioa6NhLe5PNlrG1XkCTe6PTI818cOqhCIZLvB93kvaEfnpHuIt/5S7plNJ8hHtEV4pYwotILIi9ew8hFuRaVolfuE6hBEnrQAT9A+PoHNAwohHag06uN8mlLYzvfeUcfu3f/C5WN+7A59FkTdpzrsb/ae6he+kUR1kSe8bj+OgHH0az7KLP6yU+vYH3r15C0y7SIyIhzqGMAyv9DtC1n/a/u53Eew91vZe2rkT52zEpvquLy+a0n8CJ+mqDp1nDZz/4Idx6vYiXNfm3r0Y/QaI7U6JtLcjpc9/rKFBHFNTUFPEY7Y+wrFJ4e/vj3ItBzM+uoViinX39K3/aatTWsDS3gNnFPOpJB57+oadx8dY5WOnYlVfmjrhRLWeoqEkKHcHlThzPPPfDcAzZMDlzBc5dghhu/K6TTtBPQ+7KYru5iUvvTGBnYxc9+4ZoSK1o7wuQQdlw5QdX0BlpQyIWwI2LUzj/gzkqLpkuQYF2zuUiI4VAcJ2KS5zFBROQUEGZiiiLtSoVj2CpqHQM4Q7l97gJ1rlIAs5URHWuKBLTCZsqv01g1UXwqd+bXCs6C9NpheyNlsAc8csBSNEjfp/pCBKJkjFb63Rgdd5XAzoIrJp20/NXE0AFNhp0EAJpRQqqhZIqQKfccLE0k37B3zk8XlOEFwok0NM7bka62gRAnRVsLd8g01KlcxNb2zky6U5uaBuFtJ+4TKPtSxQIkpelRbLdHP+b13QFTJSzWa6bXDbldtNVEhh44FdkXiBLVIzGy+8JmHSOkqWJjfWk6doQjATAHaPBUHEsURs1pExAn9h14plPfAKXly5j4vYlAgWupU1tC0mGxHD5jPw014P/jwJqKqtpRIXaFWHRdFNFYO9WwevoU9tJskNnL0MrYyFHT3U0EVZTTc9n19qIMAgsyKCagh45clpRpeOoH7xaKLocUjBFQSgDdNqSyc3tbdy6PY/VpU00NDyIAlGnAXDayXvpzGN0xorIOxs2DLaN4MOf/Aii3SFYmzbTw1mtBa9cuIyOri54Q36CrxrXrom1pRXUS2XsG98HH8G1IuP5TI5OJWCMl4rw/IqOEsxFE+0mmhsgIVOKgByE/oiwKAXDFMeKxWvduFMCjobR0xlp+MkG32Gb/56dm+S7EVT4qW9c09z2Gqbu3MQanXTLShZeaSLI/VDedI1rommiMEBeJx6UMZfPOLB7T58yR8Uzd6Ypn02SMAJ87ruO5GRwdayodo06MXFw3zTB1QzyoEHSkV5qI41yqkg5IZBycz8bqnhvwBMJGpKs7jG79GRuq3LD7SiXSwbkKTKpHuw6rTG57PyzQ4DdKGsdCJ61h5QRTQ8O6NSMizQ3s4hYJG5GhWuaoWYeqBhMxVmmkLSka3KdilljzGTYKzqBIQAP0dHtkGi5nV4DWjPZLHVRw7t8JJVy3DYcPnUEFy68T/vTgHqGe0gcXHRo2xs52gYdmVtNh4M6gaIi0kp1UcRbA4S6BvpInLJmslskGkF7fzc21jZQFUEpcn9pmxIdYQIxIEUw7fJQSeoqguKVuAayOT5/BGsLq3BRlnqIAtoCLkSpjxoqo1Mi1XcoX1+F4cVcFpu0JxNrmwZ8qyWln2vjCcXM0ayb+6vuVnV+VtNqFydnYCGxi0cFeLyGGORJEFRQ56EsWr1OlLl3akvZ3eOlnVF6F9dvRyc9JJQk0Moht4o4q9KIMqXgg8ZUixTfbWUJtLWFKaNZWNUtiHKd3S5heZkAI1029T5e6kf/YAeG+9rNPARSGtoC6gZBWKKzDfEE7SXXQqkCjYaV4MdNMFTivbiZtBWqWbC2agTHaTriXmyk8pQrEpxb8whFw3jguQ9Q9jQBs4Dy5iIm3j2L733zuySYO5hb3cT6ZgpxAoTxA6Nch4BJFekfGiFI6UFPZx/3M0RZgwHmChAEaW8y6Q0D+hLtnaZziz9AfeCa3rl2B9/+yjfM2h88fQgfeOIhIrcdfP+7r5i9lEyqG5naFT7w5INIE7zWaehW5heRX56Fx9+B5196h6DKhWOnDuORB0/j21/+Om7dmMPe8SGSrRb6hgbhdEVMVHmduh1oc+HZH/sUlm4v4w9+63fw7/7Hf6SMdMKSo1zx93UaDtUiFXJ53L4xha2NTTz9sWfw7vffw/dfeBkH7z2AkYPjePedN2jH0xg5sB+3puawvrZOXaPu0x8muEclkosM31EF0qrV0Onz/MIa99SKjz/3LPXIhnPn3qZ8NLg+Zfo3FUwHMTY4Ajf9bqFUJTDzmGLhxYU0Cvk8AkEHBoY6SOLv2p+Bzl5M0h5fuDVFBbHxHXMEjBoO40OUexnhProoRw3KpYIvSiNQylRmq4zZ1VWspzZMUEf2sVwjYZbJ5PObfG/+ke9xU5b4Q/PzWNxrZJUiTf9997S1ks0jR4LQ5PvQ84tj8k8DcT67z6mTvjxtvJUgjvLt06mkhsG5EA/HEOF7RF1++nOdDIaQX5mDl4To3/2X36OuH8BueRcr3Msv/tEfwz+8gU//zCfg94/QV/XTnisdawfvv/wO/v7b/xu7YQI3+meBdaVv2X2UfRmNegUnD43hiYefwdm3b+FrX/8WVmnrB8Y6aZ+c6Ojh3uuFaAeHCAqXCMqXNpcR6m4zE8OrBIi2wN3iwTTlv0xSbaVfau7UTFvEKPdX/cfl21RY7Cbx7myP8d3tMPVR1HE5cgU619KbOHjwEMK+BG7enCexJM6i3teI1+aXV0lmKiQVXF/a4CrtpZu+I8q10snI2ormLtC+1yxI15rESgTbtC+KUnu4f+o4wiWmbSN+4xpw+wzZ4kdMSpKAMJcbbTE3fU0YI3vHMdp/CCi5sXhrFXOLFxFrz+Dw4RhGDwxQj9vgD/VgaM8JyhIBuq+bWCeMd16ewL/95d/F5NR5WD3blKuikSH5XJ3O6GRGg8kG+nz46Ece4vv38EF8uHB2Ga+/fgFW1yZlVJiD8sVnV9qVmYTNZfITr4rou7jex0/vwWpmEUXipp2WptkSvcuf7xIX8Ns/99wv4Yv/6yX+vkysTJ9OQm3179B3UEcI8Mtl2fiaSTlU97Edyr4KREf65eeAbcrtoWPDsHzpv/5hK7iHqH7yOkEyAQwFVIVQqfktGtsYdqN+9Hf3IdoRwJs/+B7yqS2TP3j98nX0t/UgW6yYSnC1h6nQqRy77wic0R1sbiwgv1vCt756DvuGDmPPcAfyOwX6rDpCBGIBe9QIkdvRxN//3QtYWlBRnouK7UZ7mMaf7CKtMbv1FhfeaVIHBDJ3dqmoVkUjcwRJBS6+gy9GMORVa7wdAwwErJ3uAAGxy0QE1R5QObKKmOoIxU5p0PGZ1+YwbaisDoJLKoBYnaq9FfWJ07j7QjQMdNYOChtvTWPgIiCiU/coj6rOexIQuMi66fRUQa8OIuYIg9ex8r4SChedi7XlgdMZoIOiYMU6+JoESq0tTF+4guGuDjgSNqSzG4SqETJFbopFEYYwLHTgqcIsVlbuYO72oiEGVZIVtzchik/Q70CJhjNHdlrfIYFSjrA58lUuFEEy/1vRBaWqaIiNogyaJqj2cA6+SyeVv0ZApehFnaApagvgQKIHhx4/hR9c+AHJwLY5JaCdIdtzcO2VH3YXXBqQTmelHLL6DoEe11RHhWLtAoYCTwKDdoIP5YsKoReKZQJ9EgE6ZaXCqDNGmUBa6UMCzm7uPeGY/CdU+KXiSk3HyheLRsGFaTV508c98BAANWjcBO43M9sm8pwznX2yBB4iZUBDIJYQ4aH7HsWTH/uo6XdbLJTNiGo11D149CA0hVNj8AXEtFZpOnS178xu6Wiq1wCWzvYOk35k0itoYXVP7jBZcJnrSCDjJBDnvy3cC0381HGqeueb9ltCMfyf0kZKlQqK5TyNN9dAOd8FFeUC8yTElQoBI52Kh7K1mpwj8VJbuxxSWb5bNm2OvDSKXCcFAhWqpheIjZJgibQqR5hLRTnT/XXE6KTRoLJz8xaXlykSNCR1GiqujT8okkjAVi4TmLQM8NWpRsB7d2y/g0bcE9QkQppogpMgyXI7ZcUUs3LddEhQLOb5XNvmqLiSb9L5Zk0efUd7DzY2N40T1LXDlEeRhxz1S9PVbDpD5rMrgqFId4RAX9mdrcou+keGDKjPbG2TpMqZ7tABlflJmT4g4LdjkLZHRKJE25Dl8+sYV9G2cMgHH8GX+qo3VeArAsg1pnkwKW3Kx1f0XB1dBAQ1ZVST2uTQKpRBOWtyHRNZS9CuWbQXfO+jJw/jzdffQGp1DTUicZGBCu/b1d2Bzs4OA5AEqMsiKtzzSDwGTTZ1kCyI4NAdmaLkdDINJ595tD0OL+2SWzYwGCCJoznXmlP2S/ki97GKDGV8hgS9wr1SO71tOtgtGmwpncRJaTra7/ZonPtM4EF9l17Lm7ioby6viImH+7DFPbwb9e5sD+HkPfux99Ao391Lh5rE8tLdATzq8GLklH9UDC2wbBwT91vAzCoAT/IVjMVM3cTkrVksrEh2+TkufojXS5AUBp0kDXzvwf178Imf/DQisQSfq2lOKDOaYFsloFlYoryR8AW5XyQSdhJtFRu6CXhD0RjtFgkC7ZlAm8+keXF9akUs0z+pc8tVEugfvPIO7YFOP2ijCUDURpSvjbH9Y4h1dNBvCXT2IBzpgC8YM0GaKInnDt9FLTldlP3M9iZyWznqrdUc99+5cQeq7xjbv9cEeKZu3UE4HDbrr5qaMAGlgjA6NXDxXSPhOEFjnaDDgfUNTdHl7ynj6jefSLQZInv31IEyzGvY+Tm3OrBoQBffp0YN0LChjZVFnP/ByyRfLuw7cQSXzt7GtetX8fgHTqOrd5wE0AML97t9MEaSE8f196/hlZdehGNnB/c+8YjxgW+//gPapKoJYsQ6u/DqG28gyv2WH1F/94fuO4mFyUnk+RmdPvf3DCG1lcGt27N48pnHMNjZjRf/8Tuo1kroHm+n7wkZeVwnAVUNkuz8SjJnctwfvucQgX8WPSRgTsqvZpp868vPm1Ot3/ytX0NqaQPvvnWBa+rG4Mgg5Z8+dKuIteVFEkR19PEQVA2TSJwkwIoilycxIejME8TIplmsBYI+Hy6/ecXEvbcIrhXNV73FZoFkiLZHhe6k5fQ5ArmUP+7teqbEd1OEuGVSdDTgzkmipQFHLeqAupUk2tsJljK8boWE1WqIsWoYPPThSrlQ+kWC5OEYSdMubzS5tkbQvov/9zd+FSeOP067lTDkPnljAV/8/J/CHk7i/mdPUiaIj8LDtFWaYUF/tN7CH/35n2K1PoVAXJ285Awt6Ij34DM/8pO0s3HcunwNO7UNNMs7uDCziKo6n9He9nR0IbWcwc3bV3DqxB7E+Wx12qy53BZytqbRr0Ze3af4XfrdU+PjsJOwbxLoZbJb9FkEt+P7cOVOEmsE3SIcw0N7jJxUG2VjK+qFAqz0ezuUq66BLkQDESQplyr4vnxpCWmSZ51wKwrcJCinAtJu7lKmlUfAvxM77bSUzkssJdBvcRG4EwfUC9Rx1UdZiEO8UJ2c6sGUg64WlTLk4iQu2pegT2SB/81rKBjW0RFHyB/AYP9R+O29XJ8Z3Jk6BwsBc5PPHYnZTbvDYZL/to42+qMBDIycQlv7Ieq3Bg4GcPviGv71z/0Wzl1+k+tEcN7SvA/5YMqAnf6AuDDRacfjT92H/tgIbWUnVlfc+PzffI3PsUo/pPbatEeKdckc8oHbukN47iMfwAT1Ll/NoMH9CHQTb/L9dHKsRiC11SLK21WTnvgvP/Mx3LgyjZWNNNZJ2FVwW6GPVFFqvMNhsGWz4SIWaCK9psYntGPBFglJDD/7s7+Er/7527D898/+TGthbR4HzxzGPY/tM0dnfgtfvK8XzggBwsICanQWWQLPMI2mw0IWRja+66gjvbiJThrBGo1M05VHCSmE2ukMFlJYuHQHXZ39GDg+AlWX0qLh2twylpa28IkfeYbMgka84sbs9CRcux6sbNXw/XPvGeYeUNTP6b0bUVSohosToRNVgVaZwlSocOHosJSeL6eoYygBDbpUboaiP4rcO+lIPATPVQPwFMVUv10fwVyNQKNBZ9IsW7mQZMaJEAG9jmx2sZFKG+Eb6ulF70AEt29O8tld/E6DP2/AHxBIrSCtxH4BZIIoMUEVzFjoIJXLqx7SmxRyegsKrJdC40Pn6AgN710jH4g5MXnjMuwUWBsN1T0PHEGYxCeZLGFtdgvje4+Q7dFYFddw4/q72KFhVS9rS6iFFiV5i5vZFegkOCf4a2WQIPja2uVaLueo/E46KDI4N9mnN2giFNQkY6SUepOjcy+oXR3/LtAsEK2Jm27SQo29DxeAj37wA3D2evDtF75povCmQp0OVXBbVcKqQFYBqXqA27jOiqiJCKm7h6q3/zk0wf+j0tKIaO81WEoN88XSgzp9oXFWkXCZTkwtI4WeRBZ2+TPl86kTiVi42HU4GqFS63hRwlwhSLlbOKbgnk4YdpXbTyqklojKVdYI783lFLBpw0PHHsaxM4cQbqPTb2+Dk0RFfa41sr1EMKbod4FkktLA93ESL9oxumeUJLQdOQIjETI/iSlf1wDt/9M6kFuLhYVlAyyVDz918w5GqAtH6bRUpKfoZ4oOYG52GaFgGCtLNHbpFG7emcDy7Cw6ggncd/w+xHu7zMAXq7vOz97C2J5eNGhMBIw81JtiSUSvZkBfKrcJS72KENGjBhzkcxXE4zRIdPxFAmQbJdJPwFHlmqrtkkZSukhO1QrRYanxOfwkLwrxEsQTIOcyFe5Xw0S7tLaKZsrIqPBSkRCldMmhCVr63S4T2bXZlW7En5EJ7BB4qAd8iORKU3dzmTyidEIBgi0dnSq9g7CNskejSMNY0bEnnXyIwHWHIEXTPEvlAo14DdW0jBe9L3eCy2FAuJExl4NkwGqOvpUjWaRDUXW7UnHUn5lbgl1+P0u92iKZqpZK3A8nNDlU+i8Z9VPnRapkCPP5LdiaNVMQtJkuUdbUzookvC1KkGenXVFtSA1F6lwtT/uS2kJHT5zrQwHg/9Rf1vQ31glEsU5AyusSpCta53F5DZFQpEi1Gi7KWibLNSiVTdeOcjGHGC8TcxGQkpiKnLq9ivRZ6PyUy0mCwXuoE88y9XRifQ3b/K5Ofnb5s82tNPeapEoFtpSDUq5k9M3hpmHnOwSpUyJA5hiZAL7GPab6YmSgE/vHBuGlvdhp1U2qlY+yoPWvV3UKqM5MyrmtG/k2ufi0gUopUqqb2QteT6cHGq72/pvXkU2WTapWO4H3gw+fxlMffRojRw4afZy+PYXCdgF3rt80xPLAsYNokYgmYm1mXH+pnENbImHaVy4R+CgVTkBBHXuOnjrNZwtTziu0hbfw+gvPcy/SmJubwYUbswSBZXzi2afx6BOPI9DWa4IyAmPqFKWBTnx1gjHq8N4R2rqSIdaSJr4hyVTJnPJU+Sx+knC18tMzKMXApqAPN1/BC8mcj2usQTmKrKvu4m7RoN2QF3VS0vd09BwIBqEpfoqgiyyajkXaAz6PUpKUmqRUvUqlxOdLYYB+VcXGM1eu49q587TTFhy851689/b7mF28hp/46Z/EzXO3MXHjCp797BPo6b0H3/vbb+HYvYdM2tXWepo+9DbSJMHLJF2ayNvWFsLogX24fn0a+e008pVtWOgD7zl+AvFEnzlVsFLvqjt5jI/1E9TSHtCGPPHgfTj/1kVT51Tj8y2trNOXhJBN5bFOP+jyu/D0Ew+jmctTf0iY6EtWZ5fo7ywEbbvGJ6rzhiLvh47vN6QquZnGxSs3jd5YGzUcGB9FLB7lcxLQcL0bXMfZ1Q3k6R9PnzqIe0kYdKIo4ql2pQqaSW9dviC6+4kdvCGS/irlbQszGtpHUqQ6l+xWEo1qSX0G0LTSnm8nCYa3sL6+giz/++7MB/oGRYXpJ+IRH/WrhAL3vkF9E1GkuSfR9FD/qHslEkPakfGOAPaO7sXFazPI7GzikQf34yd+6ifR13mcshDETmkH0+/ewMWzb2IhfQk//EufxuDQYV4rajroaIhfajOLz/3FX2CzkcPDDz6J00fuJXF6i7IhXSURtXjw9jtvcO+38MkPfBAXX7uGqfwSRg8ewMryNnbsLUT9fniISZY35lGivRrt6ce+7lHMzsxhYnkaddpEd9BtyLfPZkPY6kRUp1RcO5+rC+/8YAIza1yLdBEl6w78XR4StijlNUSRIyld2UBXLMh1aGJiaoE6Ykck7sPo6AB1cht1fkc6W8nTRtBulotF7BAvKc/f6qTtod3QxGgNnMvSBxpyLcZEm6Ggi4P2UnMD1IBDtW/k2To4oW1W/R43jXbETWW1k0C1DQaw70A/9gweRjQyhlK2hXdevYqJ2+/C112Anfut+rYdh+aH7FCuac/29ZLYB9HW1YORg6eJQ49T7eLEEmHcejeJX/il/453r7xN+7/BdyvJrVC2hHZIAoI23P/YEXO/ddqxscGH8T//+IvoO1HGnpMR2nfaEOr32Og+YoASNPytStLz7qs3sbyc5Eq1kKescHl4XREQYgQa2jL9RZn2TynL/SRH6dQ21N9d6ZS5FOWRklejfSgXm8QjLoztG6APp+/j+9mtNTxw/ylMXErD8pX/8AetbGMdyewmOga9aDsQwMvfeB+DnmE6owBZgx1tnXG0hwcwdOSQEdTt1UXTEq6a07AVgnGlkViKuHH+PTpSeslgHd64Cx4+nJytnGjL1cDibgV/8d9fxLHuHhw82IHOSAeCnjbk54Anf/hH8Mrki7h18TKG+4YRdHtgo8FKbqcoWHQMdUVkQgTsCRx94BQcBMer6zM4++qrqNJQ1ehIA4EYBof7sWMjcNvKGMLgpGG5eWueDNxFR+BDicBBfUhtygv3+Gk4yf64AV4a8jqBcI6OVqkXHuFEHebIyJI6WancinyK8VjJNtVpxeb2IU0lVA5eLKZuDzQC3ClNwxKwUW5svGOQoL/T5N9ZnDq6qSI/fxth3lMRFLXgshFU12p+JHoHyeS36BT9qFjKSGUW0KwVKFgtZPg+FT5Lrlai8fNjJ1NFnesyNjYAv59Al0Y21jOI6awFKymBGyeKJB+K6erIzK93pKFWN5QayYVSSXREqwiWcqA1Fl5s1kEFPBaL4cd//Sfxwntn8c1//C6VL4YwyYbAUUvpIzRqSlVxUvEUfQ/otIFGWj21w8EoGYDVMEAVuwpIqDWeIoxEQIYAqLBEA4+KJAF25fpSoPk4BhRziQm8cubYSznBKo5S54lwOGKi2eoTr+e3EIirkMw402adwKxq3ok23RRJ7SZbeOSxD2Hg8Jhhy/pnkaRwcW4JGorjC/owNb9Ipds2kXcbgdzGSsoY3Y7OHjo1AiaCpwiN48BQu6nWV5tCG9eyROOuo1O5+tUt1QGQ5PF7XZSH8ZOjJgewydd18ho6RlOOu5d/rxBorCaXuHq8Dr9dq5ZNrmc6u4V6OY2ATlf43pWdsukkYyGo8rqD6Bs/iDLBRjFPUMt3V5RakzqFltqiHViho0zT4ZerNB61NKI0On6SE1W9q2BXBtRLcK61cRFUK2pSapThpexpsM4WnZ6KnQrpvAEmGsPttJOk8F0rTVoogg0/CYKHfxWgUS2HToJ0+tEkkA76w3wUAUvKPfUjFonc1QeS10Jmy3TUUXS5vbMXWwXt1a45DjedPbhmdu6pjkw1wEfEeWtljfqwgxUSdPWUdyhVikY8SHKWzpe4L04cPn4Y44f2Y2VxCe+89iplpmYIhHLCgyTZivg2+d8qahRQ/+dxJ7RVTZPzGG9PGOcuvVZOh/SgQmCgNl4q+OSDoKt7hHKtU68aZdaBBcqPOlG0mnZsbxcRiYbh4+dX1ykD/Dn9GG1LAz1tcYKxPNduh4a7SXCiolWuN681FOfa+APUE48B14rHyEkJWOrv2l/T1Yq6kuIz5C12k7c9M7uAVDLFd79bNMzbIaSTTP4jot9Sbj3XUR1pVFit0x8vHd6nPvE47r9nL9ZXVpFSK9ntPPVekUPdjjSbwLpSqxNgar/VY58/53rvJTHV0K/ltXXTQz9PwBFNtKG7exDD/XfTJZr83srcGqan5gjoVrG0sERd3KUz2uSz+fCpz3wE/ngQZQK3nu5uE5XPkgQ3aMcunruIlZklHDxxCB/6+LN478XvY+raeUTavAhHujE9s4Bbt29iaXkdmwWS7K2c6fV+730HcerkflPL4bDp0JhyaPXBrSg9wYkAnrpcqVOPiOAudUgnbjsWymlYgQoX13Mbs3PzSKWWkS9lqOuUAeqKncq3PLto2tSefvC0IVaKygaDSje6O9xOBZRKBdCprNKkZOv9Hh9UFE5Wg+WVZfjDAezZM8zve/gZpRWoHayCSNzrYok2PkUZahH8prC+uYxIB/eRz704v4BEV4gEtB1zE7NYmr2K448+gGNj9+PGe1cwo1arlKEC5XZzYx1Lc/xvnw2nHnkQL77wNqbuTJKM9BpSes+Je2Fp2PHmO+9gc3ODz+LFAw+dxLHDB3Dj8i1cuXYDgVgUN25OU55IDPbv5XNl4aONUCT0wJHD2Dcyiq2NNG5cuoUaxWL4wB4c4PcLJNIKpq3Ocd+nZ7gWDYzuH8Wh8RP8+QJliPaZ66PuTPJBS6tJVAlW9h7cizba8U2STbUZVRqeapzoKmh/bBg5dAB7j57E6vwStjNrOLD/COWhg2C6ava3THvpp+3u7e03pFwNCDYXV5BaX0TPUD/F2YlyhuRiXmC0giuXLyCd3iBAtCJAO7CaXMNmaZs2rE7sSFLN7zeVz0V/fnx0DF5aCA0YGurpxtsXr5EQl3DvI/vx6//uF4h/9vJj9Kn0uZdeO4eZiffoZtbwgR/7GPoGDtCGhWGrk0zPzxlifufqDL71/POYTS4jkIjih577KC6+8z5G9nD9Z6YIykTivCSeV/DJjzyO9y5P4NrSFALRoEm/MV1eaF+dMWKekAt3ri2gtFHE4/cfNJ1h3C4L4jEfkiRPN0hYa+5d+skOVOn/XfY4bZ/D4JmOrjh13UE8lKf/SJu2uWnKv+Yc1Aj2lTHc29cOP8F6lrK506qRlIxhbnYTOcqZJlqrz/4G9dzmKBp8VyFm0umWj7hDpN2mLltKfSRprJZVWUEdDNhoM21mxovIa44kqUjb4BUw5hpbnCSGtNW7VWKCqBd7D/TiKOXHaelFaqmKG1cnMblwEZ6YUmQstB0kyLR1Ow0rMcAOsZwD4yMJnLl/vyH4VncE7R170NU5xucaoUxFMXd9C//m1z6HH7z/Glq2VdqDPEne3dNGpS6eeWQvDu89ROJQwL79Z/CH/+Nl6uNtAvI079NQqRVCnfR9nU6+mxXFrR0UsuoyQ7+sdpp8Z6Vx7tLwq82z16OTTTUhIPCn7VDwMxq18pmChthY7G76efpQEmDNoPFFgIHeASjt8vTp/YjaunHnxhYsf/Kf/++WjORgdxfmlyexRudUp5J094ZpABxI2LuosHvofynAipLa8thMraO0WcJ+OsUyHUCQINJv16ZuYXV7gkygQINBhxrgg9HwDI90GEN9aWEd596axEF7Bz5DYfa3u8mqJ5BfFTAKouZwURHyZHSd8IfC2ExvktU5jJDqqNPp8CJHo6hhJHblkbYKVJQyNKkv1tNpcs2VvBQi0NutEljQYEf6EnTu6wi5ohg7MYpNgqLVmRUTlVM0YZcC5iDobtn4XTcXvmHjpukImM6tSuBLx5MnqNF5ro3vqiKCCAGPnWy8d2QQO84mDdEMUKND4GcEqmoEIA6uh8sd4qYk0N4XQ8OhThUCHCsE1AUMd7YTPISxotH2O3EC7SjhOlkp3y3fKGJq9o5x9DrerxD05Qic1b5HBZE1AjIVpwrsKWpPvICWCi35u65E0BQCOgJxlLkuJVqZEo2FwJRyNy0kHLlcFu1tilTR6fxz+ooG/SiK6aUBQ72AC89/H5btCj70Y59FI+bH7JaApiJShJSUhQxBtXLALUTRPreLFJhMke/XIEDQWH/1e1YPeUXblN+mdA+hFqVDKN0gyrUOU5AFzHTs7yOQs9OJZbMVUwmtQipv2GOOUQWEjeOjYqqto4Z3aJiLouLZ/Bambl3HBg2xu+5FR6ATpx94At5EB7ZWt+iITlMZ+W52G2xmoag4JA8L03MmOqehF+p9q6iwHIBy9HV054146axIfmjA1e9ZOY5y2hE65Pn5eVx676Ip1C1ltzEyNGQ6MXi5H4GQ00SUlbdYJKlQcaj2SRNHC8U0QWGBRlsnFCSDAs0E0gLn6naho3ilvwggmFx0OupdGrQGjWqRpJNvQDkU47aYItWV6SnESFj2jA9R/hN4/eXXMD81a6Jiyt2DhWSJ765BJQGvCooJwgh+SwQXpv9+UdMfdzEyGicR7kWDxLVEh5JSLhwBptIylLMv+tFOUqbK9CSJ1PpW1hzHaoCHnrtEoKUajUhHFE4vDXWO8s/PKtreQ8Ch8etKr1CBT5B7EKAR11Q3jTxObpUxN7NBchAkMBWZ5P/oLGUUg5SPGq+rlCGv10vZqRMMZ5BI+Klfd1tJCeyrc4nadYpkDw6N4TYBg52OJEfdGt87ikvvvkuC3k5ZydOx81okGKqB2Epu05ERIMc8JkK8sk7CzrVz0BYkQh4cJQjRoKrJqSTuTCzCxXfSBFErPZkip0RhvHeVjs3NdbaaqLN6oXd0tSPW1o6JiRnapyYNcgGJWBg1rp2Fz9tJYhrjmgRop3Qg3KBMmrZvXB+1g1MahToJrVNXmgTwap+4QrI+NUnHQifn5boG+HPZgGCA9oFGXiBcz6SWrRr/rPQCTc4U4FadRZREvmVR4XwF0fYe5MsNlLMlEkECccpmzbqLNtrdRLQN0xO3Yaf19NAh33/mDAKBdkPMRGK201nKfxJr1C1f0IHTDx3i72hDnQE6xzbMzEwjm8thfm6WwDGN1FrKANEx+pBO6mQ8EqA9SOH4qZM4ft/9tGWKgq6imc/g+W99HdevX8Dxew+R6JTxzqVJ03VEQ4IsJB3HDw8jX9iEn8Clg/Yr5I1xPRyw2eggSXg91B1qL9mwalQIiEn4XHavSWPSaYj0okwZMkWtJDBkzZRJEbW8mTlQSWdw7cpVVGmP0gWuJwmQclE9XJv7HnkI586/h/lJpbnkuPc6Wd1B39AwDh0/hTOPPo6B4b0I+UlGaftWCCxbBKcavENF4vq3kSBQtGkGZe9U5yOZVnBnp1LH0hR97/Q8Ll44Z6ZGHz91P65fuko9qiIaCGPxzgq6+toMcH/3/DmM7T2A0vYi5bsf5y5M0H4By0trRs73U25v3Fzk3j1MebXj6sR1qD99f183Ju/MmvoAB4nm2NgwVlYytK+7OHXsANpDCcwRVKt+fGhsH9zhKFaXFpFZTxGwr6KkE0WSdMICUwCqU7YsSfI29+6Rxx6k7o3j5rUJEshJ+m8/xoeHzOnizeu3aNfz6B4exGqWIPLqDcS5B8996En09LfjKn9/4cJ1FNIFnDx1GE898zS3JoiJa7eQJNnzEEB7oy4ceOBe7BZsuPTGeTjcO5hbXESJcqE6td54DG3tnXATXKZIPAf7h+ivKK+5DTOILxJpp+9NYvL2DWTyG9BAub6BUcTj3bhO+7DNtewS5qHNLGUyWNzcxJXZNTz+kWP4tX/3rxAPH0SraqOsJklEbtNO1LDrpJ0j0fM7Y6YoO7W2bexIX18n3n3rGr724uu4/4OPwNX04Ov/8A8IDPhJ7gjsSTLVtrWsAAPt4chwEJ/40Efx6lsTuDE5g8LWNjarWYTaCTapW9urae5RC3F+rmsogU6+Y7u/G7OT8xjo6jGpKH1dfjMBfYngu27xIk8cN9DRQ+Dopx+y0QZYSCgr9DcVFLdTqNAPpbJb6Bvtg9Pp4V4qTamO5OoarX0LroCfOlVHyG2jnw4Yv6TuaQq86NRd6672lw3qr4ZqKahjoa3eaRaJpei7dFJHu2TSZqmjsm9F2jU6DiMTzboGU90lRt0jURw62of7jp+Boz6A+TtFvPmD85hbvkCSSr320gOpBqBEO0kb5gpYSLDD2JjlOlpq2H8qgX3jXVzHXjNror2TtqZtjL64h7qbwJU3k/i5X/hdTK28T/+UQXm3aKLdFu7BwIEwHj7zEGW8ij0HT+ClL9/EndmL2HvvDp788DFMr6dxmbY/0h5CZ9c46pv06QTmk+9PYJXypCJacifq9C6C9P1KcVPvd3UpM41FqCv+mAvOhguVXIW26G5gi0COsuczNX1FysFHf+gZTF1J48KVaVhe/P5ft7YmknRwCRqhXbz++ouYIsgcOUFG1kZQ6Q5gYLAbnkaIitqH6StvIruyBb+foK/UhI2GWRGXrh4yWptSP8q4ev4SmZGFbHIZp8/sRU9Xv3FUhd08/v4vvofMwhYODPfQqBOIt7wYPjGG55//Llo0xIeOjcPf24GlTUWgCT/o/JWeoaMaGTP1HG9R2RR1adIZd8b7MXr0EEHQIiauXkMjo2mBBDI2MrNkEZFQFJ4IhYIGWUePyl1WnrDYTq1cNCkgao5v8/uRpiCHaCxWKLRlAucAmbxHKSABAmw6YxWFqiBxbW2ZQlU1R5suAlqfL4piVoM3bGTFKsAowNHyoK2rGy4636qlSKaaRG49Y6IC1paN6xoyrNwVV0tIJ/q7O2AN8NrJRdxZnCLB4PMRaHC7YcvS6XHTVXSq6Z3Nyg6qfHe9f4RgeIzG5OSJPVilw0zldpHLNuClw1E1vY/v194ZwwbfZ6NQM1GhAp/PRvKhQk0HgYGKXNWtpq2dgl7MIk9HskZAESJh6e7rg49gK9bVZrpb5ClPaYK8IgWafoCkpcV1JPBQQ1lrjYzbjzpBgINgUp0bIqEQlZoMkeulHt0mx5wKHgrQmVoJgBShU+/qlhvbVNJgJAG1eNxOpmBtkhvzexo0pP3RZEtbq2Gipymy/fRq0kxei1JBxc7VezxFRT00dASHT98DDTZQJDA1u4EHzpxApkFitMM1JNjppjFTseH1ySlsbW0hqQIjXsPVoJHs70eE++IiuFaPW6fDTfJDo6WWXPYGMoU0bQtJjuoQ+Dz+eIAO1mPyeTPr6+ju7yN5pdGpCizdTW0wE2R5jXqjQtnRcZWV/83nU36OSAPXzLBzgiTlPhdU7c110rATTaucuHkda4ubps+uw7OLWqZEmcsTYBF8EfSXqRPWhmRU6RMVEkqCj12nuc9msUJdvXuEqFJdraMGgPR1x02/fJG9qo6h+b6RsANrGxksLaj7Ak0Xn09RPEXYI+oSRJlVf3xF0c1wD5Lb3HaRuqoxwtzrOPeJMJ50jZiVe14owh/wIUHSXyDvXSdBW1B9BPdWpytqv9VLGRs/PI7VZJqGTWPxnYgQiLz31jnK6N1BC1xsbG2rG5RqD1wE+i5xFxrGFbTqZRzcN47FlQ3uTQtjB/fzc2XkdLy/nebz0nkSADVamoTagp9gLUhAr+I+Px3OxO072CR4NOlPVNDB/jaatAbXQcVsKm4LE/jxe9R1zTKo0m7ESVJ8gSgGR8Zw6dJl88wtrqty/4n0TJoYzSKinR3oGxwytQCFVA4pgrpOEv4wQb+PwKNJIy4ZUJcS1UuYYSvUfXWNytCOhfYOkhxG8c0vfQebqRUd2lFWaMMI5JVO5qE9itJJq0BTbSAVGXvosYextjzP58zzXW18bgIBAopGk6CV8qGAgkjJydMPU27DZhri9M05c82B/cP8vB+lzSKWF5dw6/YUcnTmPu7LPadOUZZ34KU9VLrB/PQslld18kTATxlXv3oFJPbs6cPJ+09h7+FDSJDoerlfOQKNKp1PNBHnugexubiM7Poiwest3LmlqGQBU7PLWFpMYmC0C6cfuceMJV/fyGF4fBDhQIDv1oGL793AOz94G4l4CAkSZLtTa6ATNu4x9yhko81W20juhwp91cdfOuAgSG9RjwWKKLbw0J60nCTBDgJ3fq5F4KxZE6aonWuqnyklUSetijAuLixhkyRu+vZNrJBwiCBWCcwibSTFh8YpXx4zIr27uxej+8cp/zuIJSKUE+XVE6RQbn2UOxXLq32qlZ9Q16w6fZxO09rbCXJJ4DaSm1jn9f1h7ifN/9tvnEWdfmmZZOfDH30cjUqeoN+Lv/7Hb+HJj9xDn7KA2xNz2LUH8cgTj9NW+jFNYn72zXe4Z3w3yw5OHD1IGX2fpJW6FVa6TR6xSAyajDlC+fVxbRd0ykHZf/XNt/h8dvgJW7a3k3w/ktZozBSmma4ry1skGHE8+eyzaOtuo5xv4eqFC8jSHudJttQBTdNxO3sHKDc1zC8t4Y1zZ7Ge3MCp4wfw6U9/hGu3i+9852UzdOzA/jE889ST2DM6TqK3imX+TDMVljbXcfbyhEl3+o+/8e9pb3fwxc//LSZmpswExkQshJGBAbz0vRfx3o1beOZjH8EHHn8cM3emcOnsOWgAoYrnNVI9Y2yQC/2DvfQXdizPrWAtt40f+uQP4eL330OO9vhf/KufxOGj+3m/hDkxnJ28Tl2skPy20D+yh3JLveDatnJl/OCrL2JbpyyWVZx59kGS+i5EEprp0o7kbA5vvPYSAeIg3njzGja5X/3DY3jz+2/g1p0rhKQtU6dS2yVhyKzRHxCDUHeP7R3Akb6jeOuNC7g6NYWSyE+IGu5rYbCvF6dIwkjhiD9oK7g/qyvr6O3lM/nbUS9Ysbq4QNtehXrz24h9qlWllNiILRrU0WUCwQZlP0DjobQS6nAwgE3axiLXyecJ3tUVOlM1GhAY1+lkLBal7ji57/LxNdpC2vpiDk76CaV8Wfg2OnmKhOkrqYM+4qVMvkBArm5rFpK1gjlR2uHe6fStQl9ZFxDnzzUYT0EYB9+nvTuKvt4u7Bs+Aks9ys9H8PUvv4Tl1FV4YxW0t5FA07+liW3UHlOHmU5bgASiaGqFWg7VFQD7xoJ46Mw+rlc3wok26lQf5XyMct5O/xXE9PU6/s2//p+4MXWRxDJFW1owdr5/NIwzZ87QB9Rpz/dgaakIz0CA+lnAytQ8tmvEhW0eJHwBgusWZhZmsLFM/LFUJuShEyLh0PmAgnEKgrXIkK20h0oX1uTcKAmlgl81flcRdreridGRIeN3FfzIkDg+8YEP42t//R68kQosr33rr1vqSTp5bgKj3UPYdbWQzCRx/fIsjRQFcn8XHYcdw9ExjN3Xi9ee/weMkomE410GoG6qn3YsjqXyCubWZs14Z4dDwzt2sHhtAzNrqnRuIWr34uiBMWTrBfPz/QePoOTI4LXvvY0aMc5RgvHNHIWUxrFSdUAjjiMxN/o7OmGjkOzuaMyvz0SINNVRLXl2uB42Co2qqEsafb5DYSOQWaKj1lHsAIFATa0GydhUxGZGL69vUwjpqHhtFbKV0jrapiASKOfUzcTFa5aKCPGzFhfBvGgQ/7dD4KNe1TKmXr8Ttt0qWScFrVhHw0mgW6kj4HKbzgoa2KF+u8q3LVQKJBIOtAhklHOlIUnRtjYKMF+AjrdcJhiK+qnUcdycvmbSPLq7+3H11kXKYRkxOg8zbpzXL1IpNG7cSnDu8bjoqDzo728nE65ik2SkQCKkHsglXtPO9dZRt9K1vW6NO/fRAbtNTnKNxlJvValoUmCRrN2KANct1tFGYb2brrTjrPLZykhv5rGqlBquw14q6Q7Be5rM2xXp4hp2wxnwmmrnTHqba+I2zslBwKRUG7WilJEwbRUJmG0UXeU3q4+6+o6rVZTmPClRqExj0STgUWFtnUDI7wtSoAkkBVTtHsq9UiVoJMkuVzZXkaRhDTqCcNJxjQwNkrlXkSYpUeFMJNyD7p4RGhk7EokE18yKREc7NrJZTE7cMakFKg4yQ48InFxuAj3uh4bj+Aji1ZtabQQ1Ec7jcBlWbmoWaMzktL2UewFhpUQRURuQu0MAukvjtZlcN0XOZcqcovxuOj6vT0WiioIKrgqI8rPUCeURK5Kq1DSTykGALCbdIlFRhGFhdgWXL12BWxHq5UV4uIIeAv9wJIDeqAd79nbh+nyKBtSHuI45fVb6VQvXQaPiO9DW04vU9ib1kTpSIXmwOxAOkhB2hvDeu1dRLdSRXCcBJWiPd0XhjXZwv9S9Im1AVpDgQae7SlXSoBd1VFF033SV4boVuOZ8ZWgokqLZG8kMprgvqe1tUzRequ5Sv9QzehiRbsopHXtOwxb42cceewRDIz249O6b8PO9NQBl4pZaDzYxNNiPOIFAF8mNxpOnCcwEOCcnbxiy0qJcqeWjL6rTEw1dorEjQC5m6ZSoVrcmbhsSqLkIxJ4mDzzR3ot6Zdc8a7Gk3GICqoCfspChPt7tqqGe0+UiZS/oQYkyklylYeIFVdytcefFfNYUJ2tIi6KzuXweKRJcOX4vHZvyxv1Kc6qVTIF5VhFJj58exE69d8BNQFgmaXNWC+gUKXBRVyhzdRIbtSQ3Ofx0doqG57gOKblwnxvqUz8xuYzN9U2EPLRAlGvNTVC7RUXIa9QL5VeqSP6+e49wD21YWVqHOt/o1EdH9ypI1ClBb38XQcIg+geGaTttJs1P6R6+YARH7jtlnMr8lWtwck1zdJw+AsuA30fQqkFNino1Tc772uI6wUjYgN/tHMkUiYHaharQTSdBxim5vPxckvtSxv7jB1EnmVm7M42lOxOYmryCqYVpTK8kabvUmtTH/R7EwNheU2g4NNiFgaFhvP7CeaiNm9fdRFvcjVDMC1fQifauLsp1hA4NuHb5Nt4mCM2kFrmuDgIF1UMQ1NqsiPip+7SVPrLJFvdyl89rd3poW2mPdCJG+6RgS4t7U6X/EFgN+GIESxaSpbt1M2rd6qGdcxHI+CPq4ML3U+0L5WiJxCWdTdMuuDG/vITJmTncunmHIHSF9tGDY/ccw5ETB3HqxBEDiiOxDizznZMkgRnKfJ26N7+wjkLDiQNHDxjnrV7x29Tb7fUljNF5H96/H9mFRawu0yfbavRjHlh9cUzcmEDPQIc5lbrw5kVkiuvY2krRn5GkOHfx1KMP4/r7N428e/kdVyiGT//0vzApmZa6w5De7734PKZpr7oSAXzgyTMoZir0GTZk1rfuBg8oD55QHPtOncTBI0qDWsGVd84b0qeaGqUTPv7Egzh17320azWcf+s9XLx81czZ2KG9eOiJB/ChJx7G3K1ZPP/dF0hU2vAEP3/0xDg627oxf3MBqTV+lnbkAsH1xYlr6B4aoA/sQAf128nrjx04gUWSuHdef93Uz+QoD8sbGxga6ERnPIx1DYNKbRO3V6lq9LtKK+DeRun/jxw/gsOHDiOfK5rATThGv07w6qO8ffeb36Zf2MUjTz2Gt783gS9+6R8QJgmhNaOdvQtSn/mxh/Gzv/yvSNYH6DCJM0g+Xn/+RWKiLPV+BQfu20/i0oNIpI/gzIv0dol+tUp7Q9A7W8Af/n9/ibXGJo4c20+9dhC0btHYVxBKKJhio0xTv0iUbt58F4d7BrE6uQ5bRL64h/6nTp/kMf6hRKBXLTQxe20K2eIGAgSJHZ1htEfb6YLCtGck82WC4IqK36v8fBlUfq6Hl78ro0K91WmlaqYU66vTtvh86sxNW1emPBA0J6JudNAWmlbGtPMJjxvN4pY8FuWuhXxKTSwsKPACDZEGeQn6qdWFDZSFwQRCaZtt1A+dQCp9RcXseeKedIkYhvbNZXXzOjkC/Bz1qEG/WEd7vxN7xvtxZN9jfMc46mkXXvjydzG9dh4tbxnRdpFp2lXa7wptvNdn4xrQd8NhgpPqSW8aFFh3EQm1sH9/GI8/vA893X2GiLR39CMaH0Ao2oeO+DhuX8ng13/5j/HapZcRjG7wM/QbxMCPfOA+BF1RBENRHDz8MN575x3uURFDe+7BxNQtLK7exnpqE/ntDIlQgz6+alpd6wRMdWYKkmj4lTq4KB1AQRkNAKRYEg+C9tpmgnveQBilbIW+wsI90JA24DM//DH801fe5LuQ7BS2FlsLi7exOjOPsD+Eqes3EbD6EaBx2iqmkdpdN8fSx8ZO4Ebqdbz+GkH0fAMD+wf4QDU0U3YMtvWid6QTudw6GnzBdDGJjZUsguR2HTTW69yoCq8ZdAbQ0+ky0ZX5q+s4+dAJ5Jolc0S9em0RH/z4k/juu6/DuR3EA489hJ79ESxPXeG1Vg3AaRT59C0CIQqqxlCrG0rPyAgm526juLkBD8Gn6X5BUKzWYI1cHSefOIO5mVtIbZVoNPOIBP0EMAF0dRJckbGsrmfpmAqmANBKxpVNycAG4SHIaVXJWgj81cJqI7uFWquEUHucBncT1Q0N8VGrqoQBroo0Kz8q5o0jTkCkllkerx3J9BZaBIpqZdbWFqMCkVHRafoIrlT4KHTjCnmwvpqkQnRgnew+l0sS1BawuZxFRyCEJx47ibnNBUzPrSFOJVav5TKVUIWaar+mdlR8FDqaihmGIhbrIQlRiyIBQR1ZJcIEcz7iAzrMpowGnVd7d5xKz+eh8CgCqEmaVkcDVZISpffUm6qodmCrsEMjvA0HlaKjP05n7SJrbcJFp+ync2wSNLcIOnSMr2upgwQfjUriMpM3FQ3S9DCHKvh0VF5TZF190ptQFxBNlVSOcjJFBt20muN7DXsRqXHRIapQykWyp6lkJRpfHfmpc0kx2yR5cvE92lCi5PORaVB26HRq2G2oKOVu+kuL11G3C6VjeD0hdHZ2G/lRf3MdZQvYNPh8SudJb6dIgIomF1iRUy/Xpae/H24uniKZbqUuiKzxPuoWUKxkCGKzKJBM6GcijCXuwzaBsfr2Kuqg4hJuBZWRekXwpOMtFUcRlxPYFU36ik4UavzQO2+9g635FTRoxIIkUSEaNxmbTgJxf8RHx6K8cIJlkrP2DqWMNZGIOAkmAlx7LjoJwvLSEh1X1nTgcVEXKk0npqdJhPePYXi0H9cJjDa2K6alnYoBt1X8SeMmQusLugnCaEwJ/JQKphScCtdB6UcN6mmLBofqrIcQe0CO+qIuN8qrO3BkkM5JHY88mJxeQoqAfHeHVIJypPQ0J+W+LeEn4OU7i5hwbYYJvNZV0EgwEaTMCjBl+e5ugl/1Ru+njEaps/l8xaRhyLjZCJYUqXTwmVQoWeO9fW4LgmZPrVyTgon8bG7R4BKc8aN0K3QeJCAadjIyqjqMIEHOsjkNKNCR1fhMHj6fumg0eX91vPCTrCl/tknHleM6VOnUtrdoTAlglX4ggtPBz7foaFYJgpUPP753BHnKaZVOMUPCn6J9UXEltRVBH/eyQfLHa3WR5EUJuNXBQMPKmjWC8V1FU6qo8E+GJGqDelqhjUsXd5HV6VhJxDzDdS8bAO6lwxV51TPrVEpFoD/3K7+IAwQAyl9U+0ZNVvYG1OXFyXcOk+BskdgQydKwKeVGLUjVFWl9hRSABH3iwvtw0lE8+rEP4cjJwyRD1A3a+TUSlO/+w3dw34P3o417sr6+ShekHsMx0w3BjMfPKf1HnRu4R5QBkVGvP4LFmQVszNzhv6/i7bfeJojPIVPYRprrZPHSt9z7CO9Dsk5b4XD6SCrV3x0Y3zOC67cmcfKEBuyQzHhj8IcCBLXz1BtFuayIt8Wpyzas8WcZ2oZbt6dppxW1Um652nYSiDkJzvn+Iv0WmwdxAjdbowaPCpz1nGoqQB3TdMAm5cVFIKjTQ5ERTXVWUbLNoSI6rjl12Ek7JrsV4LO0KJA7oC4QysmuqdhdwQ91LNIpTzqzjWvXr+DG5YvGxmcLGfTt6cIHP/FhxNq7uGdufPFvvoLrU9dx6NhhGk0n4p0J+HnPxnYebfQ3P/FjP493n38Zqc0bBJouvvsOkgt1XL51BQ8/ehIrs6u4dH2aYHAbY0NRDJKMX5xYRJ4Es0rbdPrRe/Hxz/wklm6t4Utf+AIGBvqgdsMtj4XEIYRSoYwCZcVOWRgiAWgb6Df1Ham1Jbx77jJeffMcAUjBEBaR7zP3HDF59aGIH5O3ZnDnxjz9VZnEhr4oEiKJGKeet2N5bhFbqxsYPDSGp559jMZ5F+nkNs6eex8L1Be1VlQ6ao7y19ffTRBawuSdOwR4NTxMkK/pvA898ihe/t5bxiYsJZcxONKF4a44QextTM0tIRyOmfH9uQZ9eyxi2n863SH6twTWZ+foxyqocm91by/3vbpTwOnTD+D0oX3wePII9vXD2kzgpW+/iOJOCf17ezFy4ACB9xtmOu7JR/fip37u5wj62gl66U+pC++/+RZlv4Yc93arvIUPfOIDfN9+vnsfKjkPfu3nfh6PP7OXBD6E5UyV5L8bX/idz6NvwEu8QHJMX+Gk61d9gGp6pJtWgkc7dbq/sxNrJESr6XX8/zz9B5yk6XXeh56qrq6cu6tz7p6cdmdmc0AkAIIgQVEkJYNikkTKupb0k33lIFu2LN+ra9r++crXV7RE8soSSVEiSBAAkcNiAzbvzk6OPd3TOVfOVV1ddf/PO5RnMZgOVV993/ue8DznPWEFGzpxYgaymrGlxRXby+YsnRnBvkKSD49sem4S/xSwSrbkAiV9/LyLj2u3D7GdFUBsEyCadOTyENukIFvPdVrqs7oKuAHioWAMnfVZFTvXwg5WYLkqIm60K+iGz9KpYev2lHngcfYqjV2pN0umoZHjI6N21JL8K3bRj12CyFfy3IeAaM9W2R8LonfohOquvOCC1HAEjDSAzemzHexF3aqWyXjsxaeftScu/JSVdvvs/W/fsW9/90+t4nkIuWyhd9h37Jh8ejmL7QN4o2qQza5h8sw1lMDmCBRrtoqbYBw4shdfGrJPvnjSBuIZ6w9C8LCVidigHTv1lI2MXTCgr/03f//37U+//Q1swyryWLRnXz4OITwJ5txHj87Z/WsrNjrptYS6ZCkQ08hin/Ev2IlH9/O2eC9ntS423gM4V8ooll42QAOxnn/2uF06c8ru3FVKX8EKhboVc02eB9qMb66VzYaHhdMq9sLTF+3e1XXbzZbN863/31d6M2eHrLS36aJ9fgzV6uKiVXdatnD8tEUGAhYfidp69Za9/e6HVsKZZ1JJO4wWYMMHVrvntRHfuPkOO3b5ySft4sdeskq4at9/5Y8tCtN0QC/fsdHMvK0WW/bhO0t26fwCN9aG3eZt+tyseWMeu/q9a/YTn/yk3d6970YVT05OAsKrAI1+DDtssY1T1uARFFCjjvtCPsvtbVgGVpMaymgp+As7QZGPDmu2t78LkNy3XklAKmxJGHUowKb5IQgtD84/Dsvus4nJQTsEkP/ox9csrFxyFqsF6picGbYGxmFvN48zVNHY40pz9SJPA4xnLh23QmvPbmFwU/3D9hKK3ijsgLLyXFvh6RiC7EPB9mxnadNmpmYQ3BDgTZ1sqjaBEvt4joGRpD1avW0H67s2gbG8cv+u7Wzvu5wk5T2GcfgnucfkVNxuPUDIEQa8NwBTOUtIJAKgvuQSBzeyvdIyH+sVUGSn3bVIFzAQC4jks19KScCZDAzYo4fbFsQpKz8Q0XY5wirOVHREeaee1pEl/G0cTw/HOwpY4/c4uqWNim2u1+z0iWPmgcRVPH5LDA1DNNgbFKOfe0E3nbPC67v0BniARbgfpXroKFsj66vlMq/jXqVN7F0Ph6mirSOUV+kROgrTn0NFazA8Om5XH1wZmQLOvKXiVIyOjqbV5swdhXHddHLIpbfElXfu47lZE+XGhtlj5QMrhaRWa1gR4S/tq7uK30ZwjjpSVxRYqSMiCCm+V0cS5YQdFAAsGHdFhbXS+7ltHF7B1DlEFf4J5cNzHUWgQtyjRtzr3tp6cH7fBdgovzFfqjnFbLO+ygOucB/KV/cDNjMQzZGRYYCMiBrGKx6wuclxZN5jy+tbXEY5a1ELYdS73T7L1RQ5fmC9FuB8eITft+386QmAMCQBYxcDAKrdV5nPKtdEkpTFDphtAGaRn2jCZ6kMziueRFT7LTkwiKHR8yHjGBc9t7qiqBf09RsPLB5MoVth9KoMBFE+OVLTf+Qq9pUvq4LpxQf3MIxVS2pkOg4+GE5B7DWxEZsxMm1bm6vmZT9e/vhTgKkIwByyFMAoIX4q3NrPFiBELX1jYZCdcvJEkvd2sxZh39V2rVyEbAu0A3ximUFktWXFvQJyHUY32xaJ9vN5BxZj/zS5tYPNUOGa0nTUDjOF7HcB7DpmUwHcMA4+EY9gIOs4F56b5c/ully+p3JtNaFNKRlKLcK7uTQHpT+od748gvoi+3QaAojz+Pw2c/yCXbj4gv3ou9+wrcU75vN0TO30ZueOs78TgJlR++DHr1t7f8syPIPS5yRXbugZa9Y4akB6em7k9Taf7U0P2sZGHpmCFGJ/qhDIHvceRzbTkNMGMgi8cno2Mz5qT146bYMarjQ2A2kbBagWbX9zFx3QCYGiMzGLA8Tu31+ytbVtmzt5AvD9lO1sIOOAo1Krau+//ZG98Wd/bhPpfvvl3/wVK+xn7fQT52zu+Al77bU37C//6q/gXLJO51QYq0iyam8UGtrHxkxOzaLvUdtafWT3r1yxd19/1Xb312yD9T7sh3hFg5jJLTeafmr+uH1wfc2GRqfszPkL/DsOkeq3vb19Z3MjyJJaKLZqPYulE6Zx76orUOeU1eUl1maZNQQsIStd9kMt2A7bZfRZA2V6/E5pPvIM6D73hzraCL5Dg8QaHTYSEOPStvANAXyLC97hwHshteVVWh9/seNuIApyHwtg7/g8nfgpT7eDTomUqVVdJBplCZTiCGnGtqsFYo/rq7heKTbSK9kU1bEoR1htRIsQxyoE4503r9l3vvVDKzSrAEel9ZmdOzNnn/jMi/azP/WLtnZlCVC+jK09tHOXLwEG8vbej36AzLUgRXO2uLhqs4D9Qz7jQwhAtVYCYHzKfubzP2df/Z3fs8WHD2xwYgIQiH9fWbFddUdBblXE//TTz9vFJ89bDr/z3a99x+7evWcD4+wTQCybV6vTlD0DaGgBdh48WjYP+8IT2iLrnx5M2PHpKTt55qxt7+Xs/Xfft/OnTtpP/9zneXaPXfvglq3zuoV57DKg86OPHloV/fNH+iG9YVt+sGqbOztukqR8dzIdt5/+5Kcs5vxfxD64AZnb3LKzJ2ZtbXnFljToyMfnswcxkSVeNzA2YhvLB4DeBZvAht67e8sRxQNImloHatqnZoF40d/JY8ft+PwZW1m+ZS+8+LR9/zuvWzARtgogNIrNVAqR9lqpoUedon3+5160v/d3/yuLh+fwiT6r7e7aG9/5rikTRHM8rl69aYFE0Na38/bt77+NHlbt2Wfm7InL89YfGYfYVFjvW/alX/uSFVYb9uH7b1tiUkXJAfTHC2k6tN3dLSvVAcK9ov3Uyy9bQ/UUi1ctMhoD+yTcae0hdjudStuZU6ddU4bdnTzy6LXxsVEXQCvhW0Ct2KWe9fmiTg94mzs56B72W6cj3CNQWLJms2ahpAiwTvPb7hRa+eG4IYhGycrYaHVv6se3i7gHwHHdXtP5h5BO39m/XQhmLIq9mx3GtoRdcCvIZ8kvJFNxS0aT7gRO6Y86RdfJ3fZOyTZXd62KfibmhpGdUadzXUDtwqlT9pmXv2Tf+P1F+/affxOg+8DqXg32afJc3Kenxd+mOxVVUbpOstoN9E8pqsJ+3FuHfdNEUT23ftbBZwrAX7yUBp/Nck9h5GKG+4yjByEbmzljmaFTdtQetX/6D79i/+r3v2wWWLLjTypgOQoJSUBMYnbxwqfsyuv37MHSLfTsoVU6BX7fb5/91Ev29msrjhwqtVgnbtPjafv4x55H/6r2LnZULZZDyHoyE7N6VSlgCsh5XDr248nS4Ksh1fuE7WCnarli1jx//D/+Xm/6VNzW88u29O4Dm56ZsL5U27bvbNoxQPnAiVFXTKTKbPWtVhRS7eWU4L+b37XvfO0NG0/PItBhHATA43bR/urP/Ud2+a88b99/9w8tv7kBMxq1ZBhA2jyw7Yc5AMeANf1HtrNfgJmmMMB5ACBGIOK1vNp+yTACRuoATA1s6I+HHJjW8BHlAx/gJIYBghq3u8KCTExNYey6tvwI9h2NWwBm1SjWHJgWyEbn2Pi6JUI4dt0HQtd3FDI/C5Ur56y8k8PhD1lfMonhUbFiFzYEFz46tI6UIYaRxkrW2WSloKgALRjz2jqAWwWdipOUS3u2v7YDQBpCMFo2NZzGwURtbHbGjgAeV+8+sr6azxKDccBY0U28c1GaKMJ1WHfHPhUUY4v7afc1TSNjt1cwnDDbmAox+7o4AdALhkhFGUEcmwdQpLxn5derj6gX4W23ABI4IxWN9QEkgn4EM5bC2Ks1EQqLIxGj1Kh+l8+Ik1KxnlJ5lKsqx+FVhJr3x4Iem5kbwggCHGIh19Yw+/ChnUNgJ8dT1sSw7KoVHvcINAH4oLBhnBiASgWf/j4UDuVWoaVAgYjkIfchotXjd1Ingao6xsJ1ucDvqc3eIWw3m81ZBgNdquZR5l3uC8fINQbSKDLK747wEeTjxy8j1AN26C0BYHs8iyL1AHtAr1osVkt18wBi1Baz41XnW0MeANysWx9GJxBMWrAvCgmIQPdx6pCqvewuGs6FWG+lH3V6bVdsp5qAWrEEQIzxWR10oOwAttoV9rAK4T6IR1NtI/2A3jA/kyERku9zstsBxHhAfRr3HQTEBXH+Dx7ct7zy9CACM4Ap1yGH+1BkQ3nmjVbPVa6ruFmR6RgOP8SzlyB2il67nui8R60+xzMhHFvPvv3DD9hX9hICV0UeWoA7yUm9wXtw9hppnkyHWLckhhZZALyrWEc1BipS87FnGseuARyqdpdzVUT1/OmzduaJU5bF0Kw8WkPe120EYK9CThUdKoItZtbAefdBTNQXdhg96PeHbfugbOp6oChkrXhgDe5/YzXriOToUMxOnpoz9aR2pwYQqjavVR6oJqIqbagGSNZocUX1Jed57NHEzJAlYmkrAFTLtZq1a0fuSLHRku7X3bGiokZtbJUKomPJsMtd1NFsCoCnaK6chY4cNadAXUm0Pn08u47DK3XpF8/Dmigyr84oOglxboD1VPcfXUvjq7us48zUuEu9ODZ/zM5dvGyZ8XFXS7P6cMV+CEh/+ePPuNqMnY0te+3L37ZQu2pxPIgH4tDB0ahjhQbaNFi3zNw5+/Rf/0377d/59/blP/wD7E0Ah8c+83qBIzQMosR6Y5OyEMzx8SE7tjBpGq+tDgjqmlMo1m1gAOeXjFm2uIfd0QCilA3NTlup3LJrV67z/I+wlVUbguDMH5u0j7/4vA1Afs49eZxPkEwEnb1poaeqs+jrl9P3WhSg5kWPszvb1mNtJgFmyUza6ff9j27Yj3/4PXtw94Yrrl3bylsHshoAKPuCPTt+bNwWb92z3e1Ne/4Tz1sxX7fF+5sAbgy193FBv8hXMhW2S0+fgszyvH0hqzVLvB+gKGCBbRf4bgOCmvxcgYoW+9WqtvgdZBt9wzgrHGnROPYHW3l01Afp9gGsAcYYG+13T2AcGVO72wCv7fMCgFhdH8A9DmiMKegBOet6ADGAHXUJiQMEw/gDtZ88PFSkMOgAbpRnU8vLLjreAoy74l3k3aMTUQC+ukhgSbHJIcy4TiUBTABF9YNWNyIBdtUG+FlXFaLduHXdNAPh6cvP29LdRRuB/D+4/SF+JQWZTtnV9z8ybypmX/jiF21jZdMe3Htgmxur7L065cQsj91c21jBHwasllMr1H7XcUXrFwBQPffsJdt8uAFZhvQDRsvYukpVEedBe+KJJ+308WPoVNv++M++bfdXHtnACL4VXdeefu7FZywTzdiVD29hvwr2qc+9ZGchbhsPt+x7f/59W1pbtuefu2QXzp/h3rbYuxpABl/Ok731Y8BKpYKioT9cT+kWI/ioJ09fYB19EMuL9t6r72D3aoDltl29fhMfU3YEFiPNHvIPvkynMoce5Rwn7SxA+/13rru01viAhsCxi13tTwcg1DUNAwwrLeHcJfvh979n4QzADFxzBNjUiW0qEXMYRqkLk5NzLgAV4T1yC58CfE2MXwRw+6yRr9pb3/sBt97EJpTdKcW779+1XQi/fFgtfwBuKULeIYn9bdcsYAFCMTIxbKfPPWGZ1KxdRz/6gofIO+B2bc/q5X0XGOm1fTYxkbZTM6dtPcez97dsdWvH6nWe3cLWrDasUGPdOhX8oN91oZkY1+CipGULBcvl85CoXctB9KL+JOsyDZHH9h02nD+v5OoWwHedOXPavv2116zrV62QUm81B6TlAlIpnWj2+l3qUR0QrHxw1bD1QYbV611Bqaowimq9IJpTo0MWC3Fv2Oh+iLgIXD96lsvtudoyBQ5V31avdW2vkEPufK6gN7u1j6wfWYK9iqT77HM/89N26fzP2Ltf37NXvv9dqxzdsno3C7mNgSUep30etuvOt6vBhCaBN7kv+Xcf8qNTKVwd9yccwRfcr8hGH1hSR9J9YMIz5xL28oszdnx2xM0IiCZHLJM5jSyFbHBsiuees3/xv3zd3vzgh7CPHYuk1Bq435568qft//znP8L+qj5p29nLbLluZe5F6a8jQyH7uDtV9Np71+5ZdrfAz/G/qH0czKK5C/7AkY3ir/I5+ZIm36vGJOBOV8fGYjaUyNjOOj5xb8M8Nz/8du+rf/gVizVjduLSMXuUu4vT62HkR+V6cMYsHMa2X8WOyq3MHaGcMbt77W378DWUZddrZ2DZNQRUBnAdYBw9TJunGLP/+H/5dbu6+BXL398yfxTAAJNoZZcsxYN4YVIFDN7URNKGhhN28/Yj295tGFjdot2YXXrpBZs7PW4+bl6JtmpNpQhusVC2nZ19lxpQLunYBlBYUY6o8kE9Npoctxd++hPmjQeslNuypWsf8t6a+XqPcwmVJ65IlyK3avdVLR8B9gBJYRlsNlbR5UAIEFaFNWZhSxF3HKKIpVondgByZVhpCqLgWnwh6EOQlFCkY3nYET7JWH9L8Xwap61iCUUz3KCWwpFNLsyhwBUrHQDuwkEbnhywrdyOO5paW91wuaeaJgZqdbmoKmoFPbp2fBryohHg6k2qQRGuABIhlLFX72QWyvXUFNAKY/D6sF7JkNdSoxH74Naa7WQxTrxXXSvUOk058rJvmsqp1AANglGksgv7PIKYqLg1EPEhvFEHQLQX/Uq/QRj9gBi9ri1Ah3GMo6BqhxeO8S/3rQ428WTGUhg/5WtreE4gGBc+tZrAIVhVwukG8fj9ru4gV4FBA8i6gIAq+2sAABWWKZ9Tk1JFNhoAjloRxwGIUORXhj2bg9Rh3HvtBuuAAqKwqjPoACg87LuiEgOZEdva2WJ9WUd1QcG4hfriANAkpGvExiZnXSSviFHd2X2EgtVcfrkI2mFTU7nidgjwGx6M8B4N3KlbNBwAuKl1ZVXYCMA3wQ6YHT9z0rb2AfaA+gTgb2lliXvruNSV0YkR297aAPwBkmtKuVFP7MdpUuruE8OIh1gPLxfsx5my8LYPEFVOsACccnj3sge2uoby4nSU4x5kb5ThF0V2JkcTECMBhcd1GdFk2poA+gbkMgFgu3HjtmtLp5xqObhDARORKryZyJqnH/KHk1IvdEUQk2nII5+pgw+1s1QrS0VIT54+AbHz4PR3Lb9X4TqAX9Z/EFsRAwSWdTbHnrZbMpKKYKK3kG8d8UcAM89dOmGXnlpANjTN0mO5gx0tF3uFrgPA22rHhUEso1DqJd6PPihHew1i9Gh512p1nGl/BCIYBCjIucdcJNuLLE6PDLKOEYgFQK11aIVc1hFFpbRgpzHvmr+ww9N7LANJlsPRAB91xlGBsgryynztY/kF4lXgub+/z3L5XSqD0tda2KLpqSnXilSnJa5dG/ouR66JmAKAFZxJh0/RrIRkJAiRVVQpyL14bQOQVROp4f1qXynC1sQB9nCIVYy4d2jcIsdn7PqdZfvuV3/ENYuu0xNUwMIIi6JSfRAw9WrXKG7Zm3Qqgbw4t+RsCXzKpS/kNg9seuacPXi07YiSSKWCL3/zb/41G+f5FGUrA2YFChXxP4KULN1dsrPnL3D/SAMbo/xwEROdpKhjk46M+/m5CLHakt4A4L/16qvIcBP7/Mi2tjZdS7Xnf+JTNjg5ZNube7amIVnoeLVUcPqq/PVKPmef/IkX7St/9iPL1/0A8ShkfMxi0aDNz4/ardurEM+waRDTITLbqD+WP52M6hj9CMKkjjXcjiNXZ88ssL5Be+P199yeenU6im1EvVwgQhFz/gH48iTOzGLXWUdU3WVk+dEp3mE9RcKxkX78X4zrHEEKWh4WVOAZPVNrN53t+fAHXX7XwDv3mhUbSXqx+YMO/KuXuQ/dVAQPIUOHsU3IoVrB6a9aXyqcIXCpOpZgUAXFIf6yv9hMzdaQwPr7/qIwlIfETLtUM0VNa9idK2+9Y2vrm1bFJg9nMvjFfTs+N20HuU3kvwkOD7sUyoGk2pb22Wd++hcsCQB++9vfcURkDV+qGQdp7Nqp86fxx7O2v7luD+4/QGdbVlQhIGQ2nYjbUCqDLB/Z9dt37diJU/bc88/Z3Zs37EevvWEFdFZBA82g+NxPftp6nabt7+65/O7VjUdWw39Fo/02Mhq14dSIXXnvLrrkBQwNYGfCELV5u//goZ2eP4v+V+2DqzfBA5A5H/YoeuTah7aLj0+rWzph9XcBpSOsHSBRfdTxa6oZe/Ro3QE3HpXdgQTh70/MTFur0rKpsUnbQC8y06MQqzhyegD46tgTz17GF6fdKav+rK+vsjddpzuRSNV+6df+KutyybodhASS8u53v28H2bs2PjXGs21bbGwMnzNg7/7oA2c3FKddvH0H31EDKOcgeY9H4nUBhlMLw/byS5+wMyfPYg9zrp1oVac7CKgXvZf9uHjhjD28tmK3NtesH/ur3O+05o14qjYOsBNhFG5p1o7QsxVHTB3/RCJ1Ktjt+PFP+Dkwk+ROp9/5gyyELGnBZMiCkNRf/pW/Ya/+2Tv20du3zIusjc+O2hBYTLiqtNfm9QBdQHO3C6BBBpWa6jqV4fM1LVuYQYDfjmrW4zn9Xp1esJxgha6pi5pOpFvgpoZpkJQHu9bB11TKDfSoCdjuWAZMKdtvkI8v/dIv2bmFn7Q/++179m/+6PfMP7aKXrWt01QQQGm0NTvE16oOS3UeOnWRPVauvPymF/KlcIkCgY9fL5vcwp6jl8ig6tMwjRZDbqbnYvbkuUGbmR6wwZFh9C1msfS4zcxcsEA3adWcz77579+yV177gQ2e5rnTYZsZO23bEFhNnN1f2QBzbtvYVMTOnJ5nzVp25cqabfOvCmWDHjADtg1XAebpuZqesB/bg/4CVS2UCD0OYmEPFDsYGUpYIpQBFxxA3gbM863f/de9veI6QEDHj0fmS3qsgJAX9wv20ZUbdlTst5Njp+yZzz1n/gE/i+G1Kk4peVS1MBe7cTtri9e3LD06bPceIswwfUWBNW2qXS+4SGEsnrQxTUVMq/czCxjqWt2bM1/z0HwYVW+k3w4wNI0jv+Vg6pUDGOZhzEaH4yhK3Er7dZuczqDERcvvZ52RDcOg0gMprh3AaAdguIMA/5gD6Yroq3jk7o2HGJMxO/nUZfvw7i1bubdsIZQ80h+ygeG0E1ivN2Q1jGJ2e8+xSRURqYezFlW5zKqkbWBw1A5MoN4XDluX36nLQgBnrijZYb1iE1MjbAIGVmAqHLHh4UkMYQodrlm1sKEZEdYuYVxiMTZGxQpp2DJAC1AwOpO0D2+8ZasPIAmdjm3vlK0ngN9BUX0RHEbQGRcBVhXhIHvoCSYWYKfe3cH442PsvsOgjQwO2lF91y4/MesKLR483MYZF113E/VkFnDmTgBlPStXlFahPscNDJnaHQHOO0r/6XJ/fhscTuFQjmDYeetnf7yQizavC3gBvW2cBAqqSn0pbRggqa4NmhimVkNyXiq6dqkrKb+LsNXrgBSFOVg/RQfFpPf2DwD4Xbt0+QmLjw/Zh1ceOMA8MZJAmAFrlX3rCyvKhBOXs4IoRHkudREpFTo2kB6woUwKo8hr8wV3tB/DgCvnDorgDEQQwBJPRXAou7abXXMODijI/3MfngSAL2Wj49OWq+Ux8Bilct7K2V0MDfcejrqjvTrOSU5N/c1dgaieC7lVhXuuUGSPNMSkg8Hwu+iABpX/h37w6kF9VK2jlF0rAtBaTV1JgA+D4DfbQVY9gE7l/o0jl6OAyiqgT8BfIC6gYl/uWNMnjwC+1tUkXD/ykLa93ZwDUjM4iCaypqmr2WzJOVTpXalYwRAnHKBSFDweCznDpX1WHYHSebRRM5CSQ97rRT4ikJhLl1+wOve+vPzAtpY02nvLnehoHHsUh9YfjLmuBoqWRGKsCQsistWFZKiwVH2/i9gRsDqf02fnnnjCOU0eBPloAqoV2WGtIb7cDca6ZpmUip90sqL16QE8Yo5MZXezlt/dBhxioyQDyJwKs7f2S84QewBhAcjZ2EDYRocA48jV0vqW7ecgsaGozU2PAwSSlj04sJXlVRyaolpK11IRnx+nWOUayDFrou4MQ2OD1miruEk9vJEjnRQh4wI2KrLVQJL1XaU0oROskSKmKhwWgRHxSiUHUAmPDY1kABuzj+2qL+bAb7tbRcaydv/Dm7b2/keWQhfiOkaWTeEzMIncD8IxAWn57BfsFjbrrR9+CwC2ZYe9puIerBfAj3URLBQADAroIwM6qTrCwbeQk8mZBUun08iVhuFACOYBq5CLdpX9Yy0W792C/FdtHnAVA3DF1akDVJrnuZpVHAsg57HsxS1bqtreQQ5b2IbkYzORmcHMgDt1XLt33779Z1+zG9dv2ibEqoDM1lmzGkBAnFlBBqUc9rvwJoYLARgeidsLL5y1kZEhq1UA29ayM6fO2g++/oa9/uMfW4zfx6NpbNca+6KUQx/rx1/2WIqjImtwOYBBpwuPTzdAB1xj3r70C19AlvJ2sFuwe/fW7e0PbrmTHZFKmU4HAlhr+Qn+4QcAbv7VFGDZU+vruMi5fqYotgihK64EuAfkL3iNIH4UkKJ0Hdm4HhdWH/NWC2sT9VoM1K9gnVLmdKqgQEEYOROQEHn3YAuVSqcURMkc28j+qW1j2BVWe3nmMNc/bDyOAEajA8hq1ALq/oCsK1KoItUgX4uQc1eOIDfxCdK/jmpk8B9Ld+7bHr5EnUwyGcg6AL1WR2P4jHx+05548rxdvnQZOcjZXUB4MV+0xYfLlpKNq6k+6dBOX3oSGxiyuw8e2JknLtmphbP259/4pl29dsURQl9Y6UVN++QLz9jE8IDtHmA3ZVcBzlOzI/YIPXy4lsP2eN0JXRsdHhkdhPiqi1MV4pFyqSfZ/aKdP3+S167bvuYwgC/UklnroD0WwHP9ytlDddnRKU4LPVf+vlo68xIb4n504lgsH1gJEnvoCVooNmCpkNdevnQJghW0mzdvc/0sPiPtauIkn4i1hYJRnlcDzJrIdgbwPMfG4l8SLfupL3wCEvsUex+xbrlt1370uu0Wb9uxswtW2qrZGz/+0O5mN23s2Aw+2IdfxfaCExRQG1V6Sdlr7776vi0v3UWWO+YPc7Nq1hBN2Quf+bhNDM3bD370FrjIa0PcR6dcwmfi9yFp2yV8LvoRHjA7d/aE1Q5advXW29boFK3NHgl8+gNgALBJs9IEH/Ts9Ok5K+c0WMzc1OWxkQGrVDy2fVhzgQYMO+Dx0F58/mWIThfscR35wQ1gl5UyGEBmT514wmaOHbOt1V1bvrdqedAkyA3c08Y+4+cCXUtB7ocgWOVyGd1B9n0daxbxnXmICeva6e/Y1Py8FfJVUz/zIPqgoEOjBjLlqdR1SsWnfX1N++Vf+mt2ZuGn7F/+1iv22offtcypuhuglN3DHtWKTo/U6jWTGoLYH7ruMyXkvMbnKojkxfdKnxTQUwqsl3uJp7AjgQD324MUYlubNfaP9cRG+Ya9duKJUZsAO00MDyIPU+hfyuKA88GBKZ5tHDnDBn20bl/+l9+2h1uL9vFfvGzpIOQPDJTHZ3z3e2/bo8WH1qf+5GAnmRMxftkY1yUN9dYJZzIZY03RKbCRTtyDMT9+UXV1devrhly+fSQsPNa2YhX89LX/9f/b84cGXE7i6c/O2ffe/vcWDSbs6s1rdu87q/a3f+0/tlaqYndeXbLPfeJztutZtc5e2SZHRhA8Np7FvXE3z+LpOAcmPAM4UEQbkJhJDlq5lbP33/vA4kdpGxpKWjQBWxkJAbTERHUsyCIGxGl7OAyugWJ0OgINgAWMf2m3ZcdgMOdeWLAH21fswc0twJIUtWGRQNIGh4as3MY5Y6VdmzYMmhcwVKjX7OCgYIOwMXmyMgZzQE4KoFUHjMooF7NZWDomBIGeXzhtz3/qUzioEK9v2+buhv3wq181+APWFcUVGPUHbXNjE2VJIBA62jUbGwJEjeLwc/uOOSp6WwXABrp+1mjWskWIiRehbLRtmI32hxXBLyOT/TY5N2pLOyhquO1GNndKSkPAQh9W7dSpMbu3vct9KI/KBxCGFR6qtd3jtJAYICCewAgBAjHzltRJBq8JwDrNVATVc1G9UgMSAlk52Cu5qE40DsDn2TUMRkflGu3t8s4EHHB6KszqwcQP9rIu32/57j20tc9FbuPJx1Mmu12k7ajPWrDCJkpqDTkhRc3bVgH4aSQ+9MadrARxoF5MqKq321hOfmUDsaidmJ20DPLQRaA39nLu+QdxBgJcqhG4efOuy2kPxwC9xTqrGrJIGgLGvfV5YlhRpapUEPwu6wPYDCVZkxGMNw6pUXdHZqwSbLkPh5eyE6dO2sbWA+6jjNwdOGUNAp4erOyjyICb+CBrJi3COGOA2tWiUy6lQqif86kzp3BCcZy1Mo81eKntIjTqlqBjsjzgopKrQj6TNjwxggx7cDR524fA5ks57vmIZzOM+zSGTZXjqDB7VFcUo1CBrKUxdJouiGIWIVEA3FGMhd8XhPgp5cdnlWqDtT+ywVQKJ+2zh4+WXcqYcnCnR6cAailH2pSOomp1RWkmpifYsxDXVTmanCWfCTFIJVL8jVsA5xGKJ3gG1pXnTaoWAfCgnH4BghoG1BVPO+eldqP9GFHlaes6muwKMGHvyoWy5Q6ydrCjfPsiRAOjCTAKQGrGRse4L7+75zaOLhhS7mbTCsU9DBE2BKcqg7UL4W7X227/BjJRm56fAOxm2Ld929zcADRkbWpmFtIb5R7UPahiO5vbVgHsKuUmClGXvLSP1Of7iGdIW2Z4yLyAXkUp+pH34VTYUoM8Iz9T5KWBQ9HocemECmiPjrwAF41AH4KAqS0W74UAaLhGXKAcAzs+yZoqiokt0SlAU96PvZS8aH+UGy7gpP7XKrTWlGGdSPg8UfQrZrdvX7MiIOT2O1fNz7pFdAKlAuL+KMDK76b7jpw+b3fu3bO1jUWes2ytSgVnppHjFRxGxI4fP2Z72SJAXwAuyjXQT9WoDI/Z8dMXLTM47AbMDGMfVYTcwesqQq1hZTt7+07v5YB1gjk7N8nzAb6xEUnWq8Z6tHF41958y95/48em7h3Ts9P2wsvP26WLT7mC0AfXr1p2axlStW6vvn4TpZ60v/kP/lNkLQbxecBrsra3terWVr3b1SFErd3Gp8dY+8ctFMOJsEtDUtS6ABnGQECGt+z2nSvIQsn2D8pWlD4jsx3eoXxZ2Vwvdk4kCuxsCUjm05fO2dnTC47MKrqs1D+h8L3tnN249chee+MD7nUXItcEA6O/OIGQWrkl0DnUsCzCzVs8R9gx3tcRuJX9xJmjss43KW1J7RcV3Vd3Bdkzkfsjvu9q2BQAXimE6nil7jmyeyoEVZ60/gT7A05WlHKp+ob/kLoiuZSuKsXPi+yoc4wjWKDWELqstKpDPltpNUrb6+/T6Sg2nOtqsEsyAbHks3Babm1UONjH+/S1nJ3IhcDQf3iv8o9Fbjvo7s0Pb9sKgGsPPyOy/ezzT9vdxVX7+Mc/BYju2PL6qk0CNEPowZuvX7H1jTUbmxp/TITYkeGhlD3/1GVAZNVWAO2yLXcfPLTwYIJ7VkekAVcbodO9keGM5XfUVxrXwedHIxDZSNw2t/eRX5AiNmVlZw+Z3rBYSqdAYTe9Vd2JZHEbkn98SzIx4EihCi1DUXzo5BSgrW2r62sAqrj7fRNWK8Ip11QE0H3spZexRSXs8aZrQzw2lnncpMKlH3CljpKFfG6PssifosIKIByia2fODNjf+OtfsrmZF/hM7GS1bddff9WKlXs2fWwCW+uz5Yfb9sqbt+yjxTsWz0ScjR/kPiKQLBWiNrFxTWyS57DPNpbW7f7d28h5Fpk7tDagss3aSx4Xjk3b2OCQXbu3aKNTGfviZ79o9x7u2v3lTVfDkMkIZxTZV0hhHLvL4ip1TUWGShs7wlf1eev41ZB9hj3cuLsJ4fe4OoBb+KFgRgQ+6k6rcmA4papqHoa6NCl3XKcPIrrqHidZUVppCaCv0/D5hXF74dnnsPMN++j6A2s3kAAwlk5EQ8kwmDFkafZbGKDTAWwif9ub6zY1GrInnzqP/c4jPznLCR+A+dLgCJ2ktrDT1t+w3/j1X7fk4Vn7N7/3Q1vJX7G+SFYi4fa2j9cn0mFsW8LCnhB+tm1bBznrQGzkT9QJRkETnXYp9Uantl5kVPVqOglrgYGC4KIXXpi1hclRqxbalkevytxkHRDfx/PFWFOl6544MwW5UxvspE1MncW/xWwwPW2NQtL+9//xD21/f81GF0bt6994z7Z3HnD9HeSFh8UEKJsgAn6QPirI0ah13ETnGv7Bh6HBRKOX6DIAXMRHbVn7Y3E3/VgTmtUWV/WInj/4x/+sN4uj82MgN4/uuyIk9U31AMQ8KMvdjx7axVOnAKMbMOCQTWL01QqrH/AwMRnhhpqw0o7dupdHmdLc9C5gtwmTxNlEM3xgjZ8n7cT5Gfvonbcs1Z90LPVJQLYPvBwGGKxs37f77y3Z9MgFu/iTz2BUDnEQG7a0eM+qByVLA5jE1rf3ti2HA1ZKwgTOZmx0wHbyW25YRSWLcCGYI+kxmxifs5OfPG2vvfO6HazlAYEJHpbNgr0HwoCPo64VAD0V9deuoriA9EEEXsdAXX6mnF/leqs7S6NaZZNgUrMoy32EMduG/U65k4FctWQHZQAUDDPii3KtEka+A3scwAH7MJBhjEHRhkfT9kiRxlLXZkdmbPbstG3t6rgeVg1pqTRyVqoduvxWXxdhVYQG5yAA3UXoXEQTAYz6NSyoAwhSv24EEWCcZFOj0ccdRmQq+4LqAALQxtlqNDbEH4FQJLINY5UrhJSgbBod3VWUBoAdAHioSEEdKNSFpgr4Vxszvz8mU29+T9M0YVKFKYoOCzg324BlnLwqvOemZmDxxy0xCPhDdra2S7Z9cIDxGzWN61YRn5yVQJ3A6OwCrBSic7ALwcEA1hpHFk3G+V3NDaa6v7ICGCy4/LaFiXEbH0hYCmEX8OoDpLV6AUunIqzhfQsGeW7WKDM4CYgatO2VRZxZj6/Zg+AESpuwGs5S3T02cTKa7jiYTmE4qihBA+VQlwTFzPnDvcbDaQuw/8uP7lsKuakDrLKFIs/ggQAmXS7axtqeO0KeOTaJsdm08WTaXcu1eYIkNXkSDZoRkFF/71B/0Doo4Q6gdfHBEnoRcKlA6g4jMKSuJoquC9y2G4ruhnGaGGtkXft78elncAALgNF+20NGkgCuIOD5YGMd2cygLwEMAp8BGPAHFbXW0SbPh1NSC1EV3ypdSZEmjdcXWVA1u6ZoVjGqsYSmxiVMvff1Xg2RUmmcutUoVUBpWG6abT+kLxRyrfH6QMWKvreQJTCKyxEPKCrhg3yxz4pcI3iAiyhgxOe6vET5DBXplDFCd6/fd3myAzjSd956CzDcs1NPnnR5/5XagfW4rh+HomKdEusq4Au146762QvVeYRMA2HUMiwcSVkB8FbHgDf4q65GDe5bqVginIraq+d0Mg54xbmNj2aAFIq09pCbIRsHLE7NztgggFQOyQE0HkqDO5SPKUKtE54QayxgJdKkNRHwU26y8h01PTXPfXZZdHX6iQMONzdXIK0QRJyzisJqOlJueSEKc5BXMChroqmxSrVS5wUBgxB2Tmlj/TC4m++o//Mu+7Vji/c+4h5T2DrkeHUXgjAE6arbyqNVwFHMLl24YC88/zKEYR4nF3DEr5DLu6LDIPfqZ98a7MvoxLA7HVD//Q72Sn3z33v3PYBX2qaOHbcv/+Ef249f+5FlEj2bGcXuDYzY6UuX7dyTlwAUy/b6t78NOcrZ9u62bUKWzrzwsn3pN/+eZZHV69du2FtvvGbV8iZOt9+S6KxqNRRZ62FngvFxmz1/0enP3va2Bf3Y3QTgopZzJ2CpSIK1bkDIhrAPSt8IuRS7/VzJtta3rIQuKqdW7Wf7cV6RaNxGIKMxAKzsy+lTZ3Cyj6cwLwKQNCAGs2gP72/Z1Y9uIYNoJo641UHODxU40MHLYzIlZ6gj+Toyrb31KyKuCA7/g/e7KOGhF2fPfxrgplC4rGkfv9cwFNd1hq9Vx6H2ppIfkVeRNZHdIDraH+Zz1NLSpa3IQwPksWUqoItjB6MC/ZI5PK0fvenr41P5pbrLKM0l4FfkXdF8ReaB5jwzH8Z+9rkTMDiK8wNuzfUdzxDFD+jTcHlc9wjRwNbzXCLISilURyBFmVXAp4JlpZutr23ZUHLYfvyDD211G1uHrdJ7jjw1O3bymM2MjOOXt7EHgDj86AF+YDUPkR2fcJ1QdpCNz/3E5+zDt6/Z+h6vUys4bPTUxJRLS5wYHbUO+yxANz8zbteu3GFPkQN01vrayJICXA10Neii35nhEZb7sS1SZLxZL+BrovhyCEjPhy3I2NZOzh5uPrJqs8IzdOwy5LGsoRr4/IlIEmCcs/h42m5C0tbW73HvHju+cBxfkLbr11ftSHU5SY3ix7YMxLBfAq8FGxlr2N/+W38TO3XBYkm1RTyyB++9DenYtdH5WasC6rw1j/32//6v7UFu20amRh1+CLLPCpRtLj90qbKDw4OmPucaenjY9lp+t2F3b9/n71VkVHoKyO34TdOXB8di9vRTFyyXy9kLT33Mrty85popVCsQfoCsyOLY5JzdvXXPBTZi8ZAjREF/0AUGu/01SMeBnYFAnZpaQL5idu/Bsu2jt6nUEATmkT3c3rIKtkrpQLGIz5L4U/ga+4SMI3eqL8NpOf+tAlkvfk14oYeOKJVSEW8VL8vG5w64/6ja8g5iTw7Rd6V9FrFRStVLu6FTYylIKv4rgk/f2inZ6uq2tdlrP889Drb6T37z71vlfsz+8F9+zfYO37dm/xZ2S22cI/hIsANCWgfDKM0uXy67AKyQsNfV1WE7uSdNju6xP37uV7UZHv5T6o8KUkUyG6ythsF5wFKjyMIRmHCrCqFBf7tgFDygHU/12bGZlI1CIoczYwB7v6WHprCr59jPKatX/LZyN2fX3163N954w3brH+Hz8lbaP3B+oexSFvFb2ADUjnvxuoYaqAVkBH3G5wq8h3huDXycmZm0fL6KzWyytsgS2MXz737rX/SCiYCNnwrbn/7Rn9goN7LbWLfDasfOnT5vH7x9x04rx+neI3vi1CULAbB9XZwcBs4DcCgjuEcsbpMPvvHhQ0v3HbpCpxYLegBDLBdlrEKWBTwrj7AfhrS/vQNzHobCZzFoTXi/3+aOjdvqDga3yQJi4AZwEv4BVX9vWX29bGOZEevwMPs5tRpMuKPWGooWUaEOoMOjwk2/jqAwFG1N+QLA8ZoSjFktzw4A9wkcXjCgKAcAng3NJEdtbGbO+hT97WAMstsW89dxcmwyG7uXVQoBIALgPjAct8WlFavmYVWDQVdMMjCUsUavbncerJi/6mUzp1l0hLauI20UMIRxRXQ63obd4b1iRAkA2clT562M42i1G5YvHCDYhwDBPtteXAM4N9nYLsZNueMRiw/GrICz75TaNn/imB0Ga1bMrTqArnHjMiqKgTYwDm2MwwgEoONrAMrKCCYgAqPv6VOEmt/jqH0oW98RxgzDrogAEmK7hZptrO86MqEe0QNjCZwhwp/HCe7lcKCA72oNMhW1OMoXRhnHxxM2gGGUAG7u1uydD+7Z3l7Rgjill5570cbmRgFsReRpwAIolc5CmgCT7c0tO9hHvhoFN+UQS2W9dj+GcMAq7aLbpxqG1e8r4Gj6bf1+3l566tO2cOGcfeeb30Oy+wAJZ63jr7KGWdvbUaS0jXMwOz4xYtOTCTe58tr9ZZ4hbvPjF813FHZRGfMc2vjYuE0uzNijrUVbuncb44PysPeN3J4r4Oi5YydcmopA4xlkWNFOTWmbcNE8paeo2nz/YN92s1mMvXKLJ8wP4BN4U2RQtQZ9gPgSe5zfzdsEwGb+zHFAaRDSuoWBwPlXNMRIwynCNj+/ANHNmDrLxFI4G4xMMBjD8SptR4kcAF2ura/x0hjnGoYS0hhRoXDERdd17Lq/ccD96OhOIA+jhaFWX22l1vgDYXdKI2es1CflMGuIh3Iy/Th65dXycnZJzryL46tzjwLayIqieqzTITqvvFh1lxHQVv9yHQX2gVFEZNpHLet1lFgEwWjrdETGuwuo3LPBwYwDhhpiIZDgppcig5qUqgKp1ZUl+73f/m2rH9TtuWdesrWdFbt1/SMI36Bl0gk+M+4mDWsMfH8/DlP5ggCpBGQuwL9Ts5MO0GqCrtJ2fCAktUfkVkw9w7VvsuOqURDB1OQ9gS5V82tqq047VLegjj2aMaDnlwMSWRP5ULW+WvB5eI/7w0M36jUXDRfo1TG40lOUDiRyour7GM64B5HV8JhoLMkzZt1JoLoT/H9+638yq+5bZhyC4AtbBFI5OnWK93uds1Ob2PyOoogeVNRvO5trkJM9SP+hJQD5DqRBKP0ANnWLGh6Zws56LKETEMiFIKNmJki848mEyxfX5NNmo2ZBHG92Z4P9VLQQUj0xaPmVG3bU2LWHq3v2zdcAC1t7APWU/fzPf8m2t1bxA+/iuCD2gABdR8OYwqy1eRJ89rgtQ6Sr9SK6IVuMVWg2bIL76PC8nj7A1cxpu/jsp+27X/+OpcZHbGx6HMDygH1p2c76ip2Ym7bpaeViAzwAAkfY8UPeq8FgIn5+rqthT0oB29zY5XUAXECb2i7GognXraWJfM6g2yoie//ddwDY2H1ApXp0p4YGTQXP2WKO19W4L9WnNAAzKtNErQA6ki3VDqmjk4qbPcgK2ApdAgRDdBRlVIGmwEAaMr27odqmMj+TPOj0SCdROFbef+QQMssj1K4/kF2dmCiVCyFyfkvy1TxU1B6byu/U/UppigLdKurXfShNTThcsnrUlDwrStq1VNyP6YSIc/1ev/waZA6Z9KG7/D+vV8NQAHsYO8/vegAq+UxdUwOVFD1X7xil32mmRYsb1mcfKkXM0+J1Al1xPg7iGwIQc68CQoeVpiPl9UYPMH0LnegAmiOWGUpZLouPGBrDR4zYn//ZK1ZVA4OjorV7iuI2XXvc8eFxe+PNN+3kmQU7efykPXhwx8LgglIFmfGEbHQkDe44YQ/xhcVKFuBe5fOUkiA5MvDB41QGcRqRm8FJdaxKmrfF+mvaI6RbOlYoFGxwZMAB+s0tTaOuA6APHGiMhZJuPkkOsKic34WJMa4XtjtgHHXw0sDAKuSvfZi1Z55dsL//9/4evu4i4OwYoPzQHr73pjW6W7afLdrc6XPI+ay99s037Ptvvm/rB5t83pLV2hU7dmbezhw/bfeuP7R6q2GTY8PIMARqMOnSat1wOEQjt7JjD67dsa39NWwBtrPG+kLmB8bC9pd+7metlPPYVu7AhtGbo27AtiBNObBKZDAB6UqilyFwRBZAp5PLfgcOw3Gv/cP/4j+1w72qtTYL9tbr79i7tz5gTwr2BL5Ie672yeoi1sIGVpEPBYM0UbtQqpoHu6OAndLhFNBR8wX12Y+r8BLda2DTJK+q1elif5SidsS9q9WfWkmr24vSH3UagDCyXcj+Ycv83rppoFAykcGuqri+aM8+e8x+4Wf+Y7v6RtP+7Ze/bN3gks1OemxS+5cat6u3V2w9q9M+9hcZ1wlIh4XjLviee8Nmyr4riNMDB6kGjE+FgIN7eO0R8pOQHUXngvhbBamqhyWre3itshDwiwoSyv+pM1w/+CuBHs1Pe21hLoF/BxOBi5PJOcjgCdZ81tolv117Y8V+93e+bsVa1u7cesM6nh3rBrApiGeQ6+okQGnQwkjym7IJ6simesRkDNImOUgP2tZi1vb35BsU9Qcp/cNP/te9v/rfftZefeWrAJpJK7V2be9gxeXVNHNmU2fG7ff+7R9YZcVjn3j5k7ayvW9TOPrBqMdCSY8dwHwjKMUuLCzqjVq4L+JyfBcx8or+hn1J608GbHlpzSanT5vaEwX7YMEoPj7B5iYH7DM/f8l+8O57dv3WtousafFqAGK1bKtiQGUMkji1hw8x/LUjBBdjgxGMweA1mU95q7Ko6hE+fXbBgumA5dUf9di07Zd3XUROraKqYiT7VRxbwAZQ/r5Yz9Q66OioH8AUsPWHD1FYHCpOp1RsmnrRKudJ1fSRpFqnDcBSjzBgdVcJrZZOzVre0tG4yx1W3/DNg6yr+tZgkCfPn7HZExM4h4LlAZtNAHwf4MhTC9jQ+JjdfnTdpmenrBOAfd9/ZJu3tmzQL0faRFharNcs71EuYz9ss4LCHdnIeIzPlQAduaPNMk5GY+O38w0ALWsF6Fb/XcV2dHKK3wZcRsCdgDCYZhBw4wWsK0qYjnItnN5uvmQ72znXEF9ePBzpZ101pjoI4AnC7uUweA/OEraC8mK4FIHR0RcOWIWe6qaiMfQx9kXdNRQZWl/HsccSlhkdsJGhAQTz0ArVIkLbs41ljG5eaRspPidmc+dP252b7wOSHrcQksEoluqWimVQjNM2MnccAA5B2NyxcMpv5TrOtr+DkcCQ7AD+kcnpE8ftoNq0R3cfmB+tPXfxJRubOG6DmVEAY9duXL9tj5aXcWY8X4w9jUCuIimr1Y+QgzrEIGrjI5oe2QVgcW8piKFfI4gRVB07KTKAxnl7PmSBdQRQenhetTQr5yEkgGQVySkaHYj4bXdz17oQ1wlAO1Ijv/14/dya4kQxgipgETBWMarWWkNyBLxDkZiLbmnipQrcZDEOWbcdrlk6KCCbYdj+sKklnRvHj6GLAowVSVNhoeoulNutCLf+qG7AETFAtv50AM8uHUCojT1Ub21F1QUGGpBYHb0rBnyAMwhDDhV9bkE2lK+qSKuGIgnESo5UTFPMF9w9KM9YkVRFyxWxU+9pNMgePgCA8eyxRNLUJeDYmdMQCk205Nn4zG1AYm5314IYyHh8xL75J9+35158wU5fPsO6A+IBZEot0Oep041ysBW91uco31gQSjn9+loRQN2LTvxcykA/YOKwiSMD5HJ9tUtUdyIdF2odRH40WbMG6ZJR7vZHMLxR9qT/cSoEeqRIOHTbybryKgX0le6lvVPHF0UtNWm0CRETaFCgRLmMckAFzUzg+uMTw7a+vGm//qVfw7axvuhPLb8D6GxYKBBj/+MQ/mFL4oyOTU/byWMn7JDn2V47YG+D6OgqzucQJ1gDNIUw8F4HuM6eOGHHTp9yRKGa3+P+ao8jijyfR8eh6G0TvfAouot83vngA+zOuM1MZKy2s2iBxjprHLSB0y/Y7mHK/vt/+r/bW++8jRx3WEuRBAAezxIIPF63RqvMZzUgDqqtUD4z9gZdCICa1CtfQTaBwM988pN2HJ3sQ853IOylUsNF9ve2N/ANeUCJ+hfX7NzJ4y6KurK0CQFL49HUMi9uZ86dB6A87p7kZhVAco46EAmIhQacaSJ0t6m+4KoXyLOefXbl6h2u3YLA5CATyxCFHKQJIgqoVHtNvuCesVkQYjA0ctT3uB4mGXGpMEmAxyGEWtNmUWHsRMqa/rBFNQyrXMXXQKgBHQLzO+tbtrm+xlrwHCITUjXJG9cVUVWqikNdCJCi4Ro25tJU2Icwv5JcqXhUL/Oj2zpqf9zqtgdA/otuLSLBEK8u75Gq9usENmD4F0AIZEc57R3ksI8PjceD2BaAHt/r6F6kVye+fj97wnsVKFKUP9QfhvDopE7Fturjr3kRvF6ZmwAwH2uSK+Rd+9AeIMIBeWyTfIBO/gQyVEAa8OokFb3oq6MPym332+L9NVta2XJ2MRqKWJZ938ke2Mz8lPWhO6Vakb0ewF7W7OHavptsaYBp+dbi/gE32actwg5x39gvJdkrXc2v+6xWHPAOoguKQoe4n739HYhUx2anZ6xSadjNB7fxm5PudHtnfQfZU+s5LuhtmybPajiYcudT7LdSX3Y2s9xfAYC+a5OZqE1wH7u7FSthLzSk78WPL9hzL71kL33sV9E9ZJO1uv3GW7a2+K4VIQg/+5t/l7UbssVXrtt/+Y/+G6unVPPzOHoLjbMC1250IfjY4wQgemJsyKr46XYZohn1ujbIIj7gWufTK9tb2PdVqxaKPE8H7NDB5w/ZuQuXsIEZfMqW9Qc7NnNmwsLBYbt9d8u10IzEfTY3O2u76xsuZ/2LP/cF27m+aXc/uGofXv3AeqGum44ajo3Y6k7WdiEt9VrJhtj3kTRrj4+pQIR72LAkZF7BC9UnFSBaciH9vi77ocnW6v5m2Fr8GduDxqMnPjdnQ7MGdLJZAJN4wDqjIzGLxWP47LJV2IMqoFqZ6Spw1HBGFUPvZzfspU+csV/6qd+0V/941b791g+tm8wiU/gr8IICB2o2onSPlqnuTfD+cXpWkJ8FADnqAtXk+i3kIIwOdbnBHpjq5IkZS0UG7dHSlq1tK/iplBb0h3Ufm4pbC/nawXf3eg13yqAZJtOjw+DIYbv5zoo9WrxtxxZ69omPT9jCzKSNQb7S8UnzhdNgA01TnURcR+3qq6v2v/3jP7Ctwh3rxsCojW2rNatgOGwj9xnFV6orVgGyVMiV2QfVVIRdXdLo2AA20GN55KRYrLgAk+fvfPw/6519OeXygy5//rz98R/8Pswtb3M4hSFA+uzxY3Zn8459+PpHNpScsN2NIk7gOA9Us261Zp0gjqVbRSmm0KSAZZdLCIs6uRy3969dtYdXb1vc6wcEs/GlQ5jrpJ1+ft454WPjXO/RinV9JZSgZQdZgHBi0CZwXhUZ1fVtF4EKxR8fRSi/yA9Aj+KclY7SwnhoTKvyfqvlFg4dR4VxUncJL4QgA2BX94D+SAIHVXX52PUiQhGLcs0IxrjPBkbTNjgY47qHdu3GXTRD8QWMeAeVwhi2K2Xn2HsYwaocGwxIR+K9dteOnZy25GjQHiwtoQx5wHMIBeMSOori/tbvKb1AxQMqTGzgZOa5RsdGBybMG+lynw2EJMJzVK2Sb1oeRhvp8TkHZUulk5Zh85qIYrFUBljIuuMY+wVQlGfHWmAIgzgPOYV6C2HzBG0wiaFmTfYBPvdvq//vqCUAboq0rG1u29rSnjVKR04IdVqhtAWJeR5ytbW9CcgvuOiURjDrI2WQ1X9Z01vVd9SHAmJd2RcdteMIAO+apqUDVh09K92nH9BaqbS53gEGH4PNayqA8Tbgd2hwhLWP2hH7qPeMRRM2lp6wTjRgr3zn6zbLvjxx+ZjdWFq2Q5yKjpzUQ1uTOXV8JlA2oqEdnbaFYdsu7SAdsVwuax+9d80BzF6r5YZHjKlv7bHzVmbNlePWPMQZt9rWJ+CLUUkPD1l6atwdBxZ29wEzTdhrCoKm48t+PruBQxCBMdvFWOayRQBAFFa7ZxtrG6bCGoGI1mEdpzNtU5Ao5XgLLAjE9mMAoqy9jrqV53bY0uQ0AI4WFmenlAwXWcBn9CF35QqKjDN47+13bOn2Io7gZfY6DvAzAPgE9xbjmZWn6gPIiUweOjAvYCggqoi6JgtKTnS0roidUocU6RWIVYcHRYQ1cU4AXaBcxEvH+q4VqfADD8vduiNJgQZNjt0AeEjMRoZHbG1ry3WHGeVr7UUNAK+UIEUqBjBoYcCs9kpdZdSWTFN21Z5QR7qKMj4GRKw/nx8Ms498ZB4AgCq6e2qyRiu3rkE8RQkgTSNTNjAzA+FRy9W6A8sCQHoO5bfrGdQdSWBEfxzR+Iuf6cRNyQCSTwFwRUHlNA52DmxgMI3siqACyI96tr+97/K89czp1KDldnAqU2nLTEFo+f3izT3wAXCk/xDHhr0IPAbkqmFQ6pGK+RQJjbNfrr0oF1KLSLV2FPrz8ns/slRgXf+7f/CP7MaHr9k0zvbFT75o6iqz+nANfe5YehDgBNCOID8aJhZKjFoWO5FHNlTPIUsylFbgIsLeJTDq025YGUKG7qo1YAeSWXt8WoOdPGx1kGXEvXlgR/WyrUFKQ966XT4+CTDK2UGlbuOXXrL+4RMuWnn39kPXVm9/e8mqxaoVyg2bmJu0z3zhsxYHmAplvv7KG3bnxnVbengbgKNCLPafvXPTj3HMCqIoQqux7yNjo67WQMXSW9gftbfD9Lj7VKrg2TMn7Sc+8xM4Lsgl6/zaG2/bo51N191jfGrBEc21R5AG3p9hz1SEp/7+Zf6ePH3eDg4OLIKtSrFn9cahZQF2P/rOK1YuZZGrDcADQO5QtRiSa3TC03W9xiUXXZx6YniUNRx3g300zv4nLh+3FHvwwZ11q6ibAvvWYm1L2So2USdOEB+A0iEAu4YT9QLSRU5UbCYgo37pmCk+R2AfC8dfFf+DZhzQVL53n2RBvkvggv+Uvy496aCjIn8C6DJYAsdgUnwE7+fnIhD6gU7BRDSVXtbB8UvKVTSnAtWIO+3ptyOeTUA9FQ3xvNwHsqVx5Grxqfx+l5rQDXBbshkAsWjQEkG/u66XDVKu9VFHp0e8FlLkx7dInvS9itTkH7z4AxW4Kkr6OHCDT0bPRHJ1UoVI8Dz6LPVkb1uxVrUI96RaJU3fXcOOtlkb1Zvkyzs2N6miQdUg4LMhRzpxabUrFlG64VHLRlJpQHXDipUKoDoFSaq7wtJgPIC8HEN+sFwAYhEq5eoPjg45ErNyf8kmjk/jf8D8rOf+/ra1IaeKwOcOKs6vi8SqwQDUHls+aMfBPoXcgc2fn7CPv/xZm5685Aiqggp3X3/PXvnqH9nUs/P287/xD1gfvxWWdux/+yf/s62VHmI0vQCziuWRURH40bFBAOqUNSF1GohWqRYgPNgJfNEh9rVRP3SNAOrVkpNhTcIeSOm0tsbPDiHUXdO8iLljU/b06ctWLzVdpxNlCCg67E8O2v31rFWxnf7wkf3UT38c/BO2733zdfAReIY9E6nJAgp7nqYN4JMUPFDgLz04iF4P2M1rt62wU2CB/KZOMLFEhH876FXIptKj1tfkmVxnmSPno9Qx5ggdkK/xeXBQ4KJSFR/LfYpAQtl5ZQt7r+5I+Ml4yGaGB1yud63RY2063C8EqX5gP/2FT9qzT3zevvunq/ajq6+aN1Z0+wDic1FsBbkU3OryL8KEjIoUKgXL2LcQXsILuN8xX6Tfzi7MWwqbkYf03bz+wNUrhXHBwzMJ7MW8NQr9tnhn2xqdklWDkCPAu68vjE1KmAqWo1yrD4Cv3PDRsQnsGzi3dWDJSMnmAfKTU0M2MTWGjRi1ZHrchjMnwEbTXGPY3vraQ/t//aN/abmj2zY0rcBWwDVxUC1YGXvc6NRteiJlc1Mn7foHDy2U6oDXJu3OtW3wZR29htwjk56v/v6/6v3pH/+hvfjccxjobRdJVgePFKzx8LBtN95Ztc988TN2J3vLvvyHf2KD3kmY1aQ9//wz6PURDmPP+tM42WjdMZk2AKi43LHt6zl7/oUXzT/osWvX3rH59Lw997HLdn/lrl25smixsRkrblTsxOwA13jgKse9UUCHP2VhVluVtn7A7NrKfetXr2RNBgT0aty3APUYzGVjYxHDWHIstI+VVxP+JgorgONDsIdghppWp0LHNobiqNnDqftx8AHTKO1SK2/rS4/Mg8D1/IgQTklH17vZHCwMxxhRwRugGWPSUq9QQETjsA8nBxjmaefmh63UrroqfxVCTkwPo/yj1vJ3bWkTJ94NoVAdO44yDU6oiO/Qqrs47mDEakf7VijleRY27mDfVu/uWbCTsKTY2uSAtVsF3lu1eASi0VQ7BkU8gu4YOgDTa8JiNdEqEooipP22uZOzjHq3c22BPq8HhQcUHaGo3UMdpXMFDNKjtZZNz1+25BCgBOAvt6DcYg+GXAZNCFEkpAKQKhXz9soPfwiQKKFcrB+G3+uik0AODCa4waYXMhYDdO9s5m1rtYwwHrM6TqUC8OmDfauH9ujcoCMq3pbHYn7+9aowsGJDELAZSMNwcsQiGKmmfo6TvXD+LMpwCGgooVRlSwxmbPbsEwh1w7Kbi9bPPvYfxe3ipz5hBcCfTiGyu3WMqqreAcP96uWshBkMBrKBh7MOjhQYxX23XJRTiQmPC8IgOZC38ZlR7I260TTZJ0A8e/y48FJtIhtWyGdtVwU3LOTao0dcS9MvE5CeITeo4tGjZcvBfM+fveCcp1IplFrSYT01SEXHpqmhISuWSy5qvfZgyaLsp6Kpy4uPAGT9Njs7a8fPn3HHyMp9FZBQgSe+3DkZHseBbxcVxjEqH78jYI4jVRqGwKAiAYogC5i6qDj/ujeyJ01IhwBCEieniDy7yV4KLCjnX7maddtYXf6L1JUauKllH1z5wNTVo499vHrlphswo3SdVDJhsyIi8/MYn5QjFkqRUkpABQCZQOeGJ8dM/eZHR8dw/DheAJPIikBAh/80ye/RvSUAQQR7k7GhMZwor9vf2bN7779v6XTM9tbWbQy5zoxOWR/kusuz9nDyicEhS4xoaJjyd5VWwnqJnABSVOSlKHk+u89e45CCAA3WQM+fSApYhs0DgGABHEjXYCZ1ylAxN6Lv0hwU7UVtbOPBIwB8xBYuHrP7Nx+5o9H0cAZgDiDhxYctDYRRu04R3X72og8gAjxjf5TOoH1Tv2oNJdHchX/zf/yh/fEf/Z6dPTdiJUBJTTUsqSRrXoXrQjR5v+yVCBwqaZNzU+aLDmDAx2xwfBZAhdKxZ4MA1GnWXoBCKQ7KRe5gE6TzQWQ0yZ6ojkL9mas7u+76xVzOhjUoKxOx9ChktAsIC0esVK5ZCbCQGRqwf/Uvfx8gXkDns07O508vANIhYr64a2s4PJmxk2dP2JX33gCM7/N8HmQbZxb229ZW1mLc68LCgnOkLCtrXnOERZA1v52zvYNN1qoNSPBg50Zs4fgJO37qjO3n8tjaqM3PLdjNK/fsq3/yNWcvQ8hqCPKkvPwggKFeKjvHJS1QS9W60iixWxo0pz1uASRUt+AVUZOEIxtHmnTLPbC0/ARg2VM+tseSqYSNTEHeeaYK66PBbs8//YLL9/3+D95x8iwipggyb+D/Ira1hK3vtk2FyLIpiv4rbUbrrwCGjvY1OE1TePVHbVxdMaci4j21rOP3AGuvSKSOuSHFMeRaeeg9/FYAENlt1dnHuosAK81MJFn3r2eRgPKVA/YB/gow9zzYC/1K0diwCjoF8Lk+f6PIvgI3is4H1TmC51bUUyRaBa+y9b7wYxKlCZM6jVL0XKcTKjL3eaP4Dfksv4EZkHn0A+vpC0fxkQHXnczD2oiQiYgE/I9JrNJdlPMvUC5iEo2rQ4gi3zwz99gBkCoq2MG3a5CbgkF7W9vYsIaNA4ivXn9k68v71qiqV3mRa3Cf/Y9zh1VrsDA3bfsQKaWQ+bEfPq9OUdT5TDUKFRtMqL/0SUd8blx/aFX89rV7d1m3I3MzTng2pU8EEjFeoXknK4DQps3NjFgiErP5+Sk7uLMGAdi2X/jrvwSg77OXPvVZq2QL9tGP3rHDXtHOf/qyzZ/9GHvgtTrE+rVvvWXf/Oaf2c7usnUEHEMi6cIrfAY2olQpWxJZDnpC+CxN/C24jlDSE8mIinc1C0Qd0qIh1RhVnT9SQKEHRlHYJT0Ysgvzs6y9x+bOnEPG48gKWx32uDqaEvZAAL7WwD/gr1XU2WLf1AXOr0ATpKdUVpvLCDobNi9r4Nfk2zjQFvAe0ECgqXnb3yzb4uKGleo6DZe28Tr8gNIf+/HDcQheKKqAEKuH/dF+Y+JYr6aV6xU7ROZ0antU04wPaC2kR60KPfgHFWWGIS7qYKRg6ImnTttTF3/arn3zkb327vcs68sjaB5nwz2Abw/4xLXuRa58SF8Pkp2IRm1seAg7WbLhsZRtbmctOhCzmZkZ+/F3b1gRTKCWdy1/3cbm0oD1U/wMfDIwblfevG87nTULjqrmCFLpieBYkS3WbRS/Nj0ybdvrB8gl5AC5S7BWSgZrlCFvgbZNzfXs5KmMzUzPWzo+ZumBKUtnJiC9g+j9sL373VX7H/7R/2b5ozXWGaIDuVLu++AA+LU/ijxuun0aW4jzWcfs3dcegecayDEYFKLk+eILL/VOT5+20fNpW1y+5xLWJ6eHcBawRjZk7Ow0QLJoC7Onrdyr2w+++7rFAI991YANTY5beAgQENQkom0bgznMnsOIr1WttNO2dEhjnct28oV5+93f+V27MHnOjgFQ+yItG/SnrYxxVaL7wFjDrr7xXWvkG/wuCLNJWiAS5sZrri+58lNbDZ9NjZ6wT37xJyxXKdj2Ssmmz8zYvcU3AfcHsI952z7Ys+TwpC2tPbRusWZRWK3a8alwrARrrRUQFAyqD6fQwhhAXjCIMafwHRk+NkatexSlr9UwMv0hnFHAkvx+Zixqg0OaLOmzIvd9GPDB6lWZ3DENT9BRj6bHJXDg0TDgodHvWsvFMyFLj8Vdc3+fJ2HFfdgzLHp0YhJAl7T9/BIAHLCCgQocDVppFzDA866t3rXdlTUMNeAPMqCjz05PR/Ferjdk4UEAy/6eKwxU27tocggFAShjNBM4SDyVS9mQwYkqJwwHslM+tJW9A8B3B+GCdMHAW5VDDK0Ky4IWB5gNDCRdj/oARiQFw+8G+6y4vWbdQonnSlsqMW5nnrpsg2Mav9u0Ww8/sm98/9sQHoBP0++OHNU2UsNtOiq0A+QMjsggdyyOgVb0pF5GAD1Bm8iM2rm5UzZ6+qylTx6zja0Ne/jBFRsAlIydO8V+Fl1xy/76nk0nBmz22Qt2784DOwR8K+KtfuXJwQGXkxjHuKp/u47oBb7Ux7pW1YARmDXO6Yg1VZRWAJZl1IEIjkExMEVk+QaFZ2l5bj9gGyX1HllmLO2GXqQAQALamu7Xn4oBWA7cu2TY8WK8VeD/cfcSyaorBMOEutHjxSL3UXfGVxHrdDyNYR1A2RW90lVw2BhLpYMIGCndQ6DbD7HwAWBliJViIqcup8uN4Njlm/kMsSy+VpRMHTKUB5mCKMh56/j4EMKiXsRevi4gI0qF+fCNt60BUH7mY8/YEY5jZHgchxkFiBXdfai/cBogpNaIrp+5OqHE4nwmNAQZVfur9ZVlHOKWeZB9H/e5tbtthVwBZxmzcxfOQjYrljtQvYfqGfqQy8PHAH52xtTHN18t2wfvXrfvfvkb9su/8lft4tOSp1Hrj4J+WEMV3LXKFaugzx6M9vrdO7a5uGxVZD2THrGRY8dt7uQpdBwjOaTIKTJVrNuxC/PWryEc3LtyjjXwSHmIKqAp5fdxSkcualop5gDgGi1tOJow64vTAwQFgxA59l0kXHUTalsXjQ1gKPsgFHkc+ABEf8adNEgGGpUiAGLGRbf8Khj287y4DRGEfhyJiJZInZ7pe1/7rn3w5tt29/YN9Augg70An7m+v8pL1mAe9eZWpwYNlFArQ3U9Gh+fsMufedaygL96qW1z5y/ZsRPnbfXRpg2kE07eFxbmXXFep9N2+eMuWsm6Kyo+lhl0uqG0CZHwYgGCzjrLuSrfWZytgh1Ta9R8Nmt/+m/+zN5/710LjGgqYMulZoUhHJ+AACeSE/bnf/Z1284+sD6ck4ITg+xHHvDfxpkof1Nt99RuMsZ9ZCDTPKYd1dvuCFrH8+ZtYEfj7gRpeGLa5c/evnHXBjMjNjw6AUAetTu3r9u1Dz+yHeyBio6V/6wc716L++0+Jj6tZlVYiOf0uZRH1d+of7oIkVpuInXYAT6XvU2nwug07+N3/UrdU8SZ37vULfQwjI0L+cPobpd1aDjbV0UPNOxKm6TuNuFEhPWL2VNPf8K+/5U37eqr7/OcHSCCPgNwp2JI9tuDTRDw7vLZ/Xx2F0JwxL17+JkAoqFjcMrHIBr5Uk2FJvSGsZkh/I2zBTxLh/epF756lgt1ebBpXUBXU+lefGbvkM9lz1zu+38g7tgiATERBNXBqFZEUcUQQNUfEn0FmKPDIdZMIFqnTYp+6x5ELOMxjwWCfzEtuossQyLaAP4OZDGNnoSVC4nNauCTOl38Gn5lKILdw5g22QwRJxWMas2PWGc9tzqD6FSJ1XGyodNsv9IvWX/tLTePHOKveIX0JRR63Na4D1Dn6ak5AM+K7DTKLdtWF6btPWtAgkT+lX9bwReoLkLd3C4+/ZQNhgbs9tVbtocOB+L4zHrBBvDH5SzxY2eOAAD/9ElEQVSYhLU7EvBUsWWjbdm8ptKq933NhkcGnG9QYCPE2j//yWcscgSYDuTsk1/4lI2PPcH9Amp3q/b1f/MHdlB/YD/za3+Ze4zjg8BBvoR99Xe+ZT946/vIFECMPao0e1ZoqrMUvgDCrrSoNiS8Xi+x9zw//ynNKATBCflD1sD+j42m3B7uKh0LyK0TmipExe8DxA3G2RvNa1Cf/4CdXJi24yfOgqHO2T72aXt/F0zV4p7x7e0K6w/59cfBTvgA9kf6omvpGVXwG4RABcAoRbBJPr8DeWtZEl3bVbCAPR6BNJ85MW+xgFKHN62KXc8qQMmduQGAPKVg8uP6JIF+L3gqZEH0oVUtuSh3C2dbYx1qbHUXu6xx9V5vEOx1CHFoIndN+8xnL9mZzMfsW3/0Y4sPFW1iLGJ7EJZaq9/euXmblYQOs34Toxre1bM6ez4MdlLnuQf316x81LDjZ6ZZq7Ldh0h5gzF+x/0ht8ZeCudVmnn7/BdfZh+nIH9Ne/2ND82iBxYd1EP4IQ9d5DllZXDr/t6uZTIx1khkVbnqEHCuIZ+rFDPlXQ/GmnbhQtJOnJzGLg4guz6bm16weGqKvR1DD2bsnW+s2r/8Z39g3cSu5ZoPTW2V86UCuqKOMoc2NZ22SG/Q7txcszp+R4MfNcfA83MvfqL3wnPPWnoqApvK2vLiXYxRDxBZtsxs2nLbB+apAKxgIcIB6kl8WGlZpBuzpnJ5MGwHyxvmh02o08fM3AnL7RTs4uWLtrmXRZDGzBft2V553zY2AV3v7tqz55+xz/+ll6wW2LYff/Mbdn4ibGMw1EUdJZU6PFDC1nbXuEkMfyiCUrbcJEOFZvsTaqeFA4VBNio5DD2Go6YjHIQ5oo6tfTZyYtLeeOMtgBICl8tbCQFXtFJdQ9R5I+qO1wIY3royCywVTFtiYhBDApCtH+LYzbZh1QHYqxy82tb1YVDafJb+1TAbHadFIRBeoeCgjqsaTkRlbF1Ffx+AoXWEssUtNTpu+7s5d8Srdlcd2GWwP2EacKJhMWEZjXzVdjY2Adqw/1bN5QorAqg2iLq2omxlHOrmzq4zNomMit8gMAiOJvAFEHS1lPQjkBolhannGTFCyvtsAawAlk2eW4WyVa6TiPlh7coRk5D3IAsVGPIMr0vCcjtWgKXnYIsDGMqxoX6EHEePEa5iVMTMt/cBZYoM8bnXH6y7SVU8OffD+kdTjrEuHJ+3QReJUPoGexgZZJ9nbH1nxxoHVZtfmAWwYogW5lCaBs4i+BdHPRiTuhfghONE5lLptNvrkUzUHQPli9wDstYV+EAu2CYMZhsgienHMBzqaI191RGiIgpRBF3dJoIYPzkBASW9TmkHAi9yTorouFZofC0ZUpGirpcaStnozBgOr+UiSwEcj4CuIsw6LpWDETGTkRIYVyGHugJo7xRhUJT9CCMo8B0Ihlw0R2kIimSrb7hyZZWOUVBrPIio/vwHRyl9E1njzf/XH92vrCGXd85vdeWR3b5+1fq4h62NdYDOmIt47G9uAmqyXLdqF554ws4+cdIB4onJaRzbti09XLbs7p6tLi1CFMKu1eC771x1n7lw7BifceSOPnd3N+w3/vZvYECOI+tRng9woGNSnK4GF5Xy6tHus9XlVZdTPDo97sihIuI6ZlZrPQ2rUlpTLqeJjH6rA+BayvvdzLnnnzuhzjIqntbArRDrzGoBOKrVopXQX3WS2VtZtezGtj3/qRfsxu33rYljSyYHbRiD2N+N2qmXPmvFbAm9XYKIxy1zegZ5fZynLyek9W5wvc6hhlDkucc6RD3HNRIOmLf4PEU8tV8RnkfRZ0Ug8zjuHjqkrjbaw07bY+mhCXQ2AmEsWL1VsIODLVeIq6LOkZEZC0QhRqyP6iVUEFmuNO0f/Pp/ZofFHUB91MYzQ+zVjpuVoNOpQhEnzTMrL7eKfiq/XekQKkjSMf3P/8avWWZy0hV+So6j8aQlB0axRdgw1lVtJ9UdQYVCe7xGKVFqjSmnpIhqCFDZp70q5S3JOkcTIWePdNoTjKvNZ78bwKX0pnt3H9r66pp9/c+/bivLj9AHoWqlZGF/+TceilsNIN1ulB9HfdlznexoGmsqk2atezY2gd4Pj7KebVP+7tjIiHiJO+m79dE160e2FJRYWVmxS089wfO2IBgZu337jnXb2GStO7JSb5VsAOeoOgdF4M6ff9J+8id/yt5+75oVsINK4uvD8T9YXHFdRDZX7uODGzY8NW2nzyPzly+5Qufvfu1PbGQ8Yxv4stWlVRsZGnSfUUEf1Na0jcMOx0QYROaO0C18AGuh0zSNPzdsCNoAHgVQyF42OviTFERxCQetokfAsx8fpNQq9FKBiRY2SBNgFelUq0WshQNGWgcBbX7E3gOmZWvYL52KYUK4Dv93yN5xXaVhKErqbAnyqcCCiIWA81/56aftp144YUdVSM2dLbu5XrTlraLt4EdqED0fTr7n62DjHqe/sEzYFZ0YCPxiW9TlQdFc/R5A3mSfoRKWxr+GVHDazz33kJOs1zqQw0F8TkzdYwIe7puH5DnU1i6GrqjLF8rGvz6LYzfD+AUdS7S5DuyUfceGAdxCyGgkpsYEIup8PvbXzQsI8i9rLEJrmqcBSFf7yRD6q7kn/JJ1CWKTZQhVyC5SpfvqQlRVtFx2aQYquBMQ3dk9cLNHMhBSFfhnc3usvoYXRbBXddaRz+JS8bjyoPvdMMBCcd96gZ6l8cWN1r5dev6URY9S2MUhdwr/e7/3Fbt+7UMI8LidnBq1AfT4E5/8hBW36gD6tM1gd7//tXftG9973ZZzB8otYU9VyFhyEWLN5NBJQp8KmLHVbR1kcK/HkUv5gRY2U7ZANlJdzpR24dqrIo8iJbINqVjMKkXslnpdsw9RrqvMpih7MzmXtnPzp2355oY1PQ0LZ8I2e+aUBZDTFJhHE3C7gELfUZW1k23hOfHlGqymk3hN81TxvIZDBdJDlkiPYxM9Lsqtbll1RTDYuRZEtZ/1V8GlToG8+D8tJrvJnkp/tEUN7GfXhsdG3ImxxvUr1bBarzgyVcPX72RrXKuHPDTsY5++ZGfHPm633rhlw+MF+9hnn7Ifv7phX/7XX7Hx+ZBFBkLIXshSiSSYK2xb21W7ensVTJnj+TTvxIkXfr5pZ2eHkNUhu/pg2/ZL2HzIggiYAi/NbtFGFtL2hb/0Bdu4XrD3fvCu+RINy0yBHYNxW1/PmdrsDkN+wn7ZHYkx8gmeUjxBp4E69dGpqNpzepCxRLhlx2bjNg1+1uCf4eFjNj563JLRYbDgAK+Zste+fN1+63/+bavHtsGW2GuIbbDXsYmJpB3sNO323VU7kq6jE7LXnr/6iRd7M7CHUKZj28srFlYjcR3/R+t29e4dq+RbFjyK2qdhjjp6z2/X7cnzC3ZseMTef+uelVkM9aWMwLqiAzCcA4z9kSLUI+64NYCDHJ2JwYA8dvPqbVuBFRwbm7XJ+Slb2162zEgUQwBA9NYxBi3eX7I3373DxpmNDaSsgDDkykeWwXmOA448oUO+L1qt0jBPs2ODkYRFAahra5v8rGI+BFRR2lRyyAl0E+M4lsHZewBGGAFBLoHyIM7Skw5jyHasnlPHiCMWqm4Lk0OWHB5EaTDafEY3cIRgHtq1D3X01bGx2RG7c3fd5kcXAJk4v8jjwgFt0ICOtVMh6wCG2ziREEyv3xcHLDcsnhmwDuuzvbNkh7U+QGUQ4wqbziqPPIlyZ83TweGnUpZMR3ByQUBDxR6u7tj+Ae9XIVImALPrINx1QC6bqHMp/hUoxPI6IKkKd03z7NcJAPpysLdlm7tFx9pV9HXU8zohy6SSj8EhdlM9NEUY1GNU6RJ6nSLNjf0Cjk820WMRjIIKJCMIpZ91VI/02OCQVXEWas0mIhXBYScxdCEcmgy3xwuJEcRFoNUTVakVKoJTuyIwkktZEsv28416e1aaj4/rNHShCzXth7VHI+ptn3T5gYqsqOAspzZdAIIaQlzGKSn30c/PpUCa4Kh+413uUVFE9fodHWVfkjjt1Q2rH5TdsamcSkcRLX22M/Z6UBROISeMjAwiFNCdTnQA2mqTNiaFnxzg2VQcqKJO/CdGJsA6apR1E3nMQUQPqzWclMc01EURQx0bKz9dOd7KEz1EoX068sUR66PdMSrvF8mRE+bhnBFUMVmzUeM7fJWiU1iJAEawnD/ASTchLQK//RC2omvfpSNq5SxqGMFOftft9c1rN6xZhIShJwODGVcENQPoDrJX6k8e8PtcXYEvosE+RzhvZIQP1MTPODKiAUHf/ca37Adf+5pNjw3bL//Gr1q+UELXMICnz/KZfmegVIhZAVwqHcK1xjpquvSsDkxdw3RE3gv7OQcq3XRMNPG5F57FAekswANAQmcH1Wc96PLbV1ZXWKfaY5INqNNwK0UH69kDnFTNZk/NQ5aPcBg8tw9AODbPK/t5ZgCtImk7266l6yBEM5rAOCITitIpxaPJPTVqAHSu0xPohCT0ug0rFQ4QK/QKgymJUMSwgQ0I4QyV5639iiCTyj1UrYM6TUQgoOubD21j7Y5zGJpgqLZfAhM62aiU6/aNP/2OeQACAs+KUBd2826PfRA9rds+NlPDvHTaIdAmIMmnu4JFEc+LF07az/y1X3D6pmLYg2zOEuydIm0BnkkRTTlERY3VU1h95QXuJHe7EOAAMjI9PcuzAyhLFdvb3LYD9dDPFm11bcuufPCRTc9NWWp0zE6fOeMi1zc/uoJOI18h5A77Ek6mLTUw7OR3dnra3njzFUjdNrY2B7Gusccxm9REW4Cm8kqV2qUCrCIkQ32Q+9B1H/ZTf1s1QAPgr1YTGMARAb50YqX7PsThaUKo6hYqxQLyUjdNxAv4NbgNAi1CDeCT7F64+LxVCzXA+CJ7WUKXISbKU3/yLHahDqHa56qAfEBqfq9la8jfmafO2ovPXbaP3vnItVYsVFu2dO+OhTRBE3DqAdAE4304Z8ARwDg9PM1WgGghJF5sVZ09KkIIj3TiV2pABNFPhb6Rd6WYtFnjI2TA54MouT3AiqAjSXTMpRW6vcJu9PptanYK+TtC1pfRWXS9WEZuWL9DP36rbRq2E4mGbGdvD1IxYC9//GUbBWCV9nd5fi8AIGlH+ILWYcOtW491UweT+dl5lwaxsr6Nfe3Z1Xc/sP01zTRA/5BtUT61zlVXrl4XC60Dv4hM1iGAGs1kzzGFrKXP6nWlLGD/Y8AC7t8A3n3YyAiGK+aCDzoV8kFSsfVdQPSRIuI9bJ9f5QUAE8A1PiWMj1Fk0+dBNwDxLkUGCyvbpjSNRFIRdIivUqpcdF/5+0FrsJYVZNqP/qltplJzEHOAPLqEb/X1cfP4M4F5dQGRzeiBR9T+UQWQKlr36tQJm61JodVqGbLntSXkfmllGb2YQe+aVi7XLAEYC2CDN1mridlB++wLn7HXvvaGXb930zo+rqHGAuCVl5+/YDMDMVt44oJNzV1G5yEj6PXrX3vT3rvxriUmwtjOEStkq/bwwaoVm0rhUlqQkiC0NvhaRbIhoKOjozYIeRjODLvx7FANO3ZqxjKRCbv24L7VeYZKqWhDYwOu0LvQhGCEDy0GwVANAUJvQc+AFYs15AaiDDHXCeGpE3MW88WsDYHWSagaF5RZCzVo6IGFZAvQKBfw87HWh9jE/9BmUBOKQ8hRPDHsfGOT9Wl3AdX4BM1TqFRalsPPOAIp+40NVfqjDzIlhKUuZE0RprpOtNEntscfhHz6gtgSCAqfqVMqna51+8r2ccjNaOIkuLEF/uza6698aNeu3zV/qGHJoZhbHwXdmqWCpbGtD+7vWZF97iCnRz0Ac0coBcIa7EHOoxbD58djfa5BQb5waFvgmJ1czsrYU9XahEMte/7Zp7g/bBJ25uEtfE2T50dmPfhsndj0I9cDSU38RgfaPAfPKHIVU3qwV74Alef+/QLR7JlZwU7OR+3MaTAvWCjoH8DvqDPQCPZKgaMBe/O7d+1Pv/JtXrkEbixaJh6zbWxSn3CkP+xOpYX+PS+ML/QuXTxrIyeSduP2LZsAWAZiXthY0+XglI/KtrJ2YJFOytJDEQuFUL52wJI8fEBHvRhVpUR0qh4bjqTt/MmT9vFPHLOvf+fr1t8cte7wkO11UAYcj78/iuGeYVF6NndsVGpj7VYeh7ZkWwhvAkVTKkAQZjqAwwvAkHZ2slZYKtn42Jz9xF952m7ff9/eeuNDjL/fxkbGAYFxgCziNRSwtYcwjgpOFZAky5dIhFDEmkXVDN/fgP0N2p0724hNANKA09uvwFxkTAC0GDT1CtWxUCDqs4aixfkiLEtCiQEcmQAcpFzk2ocB2t5YMT/vG86M2NjMtMtPzxWXrd7bs8YBwrbHBnLN+fkxmz07bh9qzP1+v42MDVp+f8uqGPMgRiqFc1Khh4oGdbR4hIJ7vHHATdy1Xaw0Wi4SUyrtoOT72JYGzL+AGHgsjNGWYQwBaHvdpg3wnsTgqLX7Dk1TSBE5HJOOplTA4sVQhDHy/RaFKNUOj2xrfR8QmXeFoDr6Vos1LKdVYdR+pE6R0EHkQUdOaRj35NCMDQ6Ou6NiKXVHVe0IryJJKiTEFfF23T/OHwVWEVMgiOIgIzqmU0cQgU4BDR0Vopcu6gEW5JWgEb5Wdxulaui9Hr7WUVEXUqRBT2UUS8x7Ym4aBySlSzgQkkxDusIB54jVAlMxlwrETHm5CJSLdGoEuvJfBeZb2DIZScXCFMUXAFcUQ1GrFkZGpklTSbt8hg5eFbnmFebjmd2QAtZ9eHYCBo8TwYE8fLBs77/5nusAMAXo1Sh9kQ8BcU1w5W0YDLX6VH6eIuz8yz0pTSkAiFXfeT2xIqMiHVsAqUeLD3DUDRscS9u9e/cBpD3kN2ob61vOEGpQjABtm/eODqZtfmFOB+mOjGiIlJd1r/O7tfUlrt12ubGKvsQAM2rDVIPM7GMQ1KEhDhHU5LfrH92yQF/YLpw766ZRCsR3eb5eMGi//c/+he08eGSXADzbxX3b2dyysaER+9wXf9pSqYwzalMnZ10xtQDp4p07/AtAhRC/+yMcVV/E5uYm7MTZEzYwMmb7yKUIhXJJe4A+tdtSS8Fcfhsn0o9Rb5uGIIlwpdIZnIdsBeSffRwcHmZt6pYZGOD+eF+9AmkE/ADC15ceWiKlU72urd9bRHY67LvZ+OycqXe/iHoqrePGx10kqhjC/gCA1tOC6LBOOJZbt+9ZrpBzRUQ6zVL6jzs/QX4ltDlIg/JZ9bVag2mQ0MLxOSvmcZh8mLq7KLp07+odflawFgBrZGgIe1LiObE3yFMYkCYHqEil/ogEV1nDUqWE0yu4kyWRNAHbAUjNr//d/8TCPLdyoruQLeX79thTnSboSFvgToVqSvUIR1WoHUP3Hp8MqcZA6qXj4kK2ZB++86H96IevWQp7feX99+089t+8AZ4raws4FaUM3geo7m6t2N/4m79sz77wnH3ne687grF4/749erDIcwCQcMRVnO8//if/yJYebNr3v/8jm1mYQp7zLkgh+6BODifOXrBTZ8/a7NycTS9MW3Z73+7evGsffPA+z1J1ALhWYh/6We9UwpFogcqpyWkL9octt591dR8avDSUzCCnV+zuveuWBshhslEHbAQO+ud+5VctDXHYWlu1qx++YxH1nAfgykZHsA863SoApHXC6LryBBT18iHrWlePOyXY2ty03e11a1bzruBSp2qDg4P4iIY7NRHQV/ojb8NZq+OWJvFVHZBRJxxFBaVnvUAXR44trVWRv44lk2M2PnXCTp27YHMLZ2x4aNR21nbsxz/6Eet7EbvQ79ISz59bsHg8zGf3sU93LFs6YG+8ToYajSLgOGYHB3muW0KPIXT7m9xjw3WNOnnqjCV4fvVpDyKr6ysrtre2YpmhtGXGRvEv+BOup3QXD0Tj7s2btnb/rlXw3/cXH7o0AB++v09RdWy6uokpSOFX+gvA3OPrYjePsCV83wcBQC8UOez3Y5v4PD+Ew4ccYV4hUX8RQQX44xJMXY3U81l2P+wNs548Fr9Xd6s+QLW3o1MDrzt9jgIElf7VCwXxB9wrMixyI5uqtqiyxX5fGOIGkOf3kv2+AMAM3e0TCcI2djUlCP+s9DCpmAJCXmwjht0NnFGbzQKYZD+3b3VscW67iE7vYA/UDtBsYmbQnjl2xt745quWnBzkdQfoKGueiiCb2JtEwP7KL3/Rzj/5EnuesUqhzjUq9sd//HXbzK5ASLrYRfwtcqlTQhXGjmQy4JWYS5UZQeZC+JcO8mEd+UroY7OL7O3aBqRLaYWrKxs289xJSw6P2FHNZx9deR+cASBFz/cPFi024LFTJ5+0tH/SpYquPrrhimGPAL6Vetn5Xk363MTPD2aGbEapdgBltWoVuX7nrfdtY+PABV4GICQz8+OP9xkAHEK3FRBz/p29bYKDirkSMqB0ZdY56ncdUWrlFmsJ0MYOKiiQQn9VEKtuZt1ey0WXRaLkZ5Q2pNdV1cWoUuTZS/bEE8/Y6NSC1XM+u3v3hrW8EF5sR7XS4F7bLoVZXUsE9pPBQ7s4P2J3l7P2YL/ET0To8avcooYXqk5KRNq1OUZnDtFZmewJ1lotCRv4W800eOLMGVfHVVFODf5NbTR1KsqbLITsRQPCLC2bwWccZIsOVzRaR6Y0LqW1lnjmbkOBWN4OoD5SG2zw0wDkx+9XmmzFJseSdvG5Bbv89Es2MLDA/msCM2C+ELbf/R++Zt/+0VcsOtlEf3pWw55o1ooclQKrnuePn+zt7lRtkA1QN47ZuSlbODPlgF08GYYlLloJIx1HgOJRAQeY2w6Inmsk4kM2e+qkreRWbPX6I5xkwlY+um+/8MWX7E5x2+5cqdnHXrps3WTDdh6tAnB1XJqxETa/eQhYhplsbi4Cyldtj0WuwObUhkypAEoTAPHY9Pi4nTq/YIPjcXv/x+8CXquuUnxMDsoXBVCM2fnLz9gxHMvdB+/b+2993+5dXwSwjjqQVwFYaxztiTPzCJLPNPq8lMtiOBCSEGAdg1Mp6+gWVl4BmLJAJ06O2cDooK1s7AHqOw4gB5NJ6+toDLLfJmfmAGQxu3P7pjOeHQ/KXUNJxhDSillxG3GBXR6bHLHpsXHzDSbt3335hxZoZOz42Xnby+5acrDfdov3bXe9YFt3anbERisFRZMVNeAjyVqqQ8ogzzd/7hQAr2QTA2M2PACznkZ5En53LKeRthEV/LWbDlT7ISKlg10bBHjp+LKDc/cB0rpHfYDpBELssw+ufmBXr33gIq5+b9cVwxUBRwqP6MhQI2uVerFXLtuD1U3bvANAaUUtNQyB8FVx3lXWKWif+9hn7S/97M9ZZmKU+3vcrkg5hwLlfdIUlKPZabrjWRlkRdzUsUPHmV5Fm/mrfDtN7FMVvnpEq5NBDxCh/Gx1xuhhkAX4NKnO5WvLwgsbCWnxhYuedxWBfhwldROzpJCKuHd1BAyg5tqu3zafI+cr8Kqx2q6rDtfSZylXrIf1UFSv44rn+AXPEQBg5Xf3YLqHlsLxiSQVdguASRnmsL30+U+6o1UBGkVyh1kLFlw3iK1tA6I3XD97FYRqSdQ1RUNtBKZxEdbGCSgXXPehiBeeyr71ta/aHuBgcnLYFhdvAqCrVgdEqxBI6VV+nnU4rTZZT9iZJy64wRRHGAvlCKt7iVqcqe1gt6HpoFnAjN8RunuATRXPlQF+LuUG/UgAOoulIoA2ioFRRRt6jRyNABrwX5YZGbWzFy6bTqI0BdRN5IxG7Obde/Ynf/gn5i0f2dmzx+3Ek/OmVpwChTsrW3bm7Bk3ZKxyULW5k2dxaHWbnps0H7/f2z9A39BNdFlHqKp+V75dP0RYEewcjjKZjkMgo8jLIc9SttTACGCnxp4hQ2pnJzAcV1/rHmvadfnqlWrJ5YHrd34ccwSdVVFgB/CUVNsvRSKR8Qbrr7xk9elX4XST9VeRXqtRY1/YA0SszTohfIAgtcysWTafc6C8gVwp0q78YQH7g5IizvsAhKD1Y3QXry1aJVt3UV/VDGhmgrpRdD2HyKgiqCww99zA1ulzXd4jsqw8WvWaV3tEN7yDn+XZlz7A91G93z71hZ+xL/3tXwGkqcMKRBIdcfcKoRRAV69rRVmU7qQe8g6JODKBxCNTAowICPqh4U5qAea3cDzu6hY6ODLVHzQbXXt4d8W2V9dsb3fLNpaXAbkJ12FnaHTSbty4ZjH2RWP8g4qYz83a/OkTFlIHpbEMr4UMQFi3VnOQ1I9csfIMQFz7t3hvCVsWs5Pnz9gu+qSZFSJOPdZZeb3xeMB1fVJXl631Zevv9dnWdtYBMHbGYNioI8B1OGMXX3jWlpcW0cENHrKJjI5AJACUPKfSXgRaQ+yVi85Dghqsk6ZQSp40ev3k2SdcJH7p1nXb3ty29MSQe8bTZ8/b8vKa02OsusYa2PzcWXvwcMmaTQgszruEjKhFZHZ7ze2f8tCb7CcUm887wvkCynHo2ofRkUk3vVn+UwRgEtvgpgVzXwF/DMKetLGpCUBe3Z6+/KwDKz58UutQZFXTc/sAJJs2OzNuuwd77hR7CN8TCIRtH8B29/oN9Lln92/ftenZCRfEmZybR74AZeh9q1NmfWSLvVYq1tzJo+RawFgnyC+99IR9lr/59QPblJ+D8OT39gD6u7b0cNXuXLtlt+5d5XlK7AH6AokOhFs8P/6NZ1WPoS7rrM4rKk4UgHtcKOqBLAnc6WeSR6/F8L06ZUVrHp/k6BRT0VNer84gPn7OsjjSrZaOws+8CN8EaMcv+vCLKtD3cg86ARRAj0R4F3ih3UWu8XEdfIf8mx87phQitYxMppKAMwNraOptxMol5A0/VWIfXD98fieS25Pdh7DrJGRvax2Cm+UGDm3p0ZJVe3UbnEzbP/0n/4M9ePW+ffThN+zSywuQ6J6lpo/b/MIFi7YTdv/Ostt7DSyKpWRb/ehJAPnWevWw4SXkCNsBvlF6on6mIJHWSy2L5Zvq+ANny3neChjiHRXX+xXI8dj68rb1/G178ulzgPCube5t2CA+qdd67LcnJgcgGgXkxm/TU6PuRLJYzCOr665jWBWgfv6JyzaWTNvNd664E6GBZMLZhTb2Kzk6itzqBBh5VnAMOdRAtsPGoW3eX3fpx8lBMJNSm7xtS08NmScQw2bxyGwe24Xs+SwK+OYiSAcryJ64mRXCFdil4sEOa1AGB03Zr/7yb9q7ryzZfvEAQDtu5ULB1gqL1vFVwAh96Ar7wcXjECH593IOcA7Q1qlxDPuhYNQOstvDx+skSnp2yLUx0ID6kjUg64dIruy8iP7I4IRd+/AOxAvdCqsOQ3VSXjtC3rotiB8y5YNMpyG+qiXUJGkWwWamxywRBVTzgIiZHWzuYWPQY/bWRf0VxcemHoDHksmoDbK+uxsrNjJ1ZJ/6zBk7tnAMAj2NfZw2fzDDHSWtutG1b/3Jd+3B2n079GaRtz2wUge5xFb9wX/zD3tVT9ONOk/gZIo4IHmO0sGBjaVSdukTT9qNxbu2cW8NFn/aZucnzN+I2Ny5GYSlYR2ETI34fe0hGzo2Y49g7k0MAFzCGe/JuQFbfXDHCrC1bGHLtjazMEKsnZQZBfPAztWCaBGnXy2iWCCXpoddRpBlTOIYQDW7P+JnBwCfYDdoFy4+BUgfRbnleQ5xsk3Lrq8BKmBxLCw2wCL9ERQiYsMsqNJLdjGi73543VbXME7hkJVrBVhrVHUAsHA/YKtoCTYjEIzYo3vLNj047Nr3+TFU/bDcMD8//tQ5e/vaqxbDoU+PjAHYDyye6Hdj1PcR+OjwgLVLbHLNwwZojHnSNDlRuaUdKL5aWKkHrdqUKWKq/HwVCfWjFHLy6sShVoMqulLSv9rvuWJC9kPsT5MMFTlTZweNYVaUNsuaHMHiGpUmytJvEYSVXQfwlHk+XZ/3sUdKRVD08UiTInEk4UgMJUzaW2//2D569z0MGCAcY9zCECRxXq6fbl/A8gdtmxk7Zb/5n/8d88SP7P3rb9nrr7xqq4so037Otld2zVPp2YtPv2xf+uVfdWkmLQyLwLcUVSORu57HERcV3wlE+5VryHO7qnIBCGkzxlngRaBaBlmRJ4387Vd+IQ+k51B6BvbAARK1D1OON2/AAAs/yyjwOnffOipVTrbXRW7VHUKArKz80XoVR3lg+ULOVjfW7SFOWBGdVhNghnEfy8zZX/nSr9rP/vVfsGAq7ECdi3rr2Hp3xwbGhswXBsgceuw7f/ZdS4USdvryWQiQct9T7ghKxUkqelHrPDmkAs5WBocHdmAwDUl7+8p7VslByNbX7YN337L9nU0cZxHXpMl96jTwF6wZ565e14ryxAFR6hwU7A9ardi1E2cv8rw4Ohyi6gMOMNKjisJMjdjVD2/Y9tK6LZxewJlqyt6uy1uXkRMY92PI1C1EUQnJfK1Zx7CFXZpJDGAwPjzk7lXCtLNTs5W7a/Zrf/s3XA5hnOcsl9VVZdAB1rsfXLP5+TlLDAxCTioYcZ4T4zUxP+3yfXXWL7llmSHABQsi90o9URRramySz+APQHRkJOlSfiQLKnotAUpLXG8wM2DpzJBLGzpgnRqVuo1MTKJXCUe4N1ZXcMwNi6TSkH3BuJ6LEOnULRYFRHYOnV2JRmNOHly3DtYhhK4p+l4X2OcWYsi9jmSbEPf9bJ6rePl9E53VGUoXJ1G0FgCqyd6Hwmn2uYxzqrtoySs/vGL3P1q2gYEBdD5lmkqpVCqlJondaM11cqMCQHX58XoA1BBWnWw0dCrAf+VyBZCvtJqOO2VLJmK2cP60nX/maTt76TKizjqiDw3sgE5XgshHgO9F5GKQcR/243FBpXwixBQ9UQtTgR2l0ui0Smug53JjyHEo6t6j3FpFodW1SL9ruii9sVYN29ncsYf3H1qlUHPPVcPhnTp70vVcV8GV5jhk8R1LANe5hXmI5Li9/+77NovdPX5iFlIJIDjIsQesI/ez/vCRI4mTsyPsIyAU3Yql1Gps0qUw7e/tAEzq+I1jpv7hrSo6eyTbFsCx4XghQYVC3qW9RaLYQN4fBASUi2ory9rxXjUJKDc7dub0k/ibdQjlfZuDEKoX9vZOlmfaw3b22/HTp1x60r1bN3GG+zY6nrJTJ2ec7Cex/W1IwO07j2x/c9+GBoasWijZ1Y/etWNnTgIuCqzLPT7fbGpqAdJb4BrrAASNOg+Yh32YWBi3oclpu/XRfWQHuUen+9C1dkdTYhsO5EbCQRscAKx36viSiCv2HJ+aZy00EEx2nmdRGhjPpb7fB7s57Hgd+QvYwvGT+C3IQz+kFpCtQspe12fvvvtj6+s/dNNyhwcz+IS4HWzv4Cc6tru371IpzyvfHtJ4YuqY/ekffstyVT4jwJ4jW0pNlC08efI0hCdjfbGuGwj4w6++bncfLloi6QfIr9v60pK10Dtvv9Ia0Gcv8idggy+R/eMrB9o1n8Lnw9+x5v0Ip4JuOoXsoWeDOnEHEOrEQoP3AkHZvsfAXK9TZFLkxNfF7iHvvY7suqLuAQsD9NAI9AvzwVoqqCLSG0avXa0ONs4Nh4HERKLYNvyAYi196KMrvkTHvD4Vy3JPPp65D395FAJwQZj3y7Z096FrbrEDaDx56ax98uOXbApM9ONvvYL87dj45JCF0fe+SMS6YIp6xWvj6XH2p2GpaMR62MYjAKBy2TWxWgTRI/LOPvkE6GQD9R+vbwEiy+h+W/4D+ejD965vFbi3frv36D4AOsza+K0G+BseHbYeflwBn2g04KLKXXQ/lo5A/KawXTkrlvOs0yEgPWv5bJX9QV5OjvLzsgtenDl72kW2791fQtfD1sVnNavFx201wwOsiwC56mm6Njo5CjYShumDyA+4vPc6dlBB1SY2ogcJEUmLo9cdsJgXPx8UnuHeY31R11pyp7RrvlSUZ+uDEOqEWhUM2J5MzOYnz2EiM3Zz6RZ7ljVfFIPl7KRZAIzWbXMtsGSzXXW+PYiOJIJBq7YrLpVX8jN/bN5q5a49ergGpqybt4G/7TVNzR963RCEZZw95j3cbxAAv71XBIIcuvbJ8Djzh/gMPnA4iZyBvAW6G502wBx8wzW6yFIbHUvGopYeSjv/om4tmpLsCfmwgWVrFDqsmzDIITYugH/T6esWe+K146fGbfbYKXzZvKWSYNIQ/tU7bqvXa/bP/sm/sNW96xYcxXfyXs+//ef/Ra+42rAzF87aLg4zhyCcOj5q1+9ctf56xyaGpywxN2I7e+s2tjBmmmq4v1FyUy9vACxSSR72CFDb7tm/+P0f8GBhe+7MOfvSr/2czV9Qpeuqfes7X7Eihns4EbcJgN3kdNoCOPQDHJL6kkdiwwBrsyvv48DbUVs4M25vvPINi+FQQmE/RnXDSjsFDF3bOv4uoCDjJtd5WUgZ6NpB0YbigxYb6WdDj6yy38HB9dvkzFkbm5iwqfmUvfKdL1uKDdawoFRqwIKwwVGAqRiXoovhcAylkWsGA2Pk1YZP+VbJ6KiNTI9bo0+jtjsweTYIQN0BCAswyoGqrZWcg45tlDemxvUaUuBtY2AAWFIYN0odgKbjax3VCqy7YTP8p9SPVh2QEHjcgq+l6LYiAM7BSnhlmNTZBCOFkdPwFglsxwH1josCKD9TjFvTP+PJFM8VZy9gHEe4ex1D6ip8HeIabqocf9UZRONlk0nAEGsjYtDF8StHULZO7FxOWtFJOXX8oBOa/f0DDFzbrt6/au+89gMr7+dtZ2PfSrtl89b77Auf/ln7yS9+DmchAsCbdBVFTrg/pW70Y7R1vRagjEfgVlT48zhVQV0B1KlA3Ux8foyloim6L9ZFpKQMqNZ952D+7737ru1s77n1yBdzj4+KeR3IhE3sWb13aBqDHuX9URx/v6LtrJMmEwrk9/ujyJGmakWR4xCsv8/y5TqEFKDfittnPv05+/TP/YRLVXFT+jwaQMJzYugmZ2dR2iOcZkQr5CIdWYD+yNgYMr/j2j2tAwjUak8t4WoYw3jc7wzJ/eUV+y//7/+VdfisCM85jJNMqe4BcKeK7y6GULnJKh5UPluL5xGgZcO5vyr3O+qmgF68cMnGRidYXQ8kUxHUno1NjdnN+9ftw9d/5KKFJ86fcu3magAgFbvIgIn1JHH21VaJ+2nyLetfrbke24rYa3LnyGAKA5J07a26yLQ6I/3UF3/BdnMVBx6TyRhGqmzHjx3DEB9ateOznWzdCnt5fnbCinye2k2Njo85Q6qTnybOBj4BkG+44kOnSxjmrd11K0JsRRBiOFfQojs19bO2GhjFYzgSGYGkJlMCZhVW3INjaFhmeNjUuUbHon6MtSY7OnKGXOuUJJFMIBsFdzqjlKEQ+6HIyQF7qCNl9aQXGa5BuqRH1UrFnRpJL9TD3QMxcYSY92aGHpMQOXgB0praDJZUWBmyf/Y//Z+2dPshsgjhQa7UT92d6gDgOzhd7bF6dt95cJ/n3XKnNuw0/+EUsGMCpWrtFsdeDETMTmDE1Y+8C0muFutsPbYjMWoD49OAzqD1CVzjZJRz2/MD5sKQcYBGqw1g4/l0dF+tAlxD2LgEZAXSJSKiaZayJ+qSoOIxrYmitxWevw4B8foDgDlAaTzt5HoXIlqCjKimQoBeAEeRqj5snyKXslePUxBEnJX+g64jRE11bqkCFnhtEUCqdoPJRNSGWAf1U1dnFEUzVdReR8ZUZKpIoWRYvfxlU3UypBzhOmBdgD2BjVqDgOn6Ikeapqq0O7WaE0g7fvKkqz9RN5vNzU1kJmQjABjVZei0KZ1O2xPPvghZTgGUb9rDO3f5ec6efPayTczMsm4R21rbtrtXr9nu5iMbmx3lGerWqLaszBqo7kONAjIjY9iwgL39yivYlRi2YMEBHHXzSAKWn3r6Sbt/+6Y9uHPPQv4YduoD609g5/zqOa1Wh9hf7JofGy6griIvnapoPRUgUqcOTXEd4nPULlEnRNVyEZluuyivesso71653doP1QNVayJqPasU0XVAlweQGGAPQ9GkVfHZMeR+dHSaZ35oe+ubgFXAN/ZIJ1L72wX2qGSaGL2xuo5d61o6NWRj4xM2OjvjyMDuzrI98/xl21rJWSlfsJPnZ22B564VG7a2sgpZXnNBnTxgcGNjyXa3V5EepU3xF/1X7rkKXOXHVDbrJu5K/pBZDQJUm8Y+/vIVNjvAcym4gv6g/GHWRZHyPkC7L4C8s/8ebBI/tYh8IVdUoTPOAvnzcD3MP/KpWRjqtKOGDw7oA0xhAujeIWAtgDwmnX9T/YzyonWCqjBftw2hbfsd1pGvyvFM83Nn0M2QnXnyGJ/Lk9V27crVG3bywnmbmYVAYg/zlRw+ANvoH7Dl9++yVg9sbHLW8lt1u/LRdbtx74YjcepXX0I/FPg6Ati5+qUgyCmiU14AK4Bdp1vcKGS2h21TQB3fiV1Tj3qd1Kj9az/PLkKt9KqxmVFLDWKTkRFhhloJGxao2+XnnuNrjy0vr1qhuu8aUejUXDqiouEQnzEyMoRtSdvQ6BTyGgdEFwHvey76ruYLIWygJlMr8Le5s2NNb9PiozHsblI35nCT7EwasHsbmVdqkMffto99+vM20HrC/vT3v2K92C42imcDvCvYkMYO1LCLedb46ac+YWuLXdssbWDPtrkmQBtyFsC+9bCfKLwFVGOAvXB1QxBuReAVCS+j2+oClsI2aUAbmuSCtGrAEIe0K4LeBZTvgx/3Du7bExdO2M6jPJ+3A9lvWWokxpoHLLtfZZ3ylkn0u8FTXm/EsmC4HvImnCfBUGpUxyuShQTw+Z5DYSMFTCEksT7LDOLD+yBcXG9pcdeu37plk8cHXXpcMXuAr+7aieNDPHsaXzBrA4MLgPtRCBrycjNv/+53/h3keNU8//nf+1u9eDhhJxZO2/xEBgOG0oH6B4cmrYWBTKQw+FEVn5Tt2rvv2PL9NTv9xDm78PxFCwL+FPkOqf0RrGDx9rbFANjxyYQtXr+LERiyrb1V668VWETYWxEnlt8GxFft2RfPWHgqbIWmz77xrfesddCyy+eesfMvf8KyzaZdvfKm7a3ct9p2ycbiJ1zFbLXvwG7fvmIHm9s8jN8tggYi7K3vw/pTdvzcBI6/bvU8YOT0edxdGwVTWkLLrr/7vgU9YcuMZRx4Tg+O2/HzT1iEDdDRr5Sgy+ZrCqJAkfLAxKAV1VbENxSIImjKb4NdYWfUeUDHrhWEG5rvwKQfwenja7W3Ug6cwL6cvsZ4K0qrYgjl0YJFMc6qYtYwgohpKIoAhfpFV2oVZ+DbMGwBxhhOQKxUvZs1RVIjrhOpJNc8dEf+kaCO5MQg+zGwKekIBi3kImQ6plaahNJBdDogZKex+QJ+Ghuu/sQCyTyma+tz2FUhU91FDDWOVoNgXDcSlFx9dRVVU7ROBlapIgf5A1taWULg9uzh0gMU8pYQne2sbVllrWbTA7P2pb/2KzZ/9rjVO03MHUBLEXEk/MijbhfqDgOga5QdqCyjoDlA7+b6qhVzexhLnCkGU20N1S1Fa6eBGGwq6w+j9Ctvu+miZoqK+4MwcRRWOc06gZCxV16yWoQpwlwG0KpAbig9YKMZNf/n+fo6GDI+o4VTk/VTVIbPCjiZRu5r/Rb2xOzyM5ftiY+/ALNXJ5iqlQpF18NeMiIwIaB5/+59wPIxCyUjMPaH9u7b79ju1qbL/6wD9moQh9GJlK3sblu73HJ9VoOssU5QNJhEJqUNCBEIVTcYRM8esZabG+gMMqkpn+otC35hXwwDGrXhgXG7ePGSxVIYEp5f7Sh1crP58CPz42hctTjGKiCDhkMQKBeZUJqYjHIfzq/CvSmCc/PWQ+sD6Jw9OWsrWxuuN/sQ8gsSgNhEACUxnEDSJuaOAYokWxDczAj7eGQTx2btKBiz4ZnTrJ9GzmddtKS/WrAIjgYtsjzAEJ7nCi8VxW5U8pCSIwtCoGR7uxg/DWQReQhF4uiXIt4RF61T/319vsCJSxto1Fk3czUTGrCkOovKfskGUmmXWlY7VBpIv+toI3Aux7u/u4+uNW18AgCMfgoSK21B0fkIwENpLQUIjHJVBZBkif28/2Bf71OO4SyfI5LgdT2GUQnsRcjmTh6zAIBa8inyqOEoV9//0Gampl1hrSt6O1TqFYSYayJilkN+5FAVRb9956Ztrm1ic4e4hxo6uutAe4S1VyGoJhk6W5CMs+ZICSRI00fVTUMAvQWxzQyPuRoApYqJNKg131FPKV9KmeKzWQud0gUBgx3sFr7L6bZSGZVaJOLSwv4oeivwq7QSpSWoLkKnbkfIwOPJtthInLU6vegEJBwbhDBIL7FtAufI8uOhNrIVHkhO2z3/1NSQIyxshUs5yrNXexBq6fyI9hfQ1ObnZeyuSGEqrcLkNHpuVgHo7O2oJ3XFtWxVa9OD/R3L5/YfRyUhkIoG18s4Y6/fKuUSe670hjD2o+YGzCgtQbZyEv1UulkoiI1mj1W4u5fXpFf0ijUaYh1z7Pfm2gpEoMgiHdr2xjr30cFWNV2NUjyZcUWeyrse16RKBFHtVTV1eT8PgWEdpgHAtcOmG/r14MYNq5T2AMf7FuWZRiYnXIqOcs89Pewi9gu3YV7lpyrljs/U1ENXg4N9DgK+VDyt6aI1bGa90nAneKopcEOyAKg6VdXeFNVSs6f0QGyS0rLQH52O+SBEJ09ecoPjulzjYGvbHt28bgeFHfgbQLf/CN3UyaTXZudPOjJw48YVZ5fDABQFSg69so/cF/st8NwFq3z6p37SJkfm0Ie8S8O5fU1Tqifd2qguJYYsKh2oUiza1samra4uQbKwNz2lCLG8+FKvxpv2sRZeQLkD0fxMOIjnks3SgZ2IvdenVr5KZVE6ZAgRRp4BzTrxAu4DQhVBFyhXEMjr7ImsswI8yqPHg1gEm6lJ1vVm2dTdSydjKu6WfihH2qVtwKAqRQAZwPLwSIWjTXvp2U+AQ+bt1rUPbWg6ZlOT42566d5e09595U1LYnOyO1mLZfrtiz/7k9bXQva4/q2PHtj3vvOa5SDXgRg64m1DOj1WR7B96EM6iM5g+dUCUmlFfghHENvvw1cr8KBiYSmNcuuVXqYoNJvrJsHKX0gGVNeirlg6tWor6R7yEgz7AYHDlhmK2+mLJ/ks7JimRtbQGZBRMJqygXjGsit5R7xbVrIzT5y2p5941qaGj7MzQYjYPrqUs2g6bDs7ZYjF23b89JCNpibZZ3x0dQ9d8NvxM8eR5S5628JOh+zuowfglH37G7/2n9jdH5v9+Vf+PeBUtg8yhG5oUGEdbCK5V9eiZ5993vyVSXvl7Q+tF9m3MchFj2eMJoIuTU5BykYDQgZZkVx1uhVuT21z645gaMKun+/9yFSv0XY+KTk8a9sA7aoi5shWh/f2K+iK/axhwy89cRZ91Jwdfo/NazWxzGqawT75kaOEmozk8TPYSg0EU12G39tveWxRraB2lVpjncRgf/D3KlxVq9kBiMrtjxZ5/parTQzHY1aBJGi4maatJpMNmzuRsvHJEZsanTF1uYkkxiwaGcHXjdm9jzbN87/+L/9tL7efc+BFBnAwNWBPntIAlLRV2v02MT1hY9MZ6/hgPzxTH4DWHwC0tnP2r//F7+BQbtjKrZvWLGnsahpDl7Fjx8/Zwuk5QH3R7l25z0J57dTAafvr/9Wv2NCTDbv+wz+wq69dtZmnT1vqWMA2ADn53YBV7w3axad/xqqAo2OnxiyU6tnm1l3bWF8C6K1YX91j03MTVq6oR3DZRXc0nUxRMY0p7dSOMLwphOsSijNl8XTaFTHqvuUAXZQHxRNg05EudtYBMAdeMfSKpjkwhPORQVeekIpmZKjqtap12jgkH+wxxnUAh20ArACL+owqVxYbYpWDvIs8ylGoy4ByQ5XTGAFQKXLWASip3Zte46JwGMxqQb3YOy6qKITcrrcBGzlXZKZ2bhqiM7dw3BkQHd8qAK4JhhpIoAJFd2zHMyr/Tgqv6JdaDynPVe2uarWy7eJY4mEVdOpIG6Ot3D2sn44Y9UepL+pOIcVWr2wZNQGJzdVNjF7EBkaRAcfoZSQwFvxex+5qK6Yo3K5SQvJ7trG1DElat0Yxz7oBelCMbsvDtTXSuYcy4uB5PkX24iifAIL68cbYJw38ECI9lLNBYfWaPhBonfVT66d6qYZhlrFWzl2P/RMYLvHsAuyQDn6nnrc8ga0urtjoyKgrpORiyHXcRbU0RUzXEdNWtxQdR/ldVKaHEuYwLG1LDw06cK82bSogVYSnjpFWHKcGIKrwfl07yrWTQwMuArJ+74FFk2nb2NyBwOIE+1kfnFQ2mwcI+91RvAy/Pxi06WPTOMO8jWQmXfGocyS8XoWeIj46UanwXCyBS/V6/4PrlkTuZqYmkNM2xr7hSKDIlgpAZRAGh1Ds+KgdP3HeBoaTEKUN15ZyeekRQHXA4vw95D1t7mlibBBhYR1x7PeufGhb6FYyE3aV4LmVPfvYJz9tY8dO20dXr1kBgK++4pqmOwAg9/D5s6xPDONz+Wc/ZXumIuQaBiliw4lBy6THcBId66hDBHo6efKUHYbSgAcP8t9nO1sYrCNNL1MKUId1LVklX0XWB+3Y6bMO9Ks1mEBpuVKwHMRAElrHWHox6KOT06yTekGrn3jFRQ8RRlNrwFQy6QBVHmIXF0jmdWurW7YNMXri4hNcO+5OU3QCJRlXpOb2zbumaaOK3MQgWcq9TKjlINdSUWwN/RSxdgNiuKdaseYIrQCa6jW2tnYcWZqam8VxQJ63d50TUb2BOgLp9ErOXycDMkRVRdrRax1F7+1lUSWfG6mtNIVgSKlKyL3IsJ4Zsh1FZ30A7w5ON4eN05jzve1tW3l4z91DKBxz75UOpVLqdR6xtbV1dMhj6dFJS6oLVmbI0gMAdnSjhc3sHEHikbcOtryDI9JwowbAXfZ0G0fMDwGnaTcU7Oio7eolZBMVCVMXBKWnSac0KbWhwjgZWKGoboDrRiwUh2wGIFXqDsUf7Ymi0kqHmoa8qbuVaky03sPIkqKAKqiSveFLgBSkEX3Rydkw9zGQSkBMs9zbnk1MqGgzZDkc64MH9x1QRwggXDsu6DAwzu81tKbrQ7aKtrx4C3CfspHxSVuH3Gp0vEvh4XMU7JBMDg1h2/h6fWPDpQekYgnuP4DtCDq/oQic0ik8gCbZjWqxbBqepnQgQadHkPG9jRXWhjUExGgGgfRcqSlKJ4nxmQunT+J4B+zKB9fY16KNTIzapZdesFpVaVLIUqVjt96/BlnbsbpXeeusfQVgyHorlU2BEJ3YtBTpxY8oN/sQwqGaG0VM1RNabS/7eJ/yutWPXe0HW9hI5eLXZDuxpVu7BZduo5O9ajVnvUDHLl5+2V79xg/trTe+bwn8hQaHdX1tnkG7x95ilz2AcbUzxXO4U1LnZ1p1O9RwGYCkWrEK+EX6wshE2w0OE8DO75YAdFvmjXYBKcjI4eMCQZ8HsHPUZJ1Dps4zNfyIel0rgq90MffRPLdXfdMdfMfO4U8woY5w+QCqmE3splMrF3UX+PZ7Q4ByyB+fzU2yVvqd/mJ/+EY/56WsL6Ad8WwjYzgd1gwAD5gVoeke8juXciawr05ZTfu//dr/w979xjJkcNGOomv20ksXTDW4Wzvgmbu3scdtO7Ywb4GBfjvIHdr3/+2r5kPvy5D5Vld75HPgXqRddQBtnUiznspBjseSlgbYDeGjhoaQ1bERq+JTZSMVtFHfegFPBWEMnVUTgtUHjyx7sGf5UtYOKvvoDnYQX9E9lP+Hrjicg3+QS+U+NADKIl4LxAGKA1EbABRmNOODz9jaWkVnIHaBQQv70PvQAHa6YB98dAWc0YCY57G7w3bm5BnuQTnkRzwDELuJHVC6DcS73a2ahvupviSFTk+cHLfPf/4X7MoPd+3+0jX0D7kqq0nFAT4YzKOgTrVm4WjPvvAzX7TiWtJe+/F7tl+/w16V3Np4PBGnY8I62glNXfVI1tmXhqdsCUDxfDppKdYVa2G7rHUWWcoVunZQPrQjP0Qn5LFoaBA97HfBO9UuaDS/uvCAxW1+fNzqjZ5lwVia7+Dtw7egxzrZV1clpfuq7sEFcFygB7LAXil4cVgqO/ujjix74KR41GuFAtfBuHQ66oRVQ6Yr+HKPzZ08jj1soLcKAIIfJqOWGfbZ1MwwGPsY/nkcOz5oieS4ef71v/o/esrflYPpYXB0TJjP4oRzZrMTJ+z80xcskAxjcCM4/TBMELbHTguQVqxgNxZv28pbt+zc2eP2+pV3rbzVtrHxaesE67a1um6D/glA+gkb7k/aS3/5ov3uH/5zy7+3aL/y187ZXmXTUk/O2XJ2DYEyDPAJe/O7OcDjOauz6DVFrYIt++CDty0ZHrRTZy/axMwEG9WzE/NTGBnYL8o0DEDqInOapKa2hzrecQaX773eIzagjfLLSaOkKLCOPBWx0jGYy5/kvYokNhEUgVZ1O1HzeSWOBIMaTIEy8Bqli9TKNQtwXR19NzAgEUDdwdYWyqDIkQZVpC06PAJ4Q5gx3gEdw3KfGvCjCnQlkqhdkwyz+tcm4mlLAv5U8S6Aqui6FEtRXd2jqnPxnhj4mDMyAhZilzJiUjrl7+pYSwBN0SKxarVCkxGT4VVaSzwZ49n7MZbKOww4oSsWci7aO8baafgGNMFFqRT1FdDXcz3ukIKgAtgdmFcUDMOmft6uSBKQojWRvpe43uK9W9xi065ffd+q+1lLpAKmbhJRFHV/fd8CWM8EBkG5tXpO5TErRUFhUo2ZjiQirMzj0wlF/dTCSQVaAjlqq4UF5X5Yj34VHMvIYTADsFWcpnrNBiIhSKEfA9GzfKVh45AcneCocDMAaWqyX4rSKyouZ6DIjCINemZNBtSQBaW/hEI+KxfqNjI6jUGMIj81AA9MmXUtVuow2sfRV0XfWqWSXXzmoi2vLVl2cwvniGNCaQVmN9Y3cTgdZIa9VtTHi5HF0+ne/Fw3JuDGyo+OjlihWOXO+gDxBde/OZbAofOfBkCtsXZ+nnFKU26RbcmT6+uLce4oxcnjt0er29aq9zDsQy4Pub/XstOnTgKYq647yPD0uAOETfXDP8ja0uqa63j09//B37UooG13v2Czpyfszvu37Ht//Lr9d//0v8ZwZ2wAsKoe4gKwRQzXG1/9c5s/zuvur9tr33wFWU8gnz2L8HwvvvyCPfeF51nNinW3N9Ah1quBDKFDerpt1mh2YchFSjUhMhRKODJ2AMDSnt/88Jo9Wn6I8T9hiXQMp7Nvp8+eZs3Ldvr8BewSwK0JKMRBbWzs2NDgoFuPiakpW19exZE+ji6X8poOGXayqTz/cCjiojMxwNbGypo7Mp/AGBfYV+3R3NyczR2bt7u3b7vPf+riZXRy0PLohyKtmoSp6Zsh1jwE6FWJ7qy63eBc1Ckqnkhh1PO2rqP/QwAWul+F4AQgvgJjY7NTtr+zY2XArciaF3CqHG7VUEjHHMjA2QhMqQOEIoshiAKGjn1GbhQpQz+2+Z3I5trSEuAW8JmKOhAtoJiKhl3Hl93tLOsCATNAFU5L9Q3qLDUyNo4Oq5jOz3qNs75JrgsJ4L0abqVThRD3pDqPJkC73q6jd7KhEEYAsuxGiL/6XoGGOnot8KQOQDq6UX5/nPfnlNrG/hxAynQM7vdFHDj087vDOkAwX3a2stvUmG7lWGvmwhD6DoFWEAEbIRCfHAhBJjKusNPDOqkTmFKwdKKp8eRKI1JkWAVh4VgcfQ5if+7bvuxOOo6+QgqU7sha5tkbtZscHhziM/pt+dEj1yYuCslQEXgduxgRaUYXjwC9bvopgFWRykEAtXSsxH1Hsa/KUVW6lMCHyGejBsDI7iELRYuNqE/xFPdagug+hMAVsSMAFWyCwJWIj4rkVu4/sDqyF00FrQ9b7IrWAVGyo+5EsF/tARVBFfBt4pMPIEwicAKovCaIPUfuFTXUgCMf6ygZkgvSiY4K492JZJ/Sw3RqyHWw4+Aznj/q1ksdkHoA2If37wOOVOvSb3PYi3hs2N549XX87BDXObSVR+s8zy5yVOBuauwP/kuBI9ZJEex+wI5qhmSXXbtd7lq93HXaoUh3T4EIXqh1Vp55XwB/AuBS6kMav6e2r7Nz8+jlhjvNGgHMp7AJpWpJAWHbXHnk8rJFUNWC7gi7pgAKqgEmaTmgjcNyJ35KDXkM+NEbAJf1K2X08YmD7lUgLCiAxz25DjS8ToBefhbo58B/r63TCdZZtYoedZer2/knnrS/+av/2Jbe37Uf/fBrQKE9+/TnPoYPY81rHvvOt79qvXCBNUy64MeZZy+xrltWQzd1myKs+hzpgk4uYgmAuAZ4Sa+xnY2WCltZG920AlMiYNyTyK6ImFoH6ie847H98CsAJT+gR+9aRx1xeO5SrsRaByGIJXu4+JDnbvM8Zqon0LRppZOpZkDihrFh/x8HSiL46emT03by5Fkbzwy7gI/mxIgZHZufsWG1d9xq2Pbetg2MZWx1ecPW19dsp7DLteo2is9J4WNGx8A+wbg1a5CsQ/QFgtdpgkc0Cb1VBpinsYlJZPnINjcPsKuyD0d2+dJlaxeTdvv+Q9svarp7zvpTfdhv/L4lrN8rMqKZNX5XV6KpzdLr0tYu+96zkbnj7JOK+UP4OLWQzIPD0O9w2jUxEO1S8MELziji/7zBjqlLkwYn9vAnskfOjkE0MXGOwIn06T11/HcUnR9Vhzd0amN1yxrgUnX4KnJP9x4uWl/30JIRn730/CVbfrhpA7FZ+9GPXsVGB+z82fNgkz7sSd6OFLGvx2xvT4Oe9q3XX7STZ2N28tigjWA70ti7gcFh8/yt3/g7OuFBWPssGQvhxJKuIEx5aDouCFrSnn3mnHlifVbJAYZPn7FIGsYCM2yx6WrUf/2VZfvpX/yEXXn0pn305kd26801B+zOPTtnueKWrbz/wGJKHRlM2fzUtH3+F5+1R4/esp09wFQhZZ/9xZ/FAOzbzELG9Z7utjF8GDLXL1gCKvCMIZbKK1dTBqSJwyhWcJrFGk6w4/LOEoMJFBNFUb6i8kVjAFk5Ef4rlQuuPZkqwpFrHE+TxeyzwdFhDCzgKBxyqSFNQKwAqADuIc6lzFoo11BDftzYY4EgGR6U2rF01k6twZSTJqAK1QdM5C0zNoYQhXiPGs3XAZDcCiqqo1cV6sRRTEWeFYnXzzVaW85auc7KaxWxCOCoD/le/dfRPRQPx40RUtFMg+dRi78uirwPkBtK4jwAaYlkCoamKLPSYXgTz6qcWeVsuumWSF0bkKs1VI43tgoHp4mTOccI05kEz4s2ct0CBESEIDM8wB48TtPQ/1SIpa+VA7yT3XRDFbY2H9n+yqYrLBI7dU6d1yXDCXespTzW9bVV6+GYx3EIUG6MJIbFgXzUhj3WQBatmXKFZSw0TUsFnGrjpM48MrjRCIreBSAW8q6lpJ6HF2O4DrkjOQduGaUVEWizfwKv6lzCB/E6do7nUbeWKOtfq5V4PNafzw4C4trslcb/C5THYkkUEjmIJlFeRav6bXBkmP1AHll3HS9qOJEGU8Uw6DPnjpkmu26sPnL5hYuPHlphu2A+5RZg3P1yzMGwDSQyNjY9ZRqnu7Oxhc4pdQqbw+uSAylrKiqFPKhwT11aGnzfZHk0SbG6t2WTyKsb/iHLyv8cSALs7wGY2wJigailI0N26fgZy4yO26d+9ichCXF7/9pVe/3V19jsIxuEkPz83/olu313EWC+aZ/5yZ+wxY07duu9W3bhwjPmwQb87v/zn9tv/dY/tIFTU7Z8+66dOHnK+lmj/YNtSF3bMgMY6nrTFm/fsMrBgQ2Pz9q733/VRmIeu3RpjucN2hqOtMr9x9HDZFzdnSDr2IV7N29abnvbzl44a1s7BzY5MYMOBiyDUaoACCuAYVfkPTTgAgWacqn6DuV/BtjzMZ7Lj36KRIp8OrXTET2EvM+P/iPv+b2c01WlSQmEj0M+F2/fc90YpgHgPuQMlXW5lToNWV1eRqdKONkqshN3ACUBuNVRu0Cc1tyLcAkEbAK+NTpbg5ikUwFskk7YlIuulDKdeIno6vgXrwtA3XO+VmkLGUCm8q+VdqOcZzlVncK1AVLZvQOMfcpFJHW6olQuke0sRlxyPT07ZqNTOE3WoZTPsRe7rAHyiu329TRMrYwNw4l3PLa5y3slV9iET7/wvN25tWgPeMbz5485cHbj/ip6GjdPq2rjA2FkF/vaB/COCNAO2szMLM4LYIjdUIs0BxgEZkBDrjsSay1SWy5mLYcTlF64XM+2ivr8FsOeCSgXijmI5h7gzIONjqBviq63rQh4VsG2D4Bx5sI5+9gnX0AGQtgm7F1NxfsiyKr7ADTw83IJG8oihGP9AM9Dl5KjfPYiRETEs9fu2UF220X7FcVVZ5cIhEmnJarrkA0OY9c0zlz55cq91amT7JgbgY8+q2c/K+by1RVV0wmj6k/8rEEsM8h+RVyxZ6mYd3MkjliTRg2bqoVGGRVUGAD48xaufeiKx2SHFdioIsPF/Txrh71BB1SXFAh53TTFh3fvuKIyN4cAkiYgqdSE6Yk5xFtH5C32tWG5XNb5LQFZpX71KcrrVUqYCobVkQQbzc86R0Bj2XCugsfBNx3ZITqgUzXZ4R7y0eHrMkRbvfMHBsZcmlYiPYKfwe9CkD2sk4bJHDtzATJZsnffeBUfeuCCXXraFL62jNyW0RkNW+ohf/IRvI3nw4IpDZTnVls8FaLrRMHjDQL25/k6ZBvL63jzIuAUsoKeerG5IyOT7kSq2ixjM7DPyGQsPuACIgLOTfxgBL1NJ9O2fO/O4ygk/lmj+KFS+N8On/IXdrFfwFrAFlsJpvAE0V2/mgLwvdJbtFa8WiQiEgSOA5xFXpTyyK9doEu+HWhmh/hTL1Y+EcrYzPysjU7G7PL5J+2bf/xDSwOopiC8X/3TP7LJEwvITtOmTkxZ38CUXX/ziiW4D6XNChl2Ac8a264Toz6PYruOBrhuWvInOv31oXOaro2hw2/j67kvrbf3SN1LuF9kQ00jNC1VXSqU1sijcBX2FV0B9brGAvKtIh3Z4i46pgGLyDH+s47e6ERIpwl+9mFtad+WHm1YCV8G3HB7JcwRSYVtdCLhZq8Ir3p6VbcW6uATw4bq1EynNYisZbFvFexzkD3TDBOsEbrzeHBhs8fe8Fcn0glf2mrZDrJ8aAOTaScvW3uP7C9/4ectUp+09z+6bcXODoteRxbDTgZKuZZrEWwBbEFPRMrlNfEadALSrZ7owjw6kRKZtgDyppM0ZFZtWdPgtia2BLPiMFcEu6yhawpG6IRNQT/1xdcpthLu+92+d13nwYFUxop7Rfx/0TUOWX64AdbCz6JLgUGfK5jOrmyzivK7dXvq2XOWCMzZ979/3abPp21h+qT9v3/rj+zk+VFsQtlOnFmwoyqyv7Juu3sP7eLHn7QDMPDW2qIdPx2wCxcnHdbyfP6FZ3t9KKbMk3IlJagaKKDWQr5ukOXFqNUS9ku/+jPmmc7b3/9b/8im08dsDGH0hQ5tfzVrpwcv2k/+1Res1M3abqVk135805K+AYypD+aSs7GRGR40YtPToza5MOrSCPowxrsb2xi6IAD88VHfIYZJR6nKi9Lxm5yljIgiHnkclnLrPCBqTe6bmpp0kQUpTBghVs9URan6MAQqiFRnDkVEZehUxKVIQRiBV05xu9NyAF35WT4+V0JbxeirGCYY87vOH81KXbrtcjk1slhGWtFZRba0RsrbFphafrTM9xpp3rbhoWGXauFy1HmvgLAKllpKg+EZBPR0LCnQrz6YyoeU4MqJuUmN/GkCLpTvqM9rYRQVPVMrHrVriumYGrYrI+tyvLlDFafxIvc+rVOE90q5ZVEEcJXjKQckB6bortrF6The0WXlAMoxChy0cbz5fdg0hk99QVfvPbSFuUkLxjXwaM8y6UHb3NoAsAJOlesJQ717+47rV7+N09XpQSgWtxUYugq6WvUaIC6C8qO4gPMohK9YLQJ6ai43S05AeaktgG8K4a4C4uUEdPx46uRpy+UPXKRO0wkrhaxpcqmKPMPqv10tuVOHtk4JAOOKjionOat0AIyV68UKsFKHAu2Djts0dVIGX8UidSkvgEJrIqOovrYiT81y3QZToy76pkiMrx9gEUm7kwHlIm9tbbsTl2R80B3PCoxsPFi2kdFRDEzXErEgCu9z+cSlZsWBRbVWVAqA+ukKlCj60QchEeFQ4YwikLoPtWuLIpuKairSq6JfDeMRUQvEwrYMoVlaWrW7N+/bEHsRYz2VnyhQpxz6Sod7bnrthWees+2KhgjxLKGYPf2J5+zYk2cB0GXWDWZ+/JjduHrD7j1YsvL2rv1Hv/KLTgceLS7b3s6WK1b8xV/9dfv+Gz+2ldfet//6v/87FhoctO3NA0DluI3PzbKiHrsNGE8NKPdSExGbGLyQ1bY0qCZkr733oX3za9+08f8/U/8dJXua3vdhT4fKVV2hu6tzTjfneyfP7szsLoAFFomAKBKSKNKkadGU9Icsy8fysX1k8YiifaxD0qRFSiAIQQBIAQIRdhcbZmdmJ4eb872dc3d15VzVXVX+fN8LnuMdXNzboX7hfZ/w/T7vEwC1b379FQuzvxNzi44kKWSlo2Z1YYglEnaoGQd8Xx0ztAYrz57b1MSEI1FHyONgf5L1vGXXrl21sZkpu337LuLea6dOn3Y68fH779v05NiLbjqaKgoIG50ax+mqmLNoy8+eWjjILgNsFnn35NiEjU3OumLchcV562ArFF1K7x+4vH61hdS00zbgsloo8qbHNjyadLag1erGuHeztmU7f/ECtgDiir4oXSmzc+jIrnJAz1+6ZEV9H12V4VcPWuWbK1Cg0wH1JBfY12RdDwR7dHLQ2gicIp0CxErjUHQ+Go/ifxS5rpomo7o2X8huJpOzQWzN6PgoNrAHQryLoy67YSSxSNTZiRKgfW9z1U0nLWWLjtBqQHaVtXdTeZWb3qpbooNMDMasKzCAoxmx3aND2wEwt3B81fyJZfM1S4wokqMos593PbEY924CAtVaUxOKXScCgKjAunK+k/0vcsFFPGTXjngWOWJF0hOAW9WuCEhoanEZAH4E6VAXHJ21C7QqWpzmswKamnbcUNtM5GoUmz8yMupOr1SsLmCrNLMyeqvoudosgqsgMzp50UCToAs4FAo5tLxj6s+v1qgpFWtD/ATmDg92XPCjv38Qhx3AhtZY/xL3Vv40/geQqwFMpZoKfDXoLoH9PbFcTtFx2fR+q9ePLZveh6gF7fSFq/w8YM/v3bYSdjEcBZCx9+o+FU8kbWhk3Dz8OwsZ3d/atJ3tNdY3ZgMQ4Wgs5lI3CwD1CCSeV4B0ATyQFaUaxpJJbFrE2famglKsq1Lf8pldy6UBuT5+B11T9L5ZltzhX3pOnD8T6FORnciHQJZ8hgJEOAskHIzjRf94Fw3MU21Sgj1cXV62Y8lKk/spDaIX4C676glaLlV2M3sErvzeCOQizbOmbGxoxFL7BezFDmuvaZYePhPkGhqoxv6CeJuQhuH+GXcq6Y/6LQAoff78qXV6G9b24KcUQOGhZJN1qtt10mvdIUAp79LF95VWqABGJVfBx4VsYnbeMvtZ8+CnFSjpAUDmUzuQ5IybHiwfIV+t9DP9weg7cAy+ZS9UP4QNDcjPCiy3sdVK18FuyyXzvOrSInHQYBqlkC2dv2T/zf/979v/9//2T6y3/wSbGLdmum4b28gAYPXp7pqdfvMl2322b430jsUFxAF9bawJUFVdA8FXuh/PwHW93MijBH0BQ5xGt4WsqefwaRr1i5RaDBXPo4F0IZ4HH6//2HvXsewE3AYolZFSFFnXUcaAIv4C6zpd0rC5fDkNQH5BFkPhFxkGe3voQrHkdK4Nct2ELK0tP8d25q1a77AePrc+SjPpZ83Hx4Zt5tQI5EHBwSC+0m99Sg31q1NSzQoQNbVXVetekV9YA/rQZblsxWUXaCieAitPNjddZxU173jra6/b9aVv2o//+KaVPUdmkRq6ELTLkJvZ0QX7/f/5I9vK7djoXBzbJ2KLnUlE8H9KldIJEBgA+RVhLVSzVkFxtD5tjJImr/dxH8m9ZtqUMjV83wY2SCfi2IRByAJ+qKmoCf/nV6FmD+QdbKjcfnVra+okyq9OXyLykK5k3Pq66+iuGjmEbOdox955+zUXiT/uRG11VROeU3ZmfsLWnvFv77ENzmCrayP2wz/+1BJTx3bqSsJGk+O2v5m26YnT9ge//1M7yq/ZK1+LW9dv/OLXOwJxLQyMx++zBg4vk9fC+WDgsPQagNGTsGH+/Id/6+etEkvbb/2/f9umB+fMz+9EWYyzlxZs8FTMfvo+zLB3zBYuLFoSQ+4LAUQQ5GMW57gIk+Jla11sEgLnxwl5EBYJlvKYeySKfRFL57KOCSmfex/HKYWcnZ1zI5xVLiYmLgNfKxeBwh0A/Yv8TFWlK/LdFtjSkR4GXe1p5BzFMDXiXMdjXYCXAERAgEo51qrWFwBTYn4pX3KFdIoA6zhOwiwAUVK3CZRNBQCKpnNbhPxFsZzAlZRcwF3HhgJ+Gq6jvDyXI4kB1gRAOYM+wKOIhnpIq7BIkXVFYQQuxGx5bXfvcqXKMwG6ET4pVY2v5ZgTiX4HiLQ2Rd6/XCy6kdi1HE4Xw6Y0Ex7NNPFPhCA5gBGHZCiiJUIzPjUGc87Yl59/4fLEdeSsnHDkFQd65PZoODEM+Jm0qYsz9sGHP7YG1+6FC55ePOea5AdiftuC6T15/NxOTy/Y0uWLrDfr1d2y/fy+VeSAUc4iSu1TpEoFYAEEPIBRZY30jgJexzWMJV+cOXveyUBTx514C62JALX6jLP0jkzp2E3kIohhLldzPG/LERb1Je7iM6piF9hTMa1y3g8BFSc4yvHxIb7tYz2yrP+LPrcqiDkspN1z5XjGWFRFGiIwmgyGUvZGXLV0nX3Q/mqamY4fVS0vMqHezgiCG8yhPHGlzXgbZjdeuupyJgPJmK1vrWHYVq2Ko1KE4ODgCNlkDwKQFZyuTgFGcLDayxMMreIlOolRBXsX98yWssgS7N4djytvtO0ImNo3VgHXmp63D5jd2txzayhic4z9uzQ5bf/gn/x9u/T223b3q5s4pn3bOcxxnY7TLU+3z4KAZ0+gjUPP2/O7z21kYMgmpiEV7YodpFI4ag/gdgvdMXvy1Ze818t2+8lz86NPE8Nx+5V/99tWatQtnalA8Np2/ZWrABSMfQvA1vEhm0XbXVvBIeZN3VxOnV6yKOC9jHFTcfYQAL/aVM1D0+luN85JhbMCfBtb2zYNoO5B5hVx3tncxkD22vTinBusI3AGXcc2eSw5OuwIUOYwZam9fRuemrDNrS30vmOnTi3g3HtYoxTrUnfREcnIJs+liaUbW7u2sbZuY6OjNj83awMAkJGpaQvHAUU8p1IL1Ea0gK5ojyI4I0V1fNw72BdzUTQvQGN/a8/21rbcKYsKIidmpzH8UTvSmG/AYILrqVA5Eos42VMXESQVYhl2ESeliOn0TeB1Y2XVdWhR/2KdzB0AapROoUJwpZXolMCRGUiebJ2cjlIpGjzn0UHKnj16iF1Sl5imi7aUKkVnL1SUqY4rBQhOqwQp5nPbkIGtvS10p2qL8YCdH42bL5awT9aPLA9IU/RS6b860Uql065Dgg+dFPgN4qhayGZ//5B11bFRyPUIRK2X91b/aRWJ5iAUsvsizgXZKRx1/Vg95lWsJj3CoStoAujK5rPWj20dTfa7upFCuuzyMus403b3iYuWba9vOMCu4j4Fd4ZHJ/AvI+h6EDK54Ry9Ti3V1UR5oQKgigSqQF9pmSLg6i6i4/qpqSkH5mVPVOcjYKgx/0rfkT3oxj8V8uhVW/VEBZdb7AnFAejscflFIbEIyWBy2AVB9KwiWcrXPznB1tewQV6uid3KQGgqvG8Q/zSJfA2OzGJzseH4FhWM7m+vWj6NThdzFkMvVMycS+dtj/ftYK9iOO1K6djShwcyb9hTCBDrHPKpUBH94x2D2FhHfCAXzRLAOFeyOKQp2BcAMED4IRMqiu3ivVQoqTxXtZZVZFBEQelKOlFVUbWeWSRPoM2PjGOurUcntp4g/iLm3k8APyxiYH5syIEbhKdBfpLNdleTz4Zt8dQVN1dAPdHDgT5beyR7eB8ZyLl6HZ0GxQYhef5+C/j6rAApi/X7ATw19sHLenRs4+FjyzQPkBFkr8trS1xzbUX9w7PYQtYbQjAKeR9Jzlop13Bdx5ZOLVqreGyfff59CAMYANtxXK1ApGLuxEwpQs1M1TKpEnoA0YW0qOmDkkqBX8gX74z8C7Cra1cvPq3bhwf2tnmGLkuEBl1gqDfWbb/7z3/P3v+dT+zJzud26vy8Ha0V7OOvvrCLb1w2DcW69M2Xzapee/bFbYtHMaYofgd9Vo60aqsUndV/x1X2gvfT5FyN+W91ICDYURXd6pQ41NXr0ryOla7SjS81L34UTIaudXk6uCJsWzvgfiZ/qOYR8vfSe78LSvn4PtiA7/cIH6BkuGuHKU6QDUWba+ia+swraLkCWD7MrNjXv3XdLly4bI/urNvn79+z+zefWfboiHXnORFGFQbH4kHscBKgPmIhnqcI+U1OD1sCn7K5tomO8a6QCT1rAzbVAwZqNsq2ODZqxbzZ2s6R1cFhSmt588a37PFXKTsorVhosI38xJwMqrd9NDjIc2mwUw05xfZhC3hUOwGzliCfLZEqrwYlFllLnZyqTarPDWZUOqtO0+vIeRNdFz6Sz9SUVE2qVVaA7IwaWGjoUhH9UzBXKSwdAXpkVHUBiWTQBSYFsvOZPRsajdqNxVP2+O4DG5gfMU3grZeagHxIkwgOmHH3sITMBayED5g7u2iHm3X7/ItHdpRdt15v2RamYnbtpdM8UAx/12v3V3csJ3zz5pmZjhflVQFjl9oNYcTEfNts0iEO/aSCNaj12MTIhF28ftauvHzR+lEsRXQ0TMUBbl5CEUixdjnKbq6liJ8cruibWoJpKqMPQWkDitRhAhFB8GBXGANFHxW9Th0BYmIxF+mVE3VgFWftFpKFlnAJXCshpcV9lVvarilvFIMWBvCjMIr0yoG1AD/K3SoAcDSBT0BPzxQKR3lXVBBwrXZ9+aOsjY+OwXBfpK/UMPCKEqjYTBXuOkbUkU4PFuqFIgCCToBIfK1yG0VZai1FxDrO2Z60YWeKBAGS1ZasF2VTHhia5XK6lQvuIt71F/nbYuRHmTxGlXcHtDfZwPpxjfv+ReEhn1EnBLXr6UPJVJ1fxRGro4gMoY57FRESM1b0TAUI6ixRrmdwqPuuR2lfMIZBD9je9g4CC8QGjKta3xWkxtS7d8+mJydRMhxpOIBCraGsDRfdO9rZt4E+QMv0pO1h+NXXs39i3Orthj27/cTSO2l75e3X7YOP3rM0jj+7l7NzC6fs9EvnXZqOcjj3jw5gqBkbGRx0Y+ddURZMVURFVf6u+wpGNYQc6LgsBRjydfw8M8YMEWrAumMDCRdZ/LfFosrNVuslHd0XKzUr5wF9QY9OoLhe1doAR3WrkQGpseYKpXsgIl5kvI4hOgDUFrAM09NTEACcRziEvB/YxOgkQKrp8tFVXKP19bCXI5PDrgtKeb9q585fNC+ORUVdio7WMW46JtbpUhtnp6Prhw/uoEsnyKz6MAeQW6/trR4C5IM4Zk1IxaD1D1pBgBrjq3Z0Gt2u4rdEctAayN/e1qbLN6+zVru7O/ZYUeJqywYnhqx/MODA4eZBxm59+dja5TbGK+GMfXezahcunzWLqJDWb5vbB3bx9IK99PorLk9f473nl6bs8cP7Vto6sm//0jdsZ+2xPf3oExtIRFxf6T0cZZ79+ckHdywaS7JddfawbJGE0pu8lscAVzI5mxyI2W/87d+wJ882bQ6nmEiEbHdv2/zRuGUOci4CePbKGesfGbcmuqq0A8mgUjJ0ijSCY5XD2Pu37SN5/hP2Ux1EdLKjqL6mxPYnEk7eRWYFJJoAiSBEw7Xk4/sgL/S1AUjecH3Lozyn9P1wP2VjE9N24do1C/SF3F7rSDudgUigZyoGfHTvjjO4qYMDFxVXIeMxejiCnCeHJy0+PoUjz0CICtaNEV8BMPRhT06fP+fs0s7WjkWVU41sFwXSKiWXtpA6yrncdqWmaW2URqaidIFzRb1FFkS8dHrSQM+r+ZIlhgeRA4gYtiiBzNcEGHleDZ1SZyidnCl6KDuo2peV5WUcj857OshEwkXaUtiSoWH12h5APjsQpDQAcBvdrVgymbBHz5bdmGxfsMcuLk5ZfW/Hvvrivp16+VULsl9KqRCpqHH9JrJ9wvOWsCM6MUqOD9jw5JhVIXrHyAQbwLN2W45nT+IXMFAuuFNXhBnbGgVwB0JeZBybyWciiqwDqHR9DZrqY588yMPhXsrlhSpVT/nSx82W636gVLzmScUGBqI23D/uTsMENmIQviJgVh1dQhBsNwAtdwQwLWOfzZbOXbOhmSlHwDS6PYCPe/jgAfqUfBE55Z4dbIx8htKA9OzqkpU+2md/2AdAQb/GnyO3AkqKJipfu4KdUsqb6owUOAkiByJxPDBOHlDZe2C+7jrOHWDek2DPXxTneb34BmRUrSGVhiObLRDUwn4cHuxZBf83NbPkvqdWdC1A0wEgqIgcisSrhefRYQZyVWE/yxYdjlnfQNytoWp7ZGfUgGBu6bT1hfotv69UuhV7+uw2zhOQgV1sdDUsjM60m9hEQIQv7HF2tcNaZ9HZlooaewB6PYBQP3YEEHeMfCofvI4dVM2WUsF0wqkWv4oks80uGKb+6rliUdSR+4dc5y6vv88FrxT57sOvSzYzuawd7abdM8clG9iYQfWEZ01hCq4AT++iYkulMxb4/RL4QTUAdfagBCjvG9SpQhhAPmzLDzctxbpcvXEVmZ9FXkWq08guxI5/q8nCATKjz4wCHjsNbObOLmu+y34hKL1N/C62avvQ1IdaUVgV0Mrzq+NLb68CdCcWAOArqlrmZz2Rbvuffuu/tz/6h+/bv/qT37eXXp2zGvqRxo9dfP2i5fYObB/7PYYffPL+LfCDwKCwDL4ZnxpCVgPYggDvq7ajys8HgbrTspOmOrD0sOeAa9ZcCOrYpduomxK4h8/4+bkHmVIaWgcb18Pah/hbNTWyRzoBgDc6gu/p9loQ/cBwIIbq2e5zJEBPpFz79jE+C5ziioO5v3LYldijVqWqcRP41aTk/UMAL8tVbWQAmVVbffzE1U0NJcessJO1Y3/dzl9dsFB30KYg6cNjQzIF9uzprh2Av5qdOnpZsNHJIQshIy/duGE3v9q07VV87mLCfv6dX7OP331q25nn1tPJoK8el4bSG+81v4jxsR+ijv9gvVrCW6yv1g5Vxj8o7wbCKWwmMWp0XHe7p4+f2Y5qm8Je8GoYQh22aGjA0rua0aD6hBb36LL4QNjczBjWVHqpVKZYPMI1Guixglp1l3paqeRtfLLf3vzaa9gUn22u7ttuSsXjUYh0zh7iR8aT3RZlveZmpi2dPbbDdMv2D7KWq+zj38Ku41TA3+IzKiiV/y5ZF9dfWIza0oV5a1cmrGs6Foc4RJSIi5B2Wxxjd2Xpur3xtTfsPMBqcnGMzWUxANU6oldUVEomEKgCOFXYx2J9CDDsD1Alh+cFiEoZugDWcjg6MlLRofr+uoEvABdFsPW1lPZFwZTfgXAnFCxWk4VXaoVLv2jWHTj19mjK0jaGK2gTU5M8lyY7xVncY9eqzANoPwEwq0iqze54AMz1RsmKWZxMgeshJIqsjQwO2yDGOYdRVxGQ+tcqj1OV7iokk8HoxtGrQli9xhfPztnGoSKfKHyGzWzjADHiAl860lEFrgouNUFQx5XBPp/tbu5gUIq2ubkBqKxbCBC8MDdrBRy260EKmFC+ZAEmH+iB0PT5AeZ7L7ojIHAsI04p66LLEYxTEvapb46MT1qPv+OqrpUPu7e1/6KrRKHkcqtUiHG0n8ZQNnGwEcscFWxkaMIdSZaOAY/cew+gPQbJ2gWEtDHOc/NzVsYoBjEYbZ7Vy3460AJBGZufsZWVVXc06AewK8Jz65NbNgnQ0Zh5RaZVLBpmH3S/1Y01OwK8+kJi6Sc837YNxDVwx+OGM2X2D3kPmRMAa6vL1K+4AskYm5hkHasWjIcsBZDqi/Y7UFIt5dwgKxW8CXzho120qFrddUV+mVwFe4bSDcbt+dNl013jfSqE6YHc4NBxbuFYxEW0+nBIGrQQAkBptLrAfh2t1j60Sic2MDRiqzsbsGO/A0Al5FJrvKQ+tH0QGwBZqYjhRj7VNrNQzrq91L9VONrNaw2Ojdve0S4KXQTIHWBcu8Atit71WDI2YF0nMHA+o9oNR3wBe54eZB/A4tKIkFsVyqlCfgiAltned++eA0xnUeg6wGNcwEKGHrD33ke3Lbe2Zz/7y98G8PvQRwgbJDAS0hE0uovTmz67YPdh9OsPnlnq2Zb93M9+09gum5+I2vL9u7a5cYDB89q1b/4yZOo6BqRk+/tZ21zfYi/3XR77yMKUlQEkIi4iqpV0ySo45/tf3baBlk6SeiwxO2qLr1zlXVoY0l6bmJmzrf1dQPoWRjZsr954HSDZhFCFWZucO/1JDifQkzTP7kd2xywGcctjxG99+oXbL6W1LJ07i03xu7Se1P6BI1v9gxDQQACwAAACDDTY1wHIjDoUaU/UIUMDclw/bYBLgd95cOsr82IERCo0lXR0asr8yKQmdGp8eYz13N3dtFw6bXkIpoCHhj698sYNnF0vewoBYI/UNUYRYrVBVEGyAHITOZbtUVBC8qEZBHJubhAYDqBSUEs4bAEypZQlpVooclwsVWwU2W/zzNr3fmwIFtI2VtfcgCR1SZKdVP9qpWXIqIuMKqc3wvoo/UcEUqeBOvVSdFy2RoRTBcGHe/sOxItklADi1XKOex5ZQiPAkfGt9W1bOHfeDnKAcGy0TiGiEZ4BR67+9kqPmpgad6eTAhVlbKYKSZWm1GCflS+uInKNolb8Xt2wdAqqVBC1CVXAR0VRKtIsZPexU0es8T5AWHrY54is7Lk7ages6P1VWCXAK90Q0PBqpD8AIoUsekwpigBKUAcqDvD1Wpv3yGbzgI1eFyXe2tx2ef2a0FmrHNuff++Htjg/b5Pjg7a5v8JnMA+esPUF+q2mScrYEZ3wHPEu6mcdDwMgBVQzigyiZwChXm+CfQhBgDxWABSrGFO63YPf0+Rav69hEX/JRTeXV0r4lm7rx55I95UmomhdpXoCyPEBJOqA1r+Yd8G+eLCNJUhuvVg2/3HZuut5CHXCjrsj2B0drSOzkFF1ZVJEtI3PZUfxrRAupeEgjyn0KY1OqhWmmguMDA9DugDg/I6K4hQIKUEEhyeGeQefG/52uLfB8xXdxOGAL+pOe9QWUmAsnd7DTkEYAej+3jC2DRvZxDe1GnYMuO9hr1TIrPkAlUrdPZvXi99FXgTAQzy34J26Nh3jUypqXIDbU9cj+YrY4Dhyg1xAvNqQ8F18X/m4iC7gK9yp7gwyFoXAeCyCDVMKIE4TcnjAOpZd8EUR0WjfIGvideRs+vQc9+0H9AP8d1L28Ks7dlQ+sKnFEWcLlZJRL2Wwvaxto22ba08A9BusmYpsVftVtrHxMbt07oatP9+AoIE1sBWqB1A3tN7uGgSyY75ol/3zf/r/sn/4X/6uffbori2d7bd2uca10jasSHFk2L7aeGzz187a5r11sIFa+DbR0bbraBQOasAReMij8CFyINyCzQDIgC27HQjXELzeY8A5P8N5mBd4rimfAs+9YAenL14vz64of5vreN1n1KGGzWDlwV34HKWWCZijJO77ICuHg9Ry0E1TBUQrONfuKAcdIAwGCIdUUxXmXZUmo7aBKZeqpoLyfCnlSJkfXehLeLm2386fetUOHu7a//IHf2jhYcArNrNYaVhyKmGnL03a0ulZG1VgI6vBRXXrw/63VBcC6ciCkQTudQoRT0xY1YPvSxxj3xJg0VHIU8ZSW2s2P86i8Y5rh8eWLRWBT/JzXeidmifwHL1qqaqTINW0dPMMyDLrEo143AlToXxsxWbNlGIW7IlYN0ZAtljrpf80al8guZhtmCY7h8Bwnm5seNmwyxBpkTP+64NI1sFAJ1113tVvZxaXLOyLYa+xbUXIL7ZM7T/zuyn78lP8TdhvQda4yBo2rWhnzs4L/lp/NIFNi9jY9Jz93u/8iU2fidoQ4D6gboG/809/p3P99VdtfDQOAAK0KVKF4tVVFMiCK6qg0dwBf9gpuFrhoH8IkA5CxfxrgHLYtgQJcCznxBcWcYa4CrtPuw1WhLcvAXgEyHfkvDCgAuy6hhZW/afVu1gGXv1hVYxxuLWnAmpnfASwtCiaDJdjc5UXqF7J6Z1DGxoc4HN+l1c0PjNllRPlNSl3KmRb2zsYFYRL6SgYDEXepxCQAADGE/JbH85N/ZaVQ6gUB1VD+yAXEvMym98b1PcAjgiPOqUoYlwsZmFQRy7qoBwjpVqkAZtKs5BQV2rKJwXc43RjOMjB4bg93XhoTTZTAx4KR2XWLG7RgRDKiMKxFhrDvb+/x7P6AJw1C8f7dMppIZhbNIIDR82UgtDBWS0/Wbbk6AAKkoEoQAgQ7iDCUgU09fM+miCqvXj6+LGNTU5jUMp2uLxjw4vTDhAqHahWUI9zn/XiJMKJKA6PtcY57e/s2UmtZXPnTtvewa5rkq+CnfoxxgIAf+H0GesbHnD7oB6uh+ubyEMQoxhwDnp4dtLWnq07x6rqaQEIPNKLfqOlugMwU7Nj9ggwOIwzU069RtsLEGifNSTGB0B69vyeeRvdCPEFy9YVpazaSZVdwaD0j0UdONzd3kJuhwHnERxiH/sIMOjW0VOP7W3sOmAfHUpC6jRopAA4Uk5lwEJRrx0gP8c45LHxfqvzGS+KpaLhYWRJ6SZqS6m0hm5kQqcGjeYL+QmiNG3pB/urCXE9Sg0JxAC/HutAHPvHhqwAWfvwhz9ByXCKyqlr96CYYWQOMBjBmaOVQZ1u+CGvvPdxjfdG5uLqm85aqxhSUxvxptYH8Evls9yvZrmDFHJZtl4Md1R5+5CzP/3jD6w/LoLYtICML5KiSN/CwqK9/s23eZ+YRRMhiyD3+2vrtnbzic1fvWGX3nrTbn1xy9K7RzZzesn++f/nN+3X/9Kv2Uuvn7V7j+6BCQbQQ8AHRN3Xr1OxCbt5/yZ6qfHRUUtEB2yEv1PPntra6qY9fbZqm0+e2JUbSmk6bXfvP7K3f/Y79hgiUFHXEYz+y2+8YYOTSchuiff1o1/qNw4hR//74hAwDDZLbBEIlo5VFQpSYaYidSUcsaJYWh8VGe4DztVb/AA5GJ8cd+PVFYVWrqki1lvIRgVb0xeKulQ8fT85rJzZnCPTcnbK1VQEVGkOw0MaMlN1XXgkk8fYtZHJCUfK1p6soPfjpgmSqpDX51SgncP5FPi5WuyprkUhKgHJLIRWqXkC4wL4IQDV0Mggct5yJ1RRDLLyg0UWBfzVJ17PrlS3g709RxKGIXfK11c0XUfGOrI9AljJjglENnDg2mvltWsc//TMpEWiETcca2dtx/YUGeddVp4+clHXeDSEveRZgz4Auc+dMnQF+60hU45B71bf554unguZBwQoUKF0ED1DtSKHLDuH/AdfdG2JoKMKBugUUN2edIqoE6nD/X3b3t5kXdK2gmwoxc51u2JtMIcuitYXSjj9EfA6f+06eqGJnHkXvdzaWHWRdaWH5CG2qI6zg8f4BtV1qC3aCfKQh6AN9AcsjmyKXCtaXSnWrJTFoUK6m90ldwSex//EkWG1NBQoaddLvHGvVQEWIXxNHN+l/HnJg06qvBA411kFB95qKO9cAKNsIey1Cry1l5LHdpcXOeogp3UH1NXC06siVMBPtgAggBCJCMkH6gRIbWMj7KWOy+Psu7ZPPY9PsN06YVbqShlAoGLNYNTvcpcVoFLRpFLxNH0VoXKgoAdC0od+Ss9LgN0W8qjWoKoR0h5KnhX0qtaOLbWTswAkKwyRUrT1hPdqHFcAcwAafGA5X3KpdrVCFhkGNWNgleYgwCa72etHN0aWALHY7+oR9xAJKLmiSZEixBwypdQddBNbpvqMbuyaCLN1+HdvyK2pOvjkXC7/C6ITZN1Hxmaxcb22t7mDjcTH83ml6omwaKKl0vkaNdYaQqZUCAXaFDxTtxZFkfPovtKS9D3Jn/RC0e4Mvm1gfBy/CuhkrZ7ga056mnYeu1fNNbCJ2Ahk5DmEVAB1+cFDiFOB/euyrHq74z+mRmctfVi2z299CZxpWIjPx5OKtsbszFzcfuVb79hv/+Pv2Z3lFex4B58btD4AmYbYgaWt2KrZ6fOXLLellpD7AEjEDuutmqhouAd5PEZ3RQYQBBWAdrVcCir/YFHlp1h/5JWNwndCxgDksqFdgHEfnzlBTpqsicuJV8TdoxRHXQcswTsLV0lx3IwR6XiXMBf/0ueUpQCZGh8axZ6oRu7F1NNKuQHx4muuqRasfIh16fCM3B+y7g+oCLbLzTO49MYVe+3GL9gf/fb3LJPaR9fwv9y/uxcdBVdkszXb38u44EB8JIz9DVoE2xPt89go2KWJvrd4z0q1x4roxsTsOdtdreILj+zXfv11u3t7x/7sx+9Zb6iBD+iyNy6Pmb/SYz99cGgn4EidpujZmyoIR2YUoBXpQe1Mw64k+6otk31SmrOGmKkVbk3NHWTjj7F1On0bHbLOsRc5M+S6gm43IKgeyCngGp3Q1+o+pkBUrYSvxudrr2XTdEpUw6Yrja2f3xmERLz3468se7RvgzxzMhEwVWWeILehoRhyHWVNvTZ/45StrDfso48/ws55sBMntjg/ZNHecbt/86l1baw+cznlcipKhi8XKk6xZbjUmF3pDKr+ltPQ99T9hF3EwWAwEAoVIariXkDFRagAXidyqBhhHfHVABMqvFSOm9idisKU76QBIWUMyqBAEwK8s7bNw7dg8iPueLIFqNaRdR2AW84LpA5gCGBA5arFEjGXw9PrmPyL1nSaFNaNBa+clDDwOQtaCOMGuOb5ZLA8MCEVGAncaEx3j46IMMoqpFNkXEfMAqUqmDwElI2PTwJYPQhpHUOiEeU4jJVlF7kuqLcyzlzdLboFWgTcEOgu3kvFDIretettmxibcFHtQ5ypTg6Uu3gMY3O6gfHqIPQjU+OASRwAm228g4A9Worx99ju1o6L6imdQUeaOpqSkdeh137mEBBed+kOY7BzRean58bZ7C3YdhdEQJGSgH3x+Vd27tJl151EHWLu33lg7dqJjYyPAhR5BpR0YGjQohhJ9dRWXpi6pajIcHx4ys5fvmRtWKLy4FXQVJCzwKArqqg+6+sb66aKf0VnpmenbGNjw62B2mRtbm845hrDgSu1R/nAQyjBzvozGxoC/GKsFFXT+OQenlVyc5g9cqROjigOkFIqlKKiDeSrAagWkWi3qpbOpFy3h8GBAYxRBUVgLRD6inI6IRqqEXAFOjhSORkVzmb2sjZ7ep79S7noiBx7yBe2rbVd975vvPOm+WJ+S7H/OiLswmg0MGwp5CkCWVBPXmlGo1FhP7woKIaOtfawR1rHVqVt8bFhNwFOKRY6Gq8BFsN9kEbkUIV1FQxFcniENfS5aKvreNPf7xyu+obrKB+UA+lhrStFgNihO71SbqQX/ZQhU7sxFZk9Xnlij55s2dnFeesfSVoB3dh9tmZD6I3AiVIT+sMe21rdtVd/4VsYxlE7e/klG58/i+zzfrxDpZCxz3/0525oz7nzug6A9uDA/sHf/y03+UxtwX7uZ161C1fPWVcc4zo7a1988rnNoaMn6W2c64iFkqOWAoz+5L337biUtyiE8rXX37Z1SLUiwj/zS9+yDz/6xHafPrfF06d59475MagaRT8yO4HeKxVL3RqwKwAK/r9pWJbStsoADzlkTUk7feEC69QLUWDtkTk5DJdTjhzJkM4sLVkZ0KGIbhU9cd2WsEmKxCotTQBi8RwAg+srWLCPztQh2xMAWtUKaFKpTsAisZiLjgkUFSFEO5AZdfXQkXyt+CJlauHiaUgy8sl+yUntbG7ZCIRufGrKdvd2XORzaDCBSqsLEqACO7W/t2sqPO+GPKklYwH7p5SoB1/etAuXL7g9VzH56ATOEseuExzlP2oYjTrYCAymj45ckEOtJNVTXcfcGlSmqDtmzOXRnrhI2glyqlHuklO1QM3jxFoA2bjV5WhYw931NYAHdrcpcIijwt6vPtl1QHPh6lkHRNWBSicOatMKLMD+aqZADNBXd7Z9H1nZ2d+1SxfO2vzpOdZy3AE0DeRy/+OhVAit1Io29k5pfcrz1qloSMNUFIXme7sAeQVdRFK2WEv5C7WkVERzEHuvlKIEwDLPPipndn5+Ggfe5VL/vvrsKwf+g6Fem54f5rkj7kRL6X46ki8i21pHHX93AC+qRxKYEQkMRkUIIA48j3Kp+3m3mD/q1qNQK1gZuxyDgMqeK59arST1HIcQZLXRPYAcqtgtgR3Kcx35OAHpaAiQgy3iSwcQ1O/e5beyhzAsOQCnw+oa5vcA5rIZ9jhosRC2UyCU/5Su4WeNitjFo6McZhF7JsE41rJ28D/YFSFjbJzAQwvSpKYGbLQDJEr1EmEKyZ+yrjr9Sh1kHJg7UVT7GP+Hz1QwpFbL8PNVq7erEMgxSGnbndQKSHp6AsjdIWB3D/1I2BJ6Jv97lNpjnZSby14G1C4ygq1VTm2ItTh84fOweS74xj31XAqKdUNoFJVW+gQGzVQjoQ5co4D0rh61xfRiz3nOhuqZ9AQCnOa6IQ1CrIOhmA3EJy2XygO21DK3jt/WtGC1Bcy41JWBgRFshvLUIbwAqLzq5MJxC/Qi0+2iLS0s2vbKAXb1GPBbsclzM9Yud+w2NqzZnbcIuqthPcVGCbDc69L1SqUsew4uiUNC8E+dXrW61MlUEJLQse31XRco0wap+8uNd16xrWe7trmyat0BEQsAL+/bdQxYFvlRsSk2SSSq7YpLVVumls4iyWAbvlZimvymCLLrEMTaSKfUycUtKXdzg5GwKUge4Jk1RsS6m/gTFu9Y10X222A6nwwEe9FAhnSyFkL3/DxHt0+JIGp1HdQHeCb2Rb/DzyXbOtlTO8oAMhtKRLB9Z6x6wFp99sQCCbXKDrnrqY2gAow6+dUcF+mB2gjqZFyDwer1F6l3uVTWHj9/gowe4avCNjo3YImxfle3MBxLYgu20fO6bQsUI1ve7rqdX0rYNy5fth99/449wGarM5TqA5UuLP8uQq405QDrPDzaDzBHhzv4N3y1GlOIdKsLi/RCE7zL+2Vb2XgOUC85fNoHVpxdWODzcSumwJwZFTJrvozfMAzonTkyrRatrXbYNtcOLL2/7dZ75dEzFwRUZ6hgEOKCbQmA+wYTQZ4j4jrB9Sfn7YcfPbEHyw/tZ3/pkh1u1+0gl+NZIDmA/XwuZW++/LL5mmPWtfVsDT0HVIV8vBgMGmcZwpEKTHm6fM45CAxLoNRlQNECN/6WzVRXATepEoChIzUdaUb7QzjoAxTLZxFFe3FYytXU8ZYGwvR0B1zEdHhqyNLFHODHByiJWwshUz/OBkDGg7MNA9LaCJpyEZVvqYrYMiAll0+7HEZPl5/FH4RllXBSfZbBecZCUcA1LAmjr3QCf9hv6RS/jyDU+OxAPC55dmBK1DWIo1O3DhmOSrXkCsvUrUEMVg6txQaqQwSv7ArxYryPogwiKGrFg8zZ3u4Wz2Omlm9RDFYLUKAeuopAp3f3XdqHjll0rKe1UopLalfCE3YRFOWQqtK+CVtsYLDlQHtZC4FELwa3zVpXAJ8eb9taEItHt57aWHjQZuYnLcKzSegOjnatUKrZwcaezU5POEekFnH9owDEdN61pdt6tmHDff0A8ASGPmRnz561Zs+JK6xdv//UTp89zfXClkcYY7FBy8NwczA+recxIDx1CIBWbvUwACYStVR61+Wg7x+lDPthYYCP8t1OMPAiAOVs3hXwqfBWJyNqrjk5OWPHWlsM5Mho0nJ1jYTOWvkgbXMLS7a6ugxzjGPoT/iM1syDPA3YfuoQ4Qaosu79ANgyn+kVKMOUYHktvbfH58ZdrrY7qsfIC4wVS0VH2g53Dyzk9eFky/w767JnTl3FsSATZ07Nsb5Fe/z0MZ/tuMiq+pAHUFIVRalLRS9Oc3+PawCWlZqhjiCaJKre7CJL6o/eQRH7edYtQLTknCWHtEBskUUBIF0ba4ps1HHSLZuemeYaxxiMAYjMuq1DYHw4XaUPyHCox/04BHVQp0Byqhj6KuRAaTjZXNoRs26eZ31lF/ARtEMdvStvlbWOhiGKEN1B9HhjJ4MejlgHXdIJsAhxKDTAWgJyT03Z0ky/XblxwTqAiEnAugBbDTD64buf2qVLp+yrh0/twz/7iVkzZz3olNqy1QDjS/09bqrdvUdVC4+M27d+9S0bArB///t/bAN9kKLisb3xzZ/BnvRYMh6xOLp6+7Mv7ADy/dYv/gJGG6CsKCrr09Prt/4hiCWgVQVrfvRFY8bLhTIAv98BXU2crFVqGHrIPnrz5adfOMBxWqktQb9zTurxqjZ82ewLwOQFkOpYWDUEa89WIMljrk5AqXSKrC+cOY1DV8eSPuf61PVI7cBqNdW8mB0ArjW0aHR01KVaFAt5QGzKpSPEAAhqm+qOkZHEKu8SjiM7XEPRUBXvFQ/2AKnTkLQqRKoFMA0jm0pxUS/hlEvTWbxwBgesyBYEDRCu6ZkCLqpnkZPv5z7TCzM4j4bduXUHUl62qckpd/ysFCgRbwUJEooY814ySiIAisr7ISeq8yiwZwpUqF5FBb6Kuk4tzPJnAfL2YkKquhH0ClwCenw4oQdfPrax4QEbxFlqKJJse177EY26KLlSA5WTqanGOe4hB763c+Ci+VevXkFHyxbAZgrEZ9IZm5kbd/ul9Lw8X3/20afuWeZ4hlAsytr4bWFpwYE3TQZVuqS6IGkargDo5sqGS0XRJMAhwKhS4Vb53vOnK/bSS5cBeVWXy9/bqZn/pGwDI33WRB/uPNhx0VuRq0h/FMLbBnDFsG1FS+9kXccsPwQgHAvCi3stEYzb9qbIZMwK2SN36ql8Z+l2BgCusfQzPPMhAHd/a8emxod5XtWyiCxCVI9f1FjJzzQqGs8P4JvB7uEvOvgZjZKPIDcCYt2soTfYx70iAIxuB9L39jYBADoVQC7Vrxs7oDQovK4D5BoKpaBSLsde9PMeEE9FNENBAJZf4ViedZBrRvtNBYOKjornJ4ZetBfVvrSxT5rJUK5jpEBumcMje4BsqUFAVWbKH8YvAsZC+DydwOYq9vzRI5fqEcBOyO9EE0lH5PNHW/i6GvKoKC5YoQsQzmPolFRESP5V9lSpBzXsrNL4DJCvgICb6Cz97wY7BAIWGxxxJ7uKfrbK+MvcoaUym5Be1g2boEYAOEmeWQMMw7w2N+I6I2MT7uRO5FcpFm7wHLKmtsnlUgs7UwYsAZJGh2x4CDLHerXgjLvbBxC0CgQDn90sW5i9jagxArr45PEzC/PcStdqnxRtenESXBCxrZU9yxZS6EQWkgQwF7gGNIuwihzrJLUXe61AYWwibP2xYXv44RPzAbRF0HSa1GpBnNhVoDTvL/LM95wV4Tq9HUCtQDv6CLADDzt9VsceD0un39PdBBLbrIlr7wi5UfaL1lrEpxf5Ufogj4YP1Xqrdo3PoFsv5KGFrIOxsJFq9evqVNqqdwHoC1Szrrqn0o9xsBaAwIWR8V4+MzQ0Zw8fvgguKPgWQld7lV6k4Caf84ApAtwPqok94foQ3S4Rhk4AW8y9WbMAD1/BJvMjGwpCNE/qyGXFOt5eQDhYUrgPXam3S44Ea/JoDjl76dKU7T7Yth+AgWJTs2AUdfJBfrqarBs2r+Wx9eV97MCBDQwCjnmuLghiA3vnDYIdhqLglJiz2Sr4D7GWZTBBx6OuS0DC7oZNj83Y2vMspCBjQ2Nx9r5lh4cFQDvYKAdZC8dczdPG+r49Xd2yvnCPjfQHIUvoL8rT6kbneA8Pej48MwxJ67affoTdRr6Gx7rt2tUpm5u/bNvbNTDMCyLmCfXi59CnTN12V/esa3t5QzqPwKiQEaaD8VV7PCQEwAGrxTtpgpciWToS00OqgbtytWuw0Gf3H9ndj5ft/NlrOPEFHqqKs+qxrbUd6/g8XCNspUwRg6NCxGHr8iMgfF9FezoK6vhPTJ0W9tZ27ThfscWlOYuND9rKyrr19SVZKXXG6HJsg0dE2V60P1zj5zEYWnJk2EUcTzoAeoxgCIOSx0G+aKfW78CLoi7esMf2d7dNI5jVZzi7n7LpuVkXzVAuuY7GPYqMQwKyAFW9p0byqq+p2q1p6p9yNA/2DlE05cthVNkARUjqAHrlrTa6MXQqUkSY8wUYO88Rw3hp1Lk6JKTTKD7Pr6LWkdFxpwDdrGtmL2UjMDA4O6yzD6BdcF0/NKGzV8AL4J85yNj4oKbzRe1IoAwFiiX6EWBMiLdjf/AnP7LyesWu4+TPXj/jqqIrABAVoCVwrjqCbWKE1Vlkf2MDRWHNQNPP7z2B5ffY4tlTlqnk7M6ntywOML1w/YrLIa8cY9gwbkX28JA9uvHqay6Srkirjikf372PU5EDUA7xlJ3ImCA0mlgpG5FmzUM9Xouz9xoasbsD+FR7J4jVwrklK5SPbPnuHTt/4QKOtWFZWGpybIR96AKIFW3KdePotqwbJoGzQiGSyX5ICCRqfcXOAKwCMUWuDswf8uCoH3I/wC2GRK3r1O9YjvEXfvmXXRSuihJu7izD2jX6PgtBLNvo0IhLDXJpCTrlgfBpwE0JR98ATCmVQWQgBeDu11Ewayqvq1xm5bWrM4oiczo1KjVeRMVS+xlI3p71Qb4U0Tp74awtr2i0dt0BikR8EPITtQNAXjgUetHBQ4BrYtKePH1oU8h1NwBaJyc+yOVhatuyhzuwcFWTd2N4mvytnOaoDYyO4CyTAPMj9OaxbT54aJOBDuC72+4A/jqsd//4EDocsoPtIwy710bDw/Z3/zf/ji29et0++uSeeaMR21w+sL3lZRuYHLGbtx/hdA8tMRpB/vfx9S2Xb6d3GcTgLAwFuFfWvvVX/o79/H/wqzj0I3u+vex6r//WP/7vkaGALZ07jXN7aFcuztsYe6r+0l97+213vH/vzlObmZ2weCzM+y5b+ijH712z0ZlxNx0QF+zIzJOHjx1olMNbV3tDHf8nk1aE3ETjCXt05y7P1nSgQ33Xr16+blevX4akF2xv/8hSWwfcI27nX7+BY8dwIhMybkq+O1zftj4Iw+DYkB0BuASKxjH2RRzECc59WFERAJn6litfWi07BYpfdAbqQY+QbXREJ0ZqlxeNq5d1H7aojd1oW357G3TC/dDjJvsW5jl8IZ3IKfcfqQE8qM+4TipVl6OTKNd2E5IxNT3tIvUaxiOCoKijcnhfdMo4gXx4X9SS8DyZoywEXhPzqvbB+x9YvD9sL79yDVsOqCiL9LwgOX04ODlgFRrW6lUXSY3hZCTXKkDPQsS92PwMTkipBqcvnnbBkWDAx/N3nI1U8EC1HQoCfPLTL52jvvHadZdDr/qQEvKqtA3tt4rcFRxRXcKuujocZZz9yQFqZOcnp8Z4Npy9LwT4rgNojx2AW19dt6mZMSTA2P+n9vD+l/b6mzesPwmpQrdUzL67se9OK/tCfitht8LRBHoZs3LmwBqbD+3D935o81fO2eWvfdNyDdWXtG2X/VYv8gHAWZi1UEvVPl8EHW/Y1s6m+bFTKsKdP7UIea4BnqMueq6CV0W5FRUvl1TcNow6oOsiUL4uR1L6E5of4HfRcoGZKLoNL3LgRQXvSUD9MdfZfP4IgAUoiA1iZvzov6LNkLrCi0mv/aMDgOoR21les/zhrgXDXuvmGSamltzUwRBEp1ps2KcffwJQiL3oUOTtsmuvXHaFk2oFqTa+27sHgDWvIx0FdFPErKq9CwBGQjFH7IPYCHWpaatF4fiYDaruCF1rtnstnana51/ex3eMA7awTVW1f4zYgeQRMOgDjCQHBl3e9vrzh4D3kEu52d5fxgdUAHLgZYA60I7/kHXWROTANUBAoNkO7KVAKN8HUYq8N1gv5cRE2JMOX2j0vPybCmuVdIHYmVp7qoj6+KQHX9BwZNV1jeGz6tzVGwzjM/uR9QTEOWl9EPVmFhK+C1gr59n3gE1CcsP+QXRcD9EN0Jx4EZRpNyHSJXv6+J7NXpizxcWL9uCr+5Bx7B+45oT/QvjGwm7WUqlNy1fS7tmUX6+aOjWPEI4SgfW1eff+ji1cOGfVVMuC+EV3qoYl0ZyFSq5pm1trlkhG7dyZ86Yp3yK/6b0D21nbgjDhdysKIFX4RBPfqdPCbgCoVgLepHfFh6POruCWRWZtWEv9m7/FkFQH0IXt5y15fqw+uMkf7HZBD22CCj4F3gXiXW9Gvq1ZBToTE/DTTAalsnThq/uwW/4+COsu2IPfEynw8XPlqyvNWZhM7ZOEE/0QVJ0mnsifGqyC+/iQRW+XakXUBUhEo5vnBW9yr17WUKcZdS7a5AX8YU3eVvowxCbWA+brQfcKLmU4GUMX5sfc/np5pnT+xBVAY5mwrwnwQ9H2Nw8sndvCf7awxT0uVc8PhlStzN5aCnvdwsfFzK/UKkDzva9uW6WVsZEZr/3v/+P/yBYWvm4f3ly25/gbfzvP3kEQ0YvkwLx9+OP7dlBNgfkgxRAPtXxWbY3OGpQd4o/47OylG/blZ0/ss88/tugERD/Zx/sf2+zcEHZ9Hn+GzoGXFPSu1ZDhk7xrpevzoZeqC3l493FnZnrKMpkjZ/S7ndKwEdpX/nbjq+Nxvu646LGGZSiapHSAbgyTBhIMTQ0CrrLWZBErgNZpXnjjcMWeP09h5No2pCJFnGl6F6WI9FnJHRl4LREOOQbSywOFMPyx/iggEAHsUYcKNqZcdyAmHPK6XrPaXJc7jjELx/sQDITp+EUKi5RDEXAVyon1qZ+4B9BYZTHT6V17+uC+ldJZjGHQtR9SV5FIsI+Nw2DXMSIwyRqORhXL6p6SxMnnS7kX6SYIikCuEvhlaQU2VWh3dJBzR306+uzp4Gj5nIpk3FEz/6k/dqxf+fbH9uzhfQTVz2Yg8k2viwZPLc244xcVsSrf/nB/zw55LjfpjN9V4YK6BkhRT58663Isrbtu+6yxBi3kyooeNiw4HLVnt5ZtYmDKXv36K7C/nBva0S6rJ/mAxQb77Oho2zYB48rjUz/stefPzIvC6cj5+bNNS+IIzNvtBg/06j1Yk8HZSVt+toyDHeO12RcM4uM7j+zsqfMWiAbtIH3oKrLVTkzpIuqbLAUZHB2zjd1NwHrAcjgyP8RMHU3C/oBNz09DhGq2v7LjhobspLasXihw/yTC2YJM5W1idEKBBJe33sszKSKlegENwRkeG3Vt6xShUKsvpbioY8MeTh+kYcOjk1ZQbvjMBAJftgRgUwWaz54/tiCGog0zleM8qYkABV19gGoiSuUqRKFj87OLiFQDgJuxKiChikxEAy86eeztA8q5n3WduFQHtbpUr1fMmS2vb9rmyi5AQQ4paCNTSZtdmkUB+SnrPASQ1InIOKAzGAnz7GnWFKiHM1FEf3QE8sE6KjJYQ2YVcdOodm5sexC67c0N1+Vjc2vXFiaTdubCkiuaSa1uurqLWBJnPjOK042/GEay8wxz2LKVwxLg4dhCwRBrN2JHgNXiXsmuzk/Y3/y//KfmGTmFseKd2PMQwKZWrbjI8vvvf27v/vmPLYKtyWV3bXphDiIWsvUnD+36KZFlnSaM2+WXr9vI5JTT61w2DbBL49Rr9i9/5zeRlbuuKEZtreZmR20M+RB5yezm7Porr1sS8P/xp5+w7nXDo9nLr71uU7MLGH5sEUa7kK85IDE5NWLq+qJC2CcP79mkuqIMDZlGV7tibsjn8vMN9LDbtesLheN27vJpJ4/LyxuAx09sMNrPvvS66ZrjM9MYvyzAkz8AUaUqDAPwZT9EBPqHkxjxgCvirLW77M/+6N/Y2oNlAFzArrx6yWYXply0WVX56ul/+vQZHEkIfTV7+nQVL9myC5fPWZt1jEKoEEDAStY5IhFp1U3IPqmTSEXEDvnUyZiIgUa0DyKPImkD6hYBANeeqPevCjlzWQw4zk4t+NReUu0XHz967LpRzC5MuwFXslca3CWHHYvGbf/w0JHYpVOnnK3SZFZQEnKmsdh+wLkHwHyAnYUs9g87eVXULZ9N4bCPAWN99vTZhismb59o0u2gJZFXBQzccDOAuIoW1TEmp3asEAClq+jEIQNIPnN6ATLctBT7GowEsA9JgGKedy/YEIRSKT6FHHv4bAV7X7MaIHUUGzI6oUgTNjsQZD10jO7hGofYhhbAFcAFyVEHGuWwlnIZe7b6DFDfC+lvWnr1OQBIk1cXFbK2hiKCEJBuSHSteGzv//AD1ipuly5ddTmdlQY2pd2wgYF+gF0IwOOzIvKh02C9SxWi0Rtk3bl+QkWM6LWKehsocAzZsiqOm72UP1GHDe2Ls2nsQ4e12VxbdbKs4VERZG18csYK7OUhwFunpV5PxAVnmrUS9qAAGcvY1vYG640hRLA0rCg+OGARZKWFrqoQvRdwuri4aM2jtG0vP3cnoOHkiGmCqvaqgU+MoNPqxiVgrLVVapcaEGgCrcKw6kgUj/dzfx/mn2vi2xqKaGPvgvguEQykgefMu/ezdtVKhbr9+Xd/ApBou2h4PqvghMBXt21sreIL+LznBHnvcqBcOdrye/LLDmALRHNVDYdSLn4XNl5gVsXuLpKLX1frPul3SGmboMo6a6DT5gD7qFMIIU0NffP4IxCktkszFfiS7VdEU+kgiiBraFskkbTwwIglIU4DfYMunW9vfx8Y17Ao2ALh4PlUENgLSe1z3TzUhUeBG91LwE61JprUK3lTV5pijvVrVS3Afp+gIx1sbR2sUMH2dXtbNtk/Yg32Sb3x85kXrZKPWyoqxqQjQx2A7PDQqHU3AKXYUqXAdiFrPdizWBL8A745OshYzA8+Mo+tPlm2J8v3ePGqYzTKBlDBc5d8NXquwEC3Ps/aqcZBx9f6t9LDBOlEdgTqO8otd6Cc7e/4IcVgF78wlyLrgGv2SQG7bgiVwLqXPRRWO8EP6HNKZTqpQ5aOe91e+bzcw6/mBfy+6glUaFrneydBbJeXVQHHgNtcowZkQSBe9kv2pS+oOhzuh73SUEclh9bAGKWW5AAwrRSrOrLSU7CvvfM1S+/gy9CrhtLtsFFqR5yvpfArg2AMZBks2WIv9zaPeJ6yTU9Pojpdtn14BHjPO9IzNTOETjVtIMaz874/+OPbdtxTt63sho1PBCyCOPzcd960n/9L/4E9f9xt//Kf/oHtbX1l4WCXa4wxvpSwAfQwhB37xjf/st15d8u21jdsdHbQ6vmqffTxl5YqH6APwKmQTm8B5NgJFeJu7+fwjSV8fT82dMLhhC5w47MnKewzdjNQB8+gq1tbex31rAzgONQFRccFYpxyIIp8KEIlNiotqByVYOp95sE4dTpV1ze0iDOZOzdqf/g7f2ihk7jNjk3a0tywjVwK23vvfYCzzAMmUvb6ja+x+TJYQXdE1VJeaQhDidT3svHKm9LJlPI5m8cYSECrjnF7vT7LsqCKIrgpd5AHFUopR1T5t11yzGL7KFipnHG5Odvra1bG8ejIsI5TU36jB/Y/O7No0aGEFatZwEka5pXHAfajRGZx3isU6rPdw20YWtEJSaWmPtYxQEUEEJVxJCCCcTw5rkEe8na0lxeWcC2d+lF85RYrDebokE3BMCsPrIKBCKKEg1NjPBvGdufAYpCcCAZEHUmQEBcJrlYB56yyJt+dNADpOA8/Cq+uLGJPmiilQlwVo7Vh5QKtUZzbR9/7DEOTtJ/75W+bb9BnGxj/k5JGEov5el0Epg8nPzAxYlt7a66jik9FNLEBnEDGrr921R49euIKSRZOzdjG9iqE5cBGp8dtfW0TMDNkifEhnF4Wxeqx/fVtm2T/Tnh09YN/cPu+fePtb1rL22Xry89sMD4AWQDYY9gUoTsEOKv3e7VYs7GpSZ6bfQ+EIXcdBDvsQEI3f1T5X6+ULdwfcUTnyZ37yF/VRcbGlJsPOFWxWBf7qbHLlSYEin37/N2PnaG9/MorNghgbxQgkchQJ2Ds5aY9+vymvfX2N6wOMVpefWRV9l3TYWVlvMh5XdPj4jFYdgzgg3EHmCkFoZDFCOM8KjxDXYUakSjykrEwRlMAUWPp97f3HWnt9oUsEgZI+XGKIf4dQ5fYoAQOUhFM5bCeVNEx/t12pA8wjlFR4c4YIF0FSgL4/kCIPxDPgHps77l0ANU3rC0/ttGBCGuEbJWqtv5YLfiCNjU1DNgfAPyfR/oDdvPDr+zSqXHrinQst7duWxCvnTKkLQyp6IZ0qttMSSPmJyzJ9ybnz9rCK5f5fgNAmLUZgLeiKbc+/8x+8d/5GYskE65NnYymX0YX0LX+5Cb36oFEJu3R3ce2OHPKTl885U5U8oWa/ckff9c+//A9yGkZOVDtRRE9ZM8UBUX/Y4rw9vcpjOY6pgxzHUX69yF4ktXL5y/gQCOWw/bc+uiOvfzyNZwfa9nf735HxXKryyt248YNB6LzfGZpUTnyXTbKeiyrAw+6cv/ufZvl61Ipb2HsxjB2TZ1WQmrlOjTMmi5bEsKmo2p1yunmPQWimxAikZ1svoHt6HLpXTc/vmPTENS/9h//hzY0M+MKC/f2d13kWbUs+xAlVfLHAcQC861qHTIcscOMCnQVYemHIIzjREou1SGnXGlsXSwetQokTHKrY9Fe9FLtx57ev+c6qgTV0hXyUAWU639KHXD9h5ETkQfl9SpoEfCr/3edZzh2OqriUEXGGxBrAVoVQeYhviIZKkpStF+R7YACH+jc5soytuzQnWSeOn8OXVPLvArrKDiG08Ypawqe/IMbsIJTVcehDCRMIKmYSUMKIoATWAlgSl1eHj18ACEBwMaD2JE129rat/3UkVsv7ecpCMKV6zdwyj6crE6o5PW7AK0DyFuvsxk5gHYKW7q+ts3z5OzKlUuQiLBtQsBjgT7bWd/iebrQs6QFsZUjIlxTCw7wrzx7yFo0bGh8DLLPYwHUNbwqe1jEdjSsw7tFwxpip8nMivR1W/pg37a3tmxqccGdtiYgNLI5Bd5H7Wxj+Eh1ZtFJij4vIqqe8kMjgCugk4pVs6kDy+C8Hz0RUYrZwtKcI1PqOqJEp+HBEdYrb8+xldMLC65WSvUqkg1NEl15+sTpuXr4q1DZC2AdmRy1qelF21hehUQeuMCADwKfHIWEs/63Pv8Se3aCswd84q8UkW1WKra1smL5vS1ku2yBWBASPIvt8WGDPHb91Zds/eme5Xi3aHIQOYAMIbfqRZ7CzqkuZG5u2smnullMTM8Cqtk6bID6w6vvdy6dcsWWjWqGfQ47P4M42gHg4/69x7a7v23Fes4usG9j45N2584diOghctnElhbxKWWrK9iD7rYBcx5AiobfaNqx0l6Vn6zgloChCnV7+R04K775RR56h73piLQgOhrII1+ioJwmZqo4sQnx9AB6VDulQj2suyMOJ80uC0GO42Osh1rlNtHJgz2LDeKT/VFbfbbJO5VseCCMT4I4H5dcXUdsED+vKb6VhqVS2+gjz1o+cfbt5ATC4uF5AGBdnTD29BAyoTqBEACeuwNQj11bwIo77W/jn6tNFdKrSFi1Ty3rRVeDApcQhTg+rbtLvcYBtg0NtoMQQwK6+DqOzRcmqUKGFRjXKUi+mMbWlSBcOe6BnenmeqyB0ib1R12URAh0ytGBzKiWSQWmfsAm24tOQ6oA7Yqy/Vv8x//hvxTWFrHCb6PbQvhKiVFXHD6OjeCdWece1FrDeNTxxZpcC1B+3PBbo8Z1FK3GRnV4Jt1b0XhhvgB2Jsj7H3OtOt/vQqcExoQD3SkKe6WGHGrZWO8U7aVXrllhr2MHyGcPxKd1DJjnIVB97FfWSuzV9FTMhiA71o0drh+z7oqW43sg9SHnm9VlqG6Hu0f28Qc/tpnZPls6NWu7fD6VKjosdtzKuYCGtZLgvpQtXerD/561P/rtj6ztq1h4pMsunh2zr33jdQt1LdoXH+/bw+3nFg1UIUTH6LRSquZsezVryeGwPQMnpwtpcy0+sxWrsj9dLJjm5ijooaYfWldMK+QM6lLKV1lT9ayUYcTAI3wy2lLEXsCCOq8o7/NgexenGgDR58170rCkDD9GpwgqVTGinG+xUbaHd+7Zyb28/fv/x79qq5kthAljACDsAmjsAPI6CtsDtnUEqWNaFfMoTy8Y9rgcv0aphWM4Zevb664bxoUr51zbOrFqDZHIF/IA4BgCg2JX8y4/0YvAZdNpa8AUi6mCBTH8bYStCDBXCooKRgWONFCkwkbFMeyH2X0UJg4AbrBhbATgS9Grqjp14MxKObW+O3FHlL0YCkUaNXlSnVE0nEJpOBUc9yxOQC2g2liLjc0VgEXB9X4tVwuWP8gC0jRUgzWX0gnYYGQrjSpOM+Ac9z7Oqohxig0mEF4cIIqhLjQqKFVvYn9IrX7arm1dEoamCX8qih0cHOWZ/DZ7ah7FgF2PDtvzJwLXOpqus5ZHduWlS7ZXgIWlstiLXhuefdGTm4dzQ4wiCIOcXjmnNJtB61dP7E6DZ9oEvCkf26sWt6au6YdbaXv11TesAbhVVbLy43ug6BNTE4CdMEa9iAJCBgC8IYHu445pmly5mjZNGlTbohKgrS84YGcuXgPEq9l/1rUslEFSW0nlwNYwQA9v3rMzM0t26upl8yaCdver2xZUVAfFPjrYtvmFWQBLxHZ2dzEM3azBgiumFflSQWq3jochawJkymFUihBbyNcZDFlem4ERVURBA53iLjIVjvkxGi5ga7nDgvm7XqQZtHqxEJ0uByg0/EpAvMK+aNrZeBxQPKqIbQ8OuN/6hkZsc3uFa6AzvH8YJz4HW9d+RHGkgWAYZ+GxQrGArgHScTRq6bl/kLJM+ghjrhSRAmw55nKBa4CSl955DePxIWt0jIPM2+jgkB0caUiCz7XFW15+aieZmv3st7+DPvrc8XqtVbfUThrci6X0tAGHSqWqOQLRxT5EcAqGQR8YVDqA2bUbV+2bv/ILOJwxR6jS+ZRtba7aq1dfwUZ2bGtjw4HI4bDPHt97CnDE8WPklGqk9JCwerY3KlbAEd3AcB5mdu3+o5u2vrOM0z90kbSeVhCd0oCFmsUg47EBHw5MBeYx8/UKHB4DGFsWYN/CEFFf4EXP75devmQJQHsC4luFjD14+NDymZSdv3TKbn110y6du2xNQPXYyAiOdsiyGcANBjAOMRoFJPd2qXhW0byybSEv9756ZC+9/hrkctWBicUzCzjcIMYYcAnYvvNk1e7f+cq+88vv2MBQzG5/8dSlBYyPQVJXCvY3/4v/BIClntg501CPvoEBnGjYnWapL3gDBLj27An3wwgDXgRk1Eu6xLr29QWdM9Rkxw10zPVMR7bu3LmL/O4C2dTOC3A5NmaXLl51gEu5zVOL8y6PV6lYygvXpFp12lDhkoIVKorVHIaR8RF0Ku1AfL1WAVipo1bNdnf2XBG2AgWSL1d4h65VAWEaeKZ+33Ozsy4P9mB7y+bOzDuCqVM4ybZO/3oBC6orUrcPEXEVmKqnu3JSC4WMaeJoCPmemF3gmfpN7UA7ELP04b7rcHPq3BI6Eudn6qXvx8fk3b3kC1Tkt7+Tsgf3njlnOLs46fqsa9KeCvBRV7t975bTkemJCRtA14Ynpl1KjXLYVXiM1bRT7KVaKepkTh1rlPKj2pRPP/gcWbljb33rJa49bnHIiECswLqi8hrUtZ/ZZ6/qNgMQDeiYfn3H2YkhRfV1QtoCRPCu6pJSBcAqVUATWrt6gwCwlHVjtxRJv/HGa6z9iUsZUdqBZLqlgEOzxvoH8PRdrrhXwCcq+7+bsvFJDR+pOEKlLkTqoaz0pPjQEG8FCNncRqaeI58FgPK8PXn0HL9XxBenbenchEtxGR4aQy9K7AFyMDIBKME+APi78AcCakd7u64XueY3VLF3fmRxArlS5LJwkHdF/lOzIxaEKI5Mzbs0lVoN28H6BtB7pffpJE/pMjlIxfTMlEXU/lct3JALzUdQhxVFfY9Su9gagD0y2etO/yrGVrn0vOdPH5sHf3vp2hX8Nj87wtasPcXmYEsO2xD62644sYPtVf1FG2Kl4EgPuqEBXopIe3tbXFs58mo3W3N1Z+oW1wLI+/HDIfRT7RkD+HfVaXQA5kr5yaT38Ls9gEudWAOUub5XOspzRBMA7uEZ9CsImFq1k3oB/QMvVLP4wab5+/vw5UnAe8XKyHO9WcJPK60R4gYorSMTwiYn2BuNoR8ZmLAsdl3BMemd2tTOLy6x3hHAmFJk0y7VMhGFFAY8DmhW8KG1sjpQgb16lE7caz6IubIT1HVKGQUj2LkZCJK/O2ylbNW293cAp0Xu0W0DI2MW6U84OZVwl4pV20PWikcZfBw+4FgNCBT6a7OXKuDtQX+7kBURorapYQMSbp4gYB4ALmIjWyHyoy5cajSgIlA1elDUPSAA/heRbpcHz764PuhtbEZFehXg93wun9uLrfcCzntP0HdkAvflmiS0GwpMet0JU9sLUcG++T19PJKuze/xu5ok6+oqvE0wyJv25M42a1LjM6wJeyQC4fEErVGBgLQrlhhSC+SaRYIRF0jVCQAvA5lTy1cuy9Xk6zW4T+1E1Ze+q6sBGTh2M1NalreJcYhPe9R+8Ecf2Ul40/6L/+rvWnN3zL7/J1/iX9P22WdfWsuXt7/zn/66DSVesv/H3/tjW974wgbCJchy1AbHwvbWG2/a3Q+fWISvF86fs6OVuP3u7/6JTZ05sclZn50/cxasUeO+3dgE7A//RWJh66qWGi9yylFetQbUwYYS93U81sKoqbepOp5EY33WE6jbF198YPc/fm7jsSEbgR3PYyT6Z6atyOdLKF2tXbTVL57ZRYzz5KV5y7E5omg6rlC+ngb2RFFkVUsXCiWcVxUQ7XNRLrWfU/5eHaDWgvHqmE8FqJnsuj26e9/ufv4VIIavAZnjygtURLLZNGTBpibnLHdcto3VTRvrH0GYfTgUuDFKq/Y8AU/cpYgUMWS9gEkV4anNlzZfucaxOCADtlnHuEbZTFX2SgkU/dFxTiGjyHvLkmODrpI5D5A+Ojhg49UZQW3nIhhNGBbrsLy+ZS0M2kAizua3cSw4fQRX6RFSTn9YbaC2rQjpmJ2bM3V+yGWKNoVTTecOXL9lrblKPzQRcOPZDgD1lN354ksbjQ0DxiKsHUB6YBCg6kUoMWAIcC5/5FroBTE6qvo98XXZo4ePkD72FqUOQrg0NbAJOythqI9xpONzU7C3HEbAh3DAKlnL4UEcEcDRVTUDqK6+et2eri1bBuezMHfKtrZ2TNNBU5AOsWWdc2i6Wqn+YmjKEaA9u5myS9dftuhIzB7c+sDlVa48eIbzP+2UTMVh43Njrhe4Av8hZCQxlLDD9T2bnT1l3eotWslYG+ChNmDrO2uAXE0FxSjzzsetJgprOPNDV/QZ6x/EuXe5dKiCup8cqzsPoo0h2d09tLHJcZytD0ddsWePURRIkXq4Nk6akJ1BlBjgiCNM55EPnEwg1GfbAM5KsW73bz+2URzkW2++ZL5+dU1RRMZjZy9ct+XVNTvcWOf3/RjGiB3kjmzjyVOLaq3Zx4m5WQvFeTbWSL14hweHAUtRHEXbDgByAgLjGNrdnR13XU1FVMRDNRUd9CUQ7HUGSZmBob6AAzSbEGSlwsT7etFLAf1u20Luz1+/Yj04MxXSOkdRLdrOvnpSxy17pOJiH4Y6b32AiWKxgp4P2tvf/nkLDYbtX/yz30Oei+7I/eK5Bfvat9+yT979SAFte+fty44gNHuC5pucsf/ld//Q4jjgidk5OzzM8HwndvHqJZuen7ficR0dfGo3P3sX55N2aTjLT9dw1CoorLvTLuWDagKpr+OxK9eu2i/8+q/Y/OmlF+lZ/H6/etSOJS3LtRWJWmGNP//0I9O0zCI2RrmOcdYwmYwpnGHBSJ+tPkM+0FevNWx+MmlxfwswkgW4oKuQrPH5MWvgSPYPc643d2Z3z5Rzf+rceRclVOusBrbg4Z3HtjA/YaPYtC/euwkIHLXna2s48Lp97dXX7eCgbn/t//C/470A1NgtdXKpAzpQA+tLDrnTFrVFU+RYkRkNyNIUOk25fHT3liUgsJp0ma9oyJlAgQ/APIvzr7i9U7A5d6jUmpzroKRImtKZdFIwOD7OJ1BnpUQgEwVIS+5wx/q5b7hv0FaeLENCem3pzCkIYtzU3UjFdKrwreSzlgDo9oUTDijKHri0RMC1WrYpmq5TokN0RTmtg8N9kN1pAEMEW1GyLz/50mK80/VXrjuwlgV0auaBamf6AIXhMICT9Y1DTDT0J42NDoR6bHh8GN2b5zNNHLMPsI8OVsuuruf+Tcg275dF53yAxHMXL9rw8Bhk+8gOIRI6wQ1iO6emZ+wHf/xnVsZOvfLmK3bx1Zf4fsSl+m2srdiTp08tOZJ0pEQRbdUWTYyPOfutrjnSqyhASSehyuEuZLcswn4P49N20nnzJPoNj2PVQtmCgG+QlKvtGR6fdIBSvjAFwPKLdExM2ubahouGK5ig1B/VSCXHJ6yFHCntZGh81hEQ+Q21uMxBIlXLMpQcdzUkr7/+pt2+dQ9Z3LRXX3/V6hBmDT6SLVcA4Ec/+IltbKxYZCDk6p50mqQJhC+/olSbY+xYmOvHbH15wzbWN2wSIpEcn8LmJ2xtZdN1JJJvS44lHIhK9o86wK4BZFXAZhyyefHKVQt4w1bknVVLEIIwqI2nAisl2UDsVS6VwvcsA+QakM+Inb16hfeN2c1PbwEg6y5osZPatyiA9Qg7s76x5iKxmoWvE66AbFGzbjUIkE4HLqJrSjHwBkM2MDDKftYsBVFuNvGt6JdyfsvZLOQ1jCgF7IMPPrHv/vB9Cw+OWBlbVqmksY8dADmkC+CqFrUd9N0V9mMTTjrYSu6lwJY6leHNeB4Pchh0faHz7HUV2QvhfzXqXYFI9z8eWUOdFFHuAODUZSmhAFzpxaAv/U96cMyaHGOf6siXOo1EkZsmdlyAtxt722l2XKptEL0vl6o8B5/Dftfws82WcEYHmx21kFfpkg13Ep/N7Fn9JGuhqDqARMEyfhfwap1UkccXOfNKufRGAJ3Yhl5siQdA3Yftm5k7YxqyJCw1NIjtAdDvIpupw13rBsBqz5SaKZKqHtwK+ijlR7nahVKOd85DjnOu2FakU8xJGQcYZvYWEM1e8inWWPhYkUVlNbTNK78KBhJY1wmTgLu6GSnlSRFwAf44hLNdAPMdA9SxAxgcwDq6gnzzAi/SeBrgsBNkXkFU1rOGnOl+Xv5TYwI3vVPAHJum1q8iE1EA97nFV+zxzSesGU/mRQIwiiJf4SC2tq6Tk7aNjE5Bnk8sn1ewwIvfYe+aPLOCdDyrUnvcmyEruq7SXDSMz+fhOfnZMbKgiArb67prNRtpm5xI2sz4Bfuf/sUHtrLxwNrdR9iEsl25smA9dWQa+/zxe1v21f073BMsFurY0qUz2MiWS588SputsD+l5oEL9CiZQf3Ok8k+dKgfnR6wAfxvV7FQ7agvr8CLHk751CqgyWJURzGQwbAKEwHaK4+tnKvb2PAsRmfaPGpDiinTMIrK3oZFQFYd67cGCrWb2rTcrTV789vvmBe2XulC0Moll2utaLwctQxBFUVLH+zY5saqrT65766vljRa3A6sRUD22IdA55p2fuGM+cdeGPR6FUFlj4qHaUvCcDWuuYXQabS/2il6ugB0KGAPAEBkQ32Ke2H7mhYmxplLHfJeMSdMOrZWh49e37Ht7W7iwAHHAI98ucam9bLZbCAsL5PG0PG7mVwe0FSxyeEh82AgFAbXmOHJ6WnnWNUD9cRzbGurGwDrFwVqfX0xB8YrONNaoemOrZVm06qaLV6Yxaj32MEq4JK/pSyVXMXasCc5deVG53GAKqoQAANJ4nzXbXFxzp6sP7e1uxt2/eoNm1iCmZeygC2cDMZ1Z+/QvC2vzc7M2ADCpL7Oe5CFOUiAN9BjuVLe9jd3bXRszAmpJi4q51zV9n043/HpMd5hDcGPYugfm6ZW3f/qkU0kpm2Me0taxhem7eadz2wZIHP+9BXzYsx0NCegUaudICcjlsrs4Dy3LRFKYFy6rS8OgHrw3L729juWr5UA+tsvousyxH6P1QGk+YMjgIYGwcDAAZLbWxsoRc3U63x6asFSEMVOs4KDAUwBYjsoDVbMRpDXTPbIMeeKolmQPKUVaB/1P00w1PCpOgBhZBigrPQH1loRwcnJCVM/8FXI0r3bj2DrXpsanrDhoQFbvDjnTjMCOJMyQOG4xjZgkNPcaxBgc1xv4zSyaFi3NctNu/L6DQALYAqCecxCqa+zRouLsKirgU6fZDjkhNUlZn1rGZKVxSBBrABvbsBGAOKKPClCLoDWI3KIXAm83L3zwPb2M+4ILthRNxKvKX9S+YdBiHKYrxcXZ5A5c++2DtHRKUJ0MGoRDPTswhJ63mOPHz63gRgkri8CicUJQQBvXLvGerNn2bwVsCKnBsL2C7/yc+YdmrZgctR++MP37NEdwFSk43q0T47P28VX3rTf/R/+pRup7wx9M89iG4Bp2daePnDH+hpz7IUsLs2csytXr9tb3/ga8tznouhBfwRjrpO5AEQ8CZBsWjDQiw3KOBnchaAsnTltE/NTrHUdHcy4Y3o1j9BQku4TbET5wLWNTG8AErw1HFvaUqkTW9vew541TG01f+2v/5r9yR98z3IHh/bqGxdsdXXddnXygfEO9Ybt9W+8aRcgF8FICDC1bwdbezhDr+1BzP7hf/3f2a9++1W7eO1VwN+Ui2Id7O7bpRtXbA09+v5337NXv34DABBw+arqnZ4cAkxBIhL8reJfHcGraLWtonQceH//sDvOv3Xzc2cT1NdYx+8NbI8Io95R7T1VSFwoFwC+EZfWV87jSHl3RYIzBQA1Oq8hLOqg5Ad4qmWfbI1aF8pWjU7NWEIR525F/pS+UsExl+3B3QfWAbCL4KjzyVE6Z7e/ugs4CLnCx4XZabv2yjXI1wy2QZFktSQN2CakRr2Bb7z2souOaiLqHjIcAZx/+dVtO8oe2NvfeN05omMUYGBo3B7evWNDIwmbmJ5j3Q8A8lEXDd5R7Qm6JJlTZxal/7yE/igqqpORXL7ogKhSYuSL1Dawjd4q5QMlsu2Dfdc9Ry1eHQlR6hEA9yC159Y0lykgozPOsStlSX2TVUczMBJ3wYdnj57aIDZ2f+/IVp+vIAcduwgpU/5sYEAFZaPsiQozo86WdNpNiKrfMjs5e3DvS4BPkMfw2PKjVafXoWCEd32CzL/oCqaJrnNLY+70t93xI2tZmxgbAOxu2s72lvUPD9grb30NP+PH/5XsCLLYQj464BgFW/a2j0y9xdsCLHxzam7GelkDrz/kWsI+eXDfga0Ie7Z0/qwNsdYKAz59+MCtQ5dAKc+0tHTGNStoQya3AM/Zo5Sr2fL0qq4GfwawjyWjNjYy5kiHcuwT+DKlMoUDYatiD8rsQb6YgqxgO7GBqb2MbWAvVWvT4BnlT1W8XuZ6ypePJv2uRebOOvYE/zk5PW6DEG7thR8Asc191K7RvNjCaBBfdcbUAjN1tIa+DtokXxfwk16EPQ1xOe45geAN2uDghHWOe2392XPIddp++N0f2Nb2U4AYz4tcbu6lrI5d9QSRFYC68uQxt+ydQKYSYvjixIe9g4pp2il+Ric0ik4rqKYIfBM85EHW+7D5ItrpnJpVKO1RZLyHJe7BTnElgTvAnEiBipZl0/t8PnNDmIAHCr7EI0MA9SEIWdqadcC/TgKc9L4YEKhZJzrxUi67oKLwjHCDanESkJhqqds2t7atWEvz5Dyzy8vn8+ie7IR64mvydAEbEPShb0kwF7qjk351S/LxDmpZrAi2OsoU8HmH6GhiSL7Cb+oG1B/HP2uGCuRNHeUqYDOlq6leq1wvsb/gMZ5OneGAU7wzzwgAP+F7SmXxYQ8VuVYqklo3doGnrswvWm67YLu5AjAJXMDP1D1LdYu6lk4shFEQG9YbIMw+qYOLI0ysqQrageXuj6ZsatF6uOPoaMIGw0mrgvGO2dgqn1WgNBjsc/NFtB+ecLctLp227eW6pfk9n1eNMWIuj1tBCYF/lw2C33kxdKnbghAPPwurnzY7OmXudacCLSXtAzF6OqodUJT9xL1LB+B+AglQ7/4mpK7A311dQfv04y9s/uIQmGsb+emxltplY7tagW7I05i1ikpZVseibrBygXtxcTBMar+Anatb1+5WuqOBDOr3qR65ygPWUdv+5p7rH+2D+amQKtCjfByEPuxxeeRdPJCOWtkLnpfNK+7b3r2bPETMhmfPuf61XbDuxctX7PnKkXkUSQY0qsWYWmk9/PJjmNgxypZ10VjlyKnXpcbbewAxfr9yvwRePBYd6EM4TgBsSoSPo5jDXCuHQ6/YmdOnENYyXxcR8Y6tP960c+ev2RiGVcM9NH756GjXPXN/ImQajyr2qGpd/TwShoHq6FEbIMEATPZiMMCpKEmXJQCjOpaqoZAFHJnSd/aW11iPoI3MaNoaYKMdcE5N6n4EqNp4smJ9GhzDuyT8AKGhhB3k9tlARQFHuFbVTdfMbKWtnqnYy19/xf2uBsukMaQZFXv2JXiHSUthlI62U5YcGAawhAFSD20kMWTzZxft2eYaBARHW1bvZB9MusvKKGO0z4vBhTBlarZ0+ozVEKbc9oGdOncRw9ZiP1kvgJIi1Cok0qS6IUD41uYG75sAqOxgVJTPplH8KBiCfwwAUPV94TDHHgy4Y9b9/AGgehdgN2AlZKQIQIoH4zY6PWl51ml7YwuCFbLZ2SU7quSsXsjZxvaajU9M2d7jdTt3+aLtA2xeffMdO+lt20F6xTYePrZOpWmXX7pumxgH5eOr6LcI4GqrIDYWs0wxZyGfCn56MThRFznPqesCihEA6CmfTy3gxienXSShHzBweLhtlQxAs1C2pCKQwW7b2tpkDbp5hhzPXuJPwc6zRsrrH0gm3Yh2RR8SfVHW4dg80HuBpiaObG8nbWMA8vjYoLynufZ7/ExhFymuIswa5NLDvkyfWrLk2ITtAvKSkA2RCbWiq+JoaycV++qnP7WpsXFkDiMBGchnMzDpPggreoOB9wPmpfSCZ8V63jZ4rjRyo4FIMlnKLZS5UphVRSzKKY1AUr/5+mV79Rdet83NI6sCdEPs253PbloA51RvQQAwFmHkv4BeyZD2xyDVEOaZ6aTNz01ZLMj3Jkbsp5+vmLcL58D69/q7LFU8gtzs41h77bhUs5euXcHhTgIydiEnPBeGvD8Zt8s3AHRTsy53bn3tmYtQqXbB0xPGUBZd7p/GmXtYrFh/vz288why/sylEGCQHCGKQgrk0CPhOF7T48bxK+qZw9AOA+AjI0m78+VX6AGODv1dWDoLyGPvjo6QWQ31SnHNFduDIHhgwQ3ksAYZDAAeLl6/jnEdsnMXzkEmcDz1on2lwlPA4YUL5+3Djz+3EZ4hMTpp/+w3/5UtjQ/Yz//8zwJ8Vfcw6N4hOTWP0a67Sb2KhN3+8rYtP36CIw4bKoTNTAA8dyyCQ0gODbvoYa1ZxRE3IcTT2JYXkbjzAPLGMaS9XLHZ+Tn2bJv3umsnfD04Pgw5hwhA/mfn520MXc0iy59/9KmLZnlDvXb2LO+Qq9rd25+zbmpFyDOxN2evnHEALn1Q5LmeOUd09cYNeVXbO9ixsfGkzS3MIjM9fKvHtlZ3kFk52F6uB2FC5jvYwfThgYWxiwGAplrJCuiVymV+F4cKUSqkD3l/ZHNz2dXXTE1NAgya6Iuf9VZaTpetrj2wiYkxW1g4CwiJ2nf/5E9NPeA1uGlybsEWsVWKwGUzWfv8g49t4dwCPsHjTk4mp6cAgeh1LovsH+BwF+3uzfsA/BX7pV/8GUvv7UA0SqaJsJrUPDQ8zh6poDfnor9bkAaPikzjg7zzjO2tr9ogviTUP2of/ORDy2C3O93HtnhmlmsMWCgQZVcAOxAC1Sdtcp9pQKVqPNQadGxqyg0eWXnyGD+hE94qfuYAgBNzIEUFxgunFyA1V1yufzSsOqi681vqjXwiJ5w6ckVjMexnGd0aHBxx0VVNQdZpywykSKBL9zw+bpm6NomQPHx409RoQXVO6ls/y32uXL1ha0827KMff2zLzx5ZPBmyr//sq/b2z/4MIK7tBvF994/+zIFGTa9UB4vzl65ZX2jYVE+Q3luHQHjsPgTrCKDY68eGQKqUjnKwqxZ4VWRvCtIZ0WGWzS+dt/jgsGsXqraNqpNQMwYVyob8MVt9vAy43uVexw4kBnwhu33zC955g98r2NjciE1jW5bvPXVFi7/8l3+Ndw27nymlTwPV7oEnFEiJhVg7fMvgWMINzYv2JVnTDnam6MBi8ahs//Kf/5btpPfNEwK24Vu9pmGAEBdsRgNQXQJ36ETcCzhVq75u7GazVTaN71eP9Q4yitmGWCHPWNVGpYhPxb94ALO+oPnCfQB2c6mdyh3XYLqWwDu4QAWoKtB2I9qxrTqNaJxU+awHYB1EitQOsqVaYGSMrwCYfdizYwieupGMDk3arVv3eD4Nb/Rg66K8f9MVoIN6LDEyYEOJcWxtg33BzmN3NbG4yFrtp3YgD9126sxpq9c8drDNXh7tILp19oq9VhQb4C1C0sSvyi8pSBUMhW1kIskzvshN17Ag19cefxVEt5VD7qb1YsSayBzuwQFZNSJQe+DcEWCyWmYN1JNGJxaKMB+DGcFSCLGAaxTs9bPvvAV5OrTHz9eso8wFj9iED6KknvVdFkGXlL6mGiwelvsoHYVfEevgft0AdBkZV3jKnXz6Gzwyhf6VDutWYc3UTcXDddQ6WuRImEHpNuML83a00Xan4N0B+c8eUw2I348eNR0DcHhXpEypPK4NpIKsIljgUWFPdelSCmyANQeFu1M3g5Q7YeB5uABvjh/EX6mduIZgaaqxUv5U43B0eARuSaPXHdvKboELfdYNJmmjREpZzqSrZq2CxYf9+MAR7A0YlQfuqPeymJ2omxyGxmkjzQgsBqYHwQBE5A4Q4FCfaQqdqzbm4VSFq6I4OdVeFlsAQ90ENnGsyjkK43gmMIyBmUnLHeft9p3P7dPvfWpDGKFgwuuGygi4qMeuIhBN5TMjCIeHKXN9W6vKAfLjzAZdS6BwPGIxWJ2YrhQhk4Ltl6ooJ4ARQa4JnPrjNnf2LOwuC7AJIbxpd/SoNoYq3tHx2yRAQexSkRh12pCQqsVZC6feAECoeETOQccw6gij4wv1Zz7a33MgRjlzUohaQcBhkg3t4KjYKK/HpW5UFSVBuMWEhvsHMfwR202nbe3RqsvZOgWg7h/CUSr3Lld2OW9zpxdfFMbkMi4So9ZLirQGlWYRB6xnDu1gede1vlrb3ATsxl2l9+3PH9qp6TM2tjRg6+tbNj06Z+XjsotoKWc/hQLNjM8pPwTQmbWNZ+sY06T1/wVp2N1L2SkcYhoQfYKwp/f3LY4T13j2mIpgUWZfyO/SfRQZbFdPbHxuzg7z24Dnmg2N4qhw2BI65Q0mcYYbOzuQgD1bOn/OdQg4AlQpRSaO/HhwCupDPJwYtibr2gPoxGdYPB4CSG3Y2uNbNqKjOGSyXG2YhsCc5zpVjNP6s2eWTOAwAfpygpJXGRQBtujAoPVgfHYPtiBvKdsDXPg9YRsYUk/xYwdsaoAIDX+odSq28nTNatmSRWNJmz112u49fsRahy3Mu6dQJPWIz+WztnhqEadec4SwF2I6Pjfp8qnVhz8H8FeLtyMBwDIga2TU9thTvatydFXMo0innLT66g7wXuipa3GYLhzZxtpzu3P7SwhX3FrIXW+zwzsjO4DOdukY4BO0GjKUR6ZykLMOxid1VDRNijxKHeJBkFsV0YR0CoDRxa+oi4CKKuMYhtdfOgf47MbBK/0sCSEu2/yZi3aYq9jdr+6jA5ipoE6QmubnPpFo1A43Vu3q0rCdnpuxKdb9f/hXf4ohguFPzNo5DL9iPA8AzyoUrKr7gN9j2w+fWjf66mO9z7Be3/pVQFIpbctP1lwO7NzSKRcN1VHy5soaxAFXU6vYNvKqUxrlKSstR8R6KBnDWQzhrHodWZwHMOtoUxFZnWz85Mc/tp+++2M35GWBaw+NjGAc0dNYyJ6vb9rDR49tnH24fPUly0A8Z+ZmMfQy6l22s7UF2Vhw8vq93//XtvzwgX3ttdft5icf2yuvnQXIxGxH+f2AnW8CZn74w/etmMnZFcjNj378idUAtiOQql/99/8q+h52MpFn7QYhXAaQHwK0P1lbtd/5nT+050+f4tTSNoH8ffvbb9ns5ABAomRNT9B+/CEkgnWL9WH/sHFH+3mAWs0uXV6yCzeu2vLakd3/4qa9/c511+5MLRmDkRhkeMQVoRZ3Dmx8ZszCkP3U0aEOJWxyZhrn1rZnDx5DXPZYY3RzIOq6mAxCgrt7kDkAag7SL0d6/95dGx8dcamAWwDpJt/rH5iw69eu2/TivBvGU8QmaEz+wd6ujU1CBNIZmxqftQf379sIAGkGp6d90wno8bGiuYqbaSgOhHdjw370LqAbolZgXzXxb3x8hL0Zd3qiqG1AuatY33BkEN0KQFq3cWIpG8aG9Pb6AOeH7uTu/oN7du3GJZtUYSRr8f6f/rlL5/jWL/88gPp9++rzjyw5GAPU9ltNhP7qNbt195H98Md/DpDutxFs+JmlM9Y/PG+DkwuOTBYPdy3Hey9dvm7RqQXe6QEycow8jbNP6prQD6lruRMTDSFTfY9Iu1odwmBcGopSAU6OATNhnw1g52UPFB2PY6PUNjbEsyod0nX1gQw9ffSM9U/b8Ag+CHKioUQrzzZtZXnNkTx1qLh796FLBxKJEaHXBNQS8qiUrQ7XUD744eGOsyuHh1nT7Iw3v/51R1jy3H8UQusO5gEojeOOVauQEgDmxtaGjc4MoY+ncAUxR6S0b5ubKzwHdqDVZZ999IX1j4xhRwGX2A+9q1Ii1XhAUVwV9ur0UUPxwuEhwHjZVtTlpqHBXBrQ1nGnyolkws5CavsBHcrt3t48AIS03PwA5XKrqD+KbXv86LYVG/hpyJHaI+t0MrWTtXffVWeXY4jYILZMcx78Nn/6nF196euoesD2N/eRFyARZPgBhHz56XPI4BY2p2BdAewEjmFk5pQtLl637RXNf+gC/Bxa5mjTquAQsL/DHl5Ataa4lsQysEOSCw3eOgbItpp8j/8pqKfUNvksDaARcdU+qJ5D3dr+bfRXDSHULKNULrhUmzrPJlzZAaipla8DeeiK0j0UUeeRXOcW9bZXqo4mTb9YQ57JBSMb3Nsgxf3sK6S3wNoB9FXL0e0Jsf5+dDMAQRnkJj34WBXQKnCkto0ATNZpfWUdnFQHl3jdlFoVkRbZg67upsNsTeSjoVlTOKVgRB1XvOh4xY47NRufGoC0DvMMCWSlhf1o8xkfWIdnB+dIH/oiSgPyI+vdVi40bP35istCKFayvEPR7XWnU7e//uvfseN80/7w+x9aFziut+fEVPas1sWqz1Gv8S5Pl0sfOsF/KatAaVcCuWqNDItx+uB0ApwR8GqOTa+ND87aLvLCRwDHqjtgn7oEmBVPr7sCaX83xO/pNvLU4NsayMS1sS1B7HAEEqWuUby421M1p4AuuHurIFUY0Nhf1UX4+H0lkXbrxBrgrp7rvX6wCz5Nk1d1IuPlWT38UVqfOgipm4xIEb/KIiuICG4Fs+k9NXOhjt/T/Jx2t/xeFP3IgdsgBoVc1Q0J0/mOpkUqF1r5kG2YThXHqWOmRoNXRPF8GPYTDK9yog9Te5bZLtrM/KwdpLddk/16KQvL5fd5F/WzrRW2cS63WVO/tSIB21tPWYiX6x8J29rGug1G1dbKZ/ls3R3XeNURACCprgHIn5s0aSroVOoAQlgEVMUAdqryZmWQNUUGEUAApCfodUwtDWgpF+umka6+sMfyACblVKmYoo5xFNHRCHiho3AoZuowMzgwyucBTzq+wvip0Ebt16o8h4qflAfvWiwiyJmjA8fmTxBS9TSdmZpw/drVR1zFBpHhpPtdTRNsNVvWn3iRx7j84Jm9dP1VCyRiLlLX2267vOzeYI+tAAiVM1rV8VgLZalAeBqwTgxMFGIxkBi0vWLGCmrTVMSgxQcBxRmMfdNyhwDDgWEUJGajGEsVuyp3PpUvuKOxAXWyYA2y6YIlI8M2PDGKOnQAiX53fUV1N5aX3THqzj5OMBJ1ObIhjL2GSfWiuOOQqg5sUlFtJXDFh/pte3/dHS2nMbhhQI/y7ZbOnzY/iqNcW6y4W8ssLNULzdZR1cypBctCDI52AfFo0hjON6qII885lkzaEYDBsVH2cfP5Y8ekVUR2XKzaq2+/aRsAxl4MkNprRXF8ymErsg5qTzc0MuH2cHXtiW2trVkfBnRgcMR1HDjK4EDZrxbAocwa3795j+fpsQtXL1guXcSoIN86lkT5dnFuAkoqBptb5HnVoqxYsoCxF6G47WHUlEupccOqlA7hMAZGhmx74wDjWbTpuVFIjFKP4oCEJHtU55k2DH4KmZBh77K+gZjtZ4/s0a27FmCt2jy/UnB0SqIMch9G5dr1GzbK/X/zX/xPFjpu2/mr520DYnj31h3r4PC5DOsEEZJs9ijHnq05rkK2FKlT3h9AFgc5EOO5cbKaFjo5Nmzh5LgVkDH1FFZuc5t12gNstTCsE+pcwXp2QY5+5Rdftc0UjqV7wL7z1/+q/eD7f2qqU7h7/5kdrG0BAgcsA2i7f+exZXfTduPqZfv2d955MaBjcgod7bf+5IgzYDq1UW9rOdFNAIiGwQwM8XkVt7Lu2nOd8Ny7+RgwcWyjU+o2MW7q9LSPXq08XcWheGxifMJiSg9DPhRxVg6m+ryqxef9u/fsYH3NwujLfiHtjukXFk7bLQjEJsBHU07lECcB6erwpLZ8UYjgxuM1+1f/7LeQvwAgYAAdxDFAjt785usuN/gP/ugn9sN/9Qf21/76t+3p8ra1Kw178+2v4WR9Ngu53ob8VcrAAF8HI99rC5fO2+/83h/Zxx/8yOYnJuzp41V7+Z237O7nn9tIIm7tSNB6wzEXHdJhuro87O5uWV8f+g/gVj/8mYUJq7dqLmo+jmx96+d/zuXhri9v8Rk5L+VK5tCzgG2t7tt9CNZAYsQRtXjSa9/8hded/VJv4B3WRLLcE8QG8vfI9AR7AvgBVKqeQb3OlWs9mpxwUeFenJ2mP4oUPXl4hz0CVBfTppaFjUYvIPKJvf3Wqy7FaG31mb36yjW7fONlHKsXAHvIWq/aza++tK+985pNL0zZb//+byLrj/EZgI1SyzS0pU+ROJyg6h66ACN7e0cAxbBdv/KSXbxwzT769HPr9gdtiH1aW9+wC5cu2OHeDgLfstXVTQBz0n71137ZJqbHHGDZ2tyxHHs+PJK093/8vr37wz93RagqpBRYuXHjigUh7Nn9EmQyZKcuXLDeVq9NjvhsfwNAPLNksxeu2iqy8Oj+PZuFRKr4V5HfpNoV+rFjrLfS1/riA6xbl51AoqUrfQB+RR17BKjQsfvo9B18ntJmBEqSYwMA1bZdunrRkRLpfxC7+OMf/cQWz120JDKiaKQcsk6Ku7BTCqb4AGsCDIq2KtihU2OBzw6fn5ga5513kZ2mC64c4+hl66QHqgvQ1Nn11W0XrTx94UUjAo0VF/442N6E7ByAEU5cfvzeBmS/3bBTly7i47utgr1ehgSV8f3eaMCd5gS9ERd9PthH1vEJKjZWGqmKgHWaWio1XFBk3Om9z+LRsGX2y/aQtTzIbNkrr7/Ccw6h5j32ED1Vy97hqaTNzS9aBzJfr5Uh/uoF78FOhF3qofLMM5COe7cfWiaz5/RaLTDV911r//zJfesbDNr5a5dsZHDGvvzglt3+8hb2vRefMglh2eJaDWxQ0mIJbF4WAISMeFmTHsAZ0NudWCoFQ6Bd+dol1lPFdh1ArKbPKiqqFNUAfsEL3mixgE1VbqODrRNFSNkv/N1Jh8+10R30SkTNFReCqZSaqFkDSjcRYQEhY935viLJAm+KssqQ87dSbOsqvOYeFeQoGhtyHVh6uVcUAitSkEZGcBboTNulIypQkYj2W7FQRQ8AwhAFtSjtYW+VptLb0VAf9krdR/DHOjFRALZcxWdWwXrY/CA+KZoIu1SYcqHtilPb+LwWnwH7WyQeRJemAItxfAjPKmHU83MftYwUdoz3J/CFQVejIN+ZReeSQ5BX7FMT4qIGGG++Mm0N9O9P//xT8JJs/olFsAmJoYCdu3jaPO2wffre5+y7+sGDYsGjWl8FhLRq/h7V+MFrwEuuFqC7ZgHePeYdch35Or2QGJ6rG3tSxl+GIMoq9vf1RC2PHzs5qbnUHmERReUFwPU/DT1z++D2kmvjD0VAfeyVUmwayHiH74NOAfjgGvyZJuK2kAnNqVGuuybg6wDAy2c1WfmE63VBmpVGw0Kx4XwN4dTaySZ4PcB1llFReN7Ina7Ij5/w3LUKxCF/lO+ovZaEXYn1ijhpSIaKkNRMv1SouFzDvr4ITkyV8B0MdNEZl2qzBEZrYOA3cKhfAbYOeeYuS2dKOO5DW8SxXn4Dx1XcsQe31qz72Ifi8YIAtMHhuCktMJcuISA8UB0gIUaniG7lhRMPY5jiSe6JgyhlYImwiERyGOCvApWiFfmsItFjs0MYjAPb30rbBA4tk0uzSIDsQDeOY93ivgELJWGWveac2aO7z20UFqgJkJOnRhwYrgOE+wbirngqEohh0HWswvvnKzD+uC0DCGPdCQsm+2B7xpps2d7zbQApTvTitG1ur9kBDsOLgxvEEAzFE6Y+7jomFyiJRsLmifhdHpuOUzsohwjBKGxOnQhKjZpba3U0adc6rqd0E0KiThPNasvlX4qkaPKVqv+TY0M8a97do8Om9w8OOwYYiIVtd2MLQDhgPox7oZB3hTHqnHPIGmlsrobPHHcatvzkOUy5YSPj4zbC/cqAQ0mLOJoKX5QLD9JzfXpXYMHxeMy9Qw5w6I5oMGLq8CABV3GkQK2MTd9o3J7ivJ9+ecfOn71gUfZsUKPm+4K2vbkFgIYE+b2WBoyoMEjHY8rHHhgZsbyKNFFMOexIrA+DnXMGVsdMNZ1AhKI2NDHtouVbG5uAwwlL7e9iUPIAYBEZDTGpAtj6XGQ4j5zUQcQiME8friLbJ8jlDEAkBOPvdsZEXSg02cv1WsbKqAe02modHB7h6BBSDIiKicchYKoj0bj/E2RGU+tUmDk+Oo2BAdxo+mnXiS0/eoqKt1m/ANfqdpFLrKUjkzVetck6p3Mpe+Pt6/b9H/3Ysodli2AcNEChjX5NTI7zvj18HtDJ99KALQ0GOuRvtU7sY11adQAOMuTjHm7ARqkMye3DkaLL5RrOgf1pKZqhdo1BGLwi71HWPWjnLp1ybeF++tPbtrmRcy0Ct5UyxT77Ac4Xp/rtW7/2Lfvh56sWDw9bAtmKjcQtOT5pT5ZXbOPRipWwCTEAQQh9nYW0DY1NAqTnnIyqmEu50iwhMv0iPSOBPKrrQBHbodae6mEc11E3ulxAxo9x8uo9rtOlwlHGlE4WGx7DQVdZwx6nN7s8o/KHlbubyeTQ5Yzdfojjh/RMDg4CppYA7pMWQFfUum9qaQFL6WMdAMDsbRZyqtzdbAn5QCeiPKeOsn3BoD178sT2VjYgaMf26Q9+Yu+8ftGuvvmSvfvuZ+aLJOzdP/nXNjYQtaODLGB/waKDQy4d4e1f+ZbdBAx8+t4XdgnSOTaTtCnAxt/7r/6fGOCOvfTSFZyoCtBqtrS4hEPA0al3sXLhkbVqueR0VHU8TfYzCXCTBt6B/GguwhAEW/b8ystXbXh6CqKdspnZed6n1+7du+smml6EXNYhZKlUjnXfsBh6lk7X7ctPv3IpHUr/ev5o2QbCCXvp1TfstZ/7ugsa1Ip5U+F7DRJ+jDxNLsza4cGhi+yqi9HDZ59DBhqQymWX5tXbG7Qzp6/blUsvI/c99o/+/t+3v/wbf8l+4d/5K3bv1hP7/r/5A65/0WbQyYP9I8DQqAORh5kdu3XrCxtIxu3oaM/yad4dZ6s5BH3RARsaGLZvvPUOwG3QPv3wS9vfy2Pjh+wxoC5fTuEP8jYxM2xvvPU1u3bjDWRbIKbH8kcpR+j20IsGgPLD9z/GDrWwZwOQ6y1nI8qVpl28dNnUKUTRq1XskqHLp06fYX8AsKybUq/SkL/NrX03gVWnVsfNNqDxDDqpuRes7cGRFbC9p86egYSV7dbnd+3Bo4eQuxH71s/8nCui9uD0lTrWBWlSFHJjdQu727bEaMwNX6kfZW3vwac2nPDbcWjY7iwfsm9ea4IIFSRRm8k2Pufc9TM2PTMLqOpG5jfRgYqFw3FMcxPw3wCgN7iuBoqxdwqS4G8mZicg6122+XTLzddQSonS+VLZbUjIgr35tZ8FUDewFW3nO3/6vQ9cK9zZMxOsGeS7pwMRCNvE0ISF+8M2CmCPRtVdJ2Bra2tWTKUsxXqfuXwVH9yPvc0BJiD3+CAN42mg25ndI3tw/w72JmJP7z90qSfnL55DfiGsioYPad7AgNPF1UeP7AB9Xll5ZK//zOuWYO+7lCe+suMIlE6wY+P9jjQGWgH7vf/xd2xz7yk2zGf37z2xbP0IPws24FrKC5+cmmHv5i3m77cPvvuRIxUnICUvwLBdBatABkMatDYYdameKlxUu+RKtoq92UGe8RHdqmMDpPdCsLAZFQXJAA2YcPai44IJyl3WPA0dYSlqHY76LIIN8aLLirJrgvBxW7Z7Anum9Cuva7dYzO5YoQKROqkCxgTYuQcyov/Ut9wBQ3y50kT0/vpeD8D6pOaxShUSXj6EuIJpOn1WqhVsIB7inl7XKEHND0QzOoqynvCu6LwKLv0Q7HNL12znWcGOyjvW9nFvZN7b47ewP4oPq4Gp/HyO31u4ZGuPyxBerzXKR7Z98OwvJm5Xwb91C2CEunkuL/5fhZORAJiiR0EmrVXbNJFV9qyNn1HtW09P2BFLP6RGY+RzR7s2HOtgQ/tsZy+N7zxGRrfYj4Strx2BJXinZMwaxvvlapDxLUuDTZTS2cW+KN9fg8J6u/2QxzrrCmkAE8xMToCP2pb/i9ad8g2IERhhwo4r3bxrL7jT69KOA178uMiSEA7ro6FtXey18JPaROsURKeNOtXSUC3VpsHF+Fmvqf22fJOyVjrgnXYXv98BJwiA+z2mPvsiaCJYPchrD9/jI+7nOgHRkCGtTzf6p/adAvq9YKUubFmTa3X4PZE+4equf/bf/ned2EDENNkyncrb/jYsh4XzeHBmJx5XudyBlRTLWTa7gcIFeGgPip82NXHPuSPGmBU00RBm5gv0siBhmD/AvekBPMZdRE1MNeiDOSHQKgpwkzNh3WIf/WyGhFmbqBwtGZ0GxnQKJZ47M+McQDVfNj+AQ62zlNYS7gdc4mAz23kc05Ll62kcu1r3eFwfac0j2U/tAuLUSi9g29v7vHA3BiVmOYxrH2Byfx2gibHYPUzZ6u01a6soCUOg/KAKTv/shVk3mj2nI50iCs7CNXpaNnd20h49eGJjiWl7/c1r6GfNbn12184tYvwxwOqHq+PPdLHg+hQL2IYiA+aPhwHGazDVqlPAQkotG322dGrJ2ppGyfOUAIJRX5x3OmcNjOUBgLORr6PgSXM92QG/auNzCOgZjQN0A+r5rFHJABsdA4jF8nM5+UggCCiLun7HJQy1jgd1NOOHIGTVfQUAopHgGmDkppLB2pSjnD46RGy7TMNERPBdz3EAt8BfA1hxUgLoFmtuMp76HFd5j8mpBfMPDbicz931DZw53BKjkQS8yPnOzS1gmAcgMzg3AOTAwKAzYsrHTR1isABYKiRSkduZc1cwW9wTcNVqiygcY4ywqk1krIXRBGiqCFL9pQXYNGr8GOdZ5GuBb00fLeerNjw1ialq2tbqCuQm54bOwEOt1zD6APgqhkBEUG0uNSCh1lQ6jd8RGAVEvIowY3AagCblCEd4l/10BmPacCRkCiCq/NthSI2GBqnQV2ldfh3572ybG3fs8zgwvb23bztre9YPoE5OjbmcNnXEUJFHHvmanJvEgZ21jc0NnrFl+f0U+la2BkbCVbfznHv7kBM/cpPNcx+1A2u7vQkj47G/6MLS5BmGAJlhjGc6vY8Od7F2LwprMD/uiFWFLiMAPLUxVGu+FsYlEh5ANthfwPFQoMde+ubX7E9+eMcNWLh45RWXw7y/sWujgJC/8Z//DevrD1iG9+oA/p8+W7bJkUm79sqryF8HAPjYQlFsCvK/s75pT1fW7O69hzYAuP36m6/ZufOnsBOAERa5zecTCfVpxSD9/+X2VQGtOkJW1OxYRZIYyiTrfAQIyALadez88N5913IxxD4p+vj6O6+7iMfG8w0Hymfn5nnGAtfB8WGXhieGcMY9yGjFNnkuAdYGYF/5lH2s2cVrV60PPSvnMnbMnoQhPMpv/v1/8ds2CmH/6vZD7ErJ3njjulvTkdFFywLQbrx6ztY3N+1P//BPbWFkCvA94npmP15N2aOHz7FZa/adX/i6rW1l7Qgws3h6wu7dfwKofoQ0QmKRZ/UPzxZURKwzpy6Xz7p4ftbO3LjAWgbto4+/AnAkbXBAnR2K/Ea3vfraZUjPsf2vf/Auchawb//iN+3clTN2/sJZSPSafe/Pf4h96XXR53MXL7kaBs142N3excbixHFsDx98aa1SwVafP4csD/FsZyA+6hqliB3A5hiC19NGL7rtg/d/ahVY6auvfsOldpy7eMZufnbTYhAcOUw57ALy8+ff/RMca8YSMRw/BuTi5euQpVn7+MMPXBH9zNS0ldBVnTiqoFIyqgnQR4f79u/+lb/q8rV9iX6LA9iVwvfg9k3b292w69evARBVqC2gbI7MlNGhn/9Lv4g8IkPYqjx7mk5rDDpriRPQpNTBoVEACB9AN/PpA0sB2OcWFrHJCcjeCUQnBzmIuEJSkUA5X5G3VrVpPojt1ta6TalLT/7E/sU//i1k+qlNLg7Z3/i7fxtAf84qBaWD3XRRWR1Ru647fi+A9sSGx8bt2c2H9oPv/qm99s03bDSILBZ3rFd5w6Fx6+qH3GG2NVlVtkgooIq9X37y2GYXxiBtZXsA+UI57dU3vm7qY65ZGElsreyn0jZzEIa9rTWLDw/b5Vdec7ZdaaWtRsd++t77XJO9BoA+vMt1WDjNibjw8nm79NI1QB9rD3lo4gPGxsfscDsFcTp0J93qfZ/+ixaAs6eH7cJLlwBOYy5NVCfbit6X8W/qkNYfH7TnD9etDbgNghFCvSpUL9n61qqrkckc7Dqwm0+VHLAdGh3FbpldRne6wQ2bqxArbHIJMnjA7wZiIUtyr+dPNtzpdKqwauMzQwBoCEkgZNOnJvFnEXvy4KF5ow17GdszMXjaqvi+xdNL9qP/9SP7/d/6PdYWe93TxHdBhvv6bWJi2k6w1UUR4Tr+BNKhVsBDY9O2t7lnqV3Wog7WAMD5/R0LAkAFphQMU3eytvwr4E2RTukuC4q9QvRUpYiVVQvZoMcDiOuGZHWsDrlTPZIfkKZUreaxIsyqARJ+e3EK0lJEHvs1EB+BULOvrGsW2ypfpvs15FO8GmgVdEGxIHrRVfPb841n5gm3bXQmacXDDNfwWmwoAdEouCBmG4Ba1ZArncYii011llCASeexEIITIUzkyg9ojA9PYjPj/H7VckX8VBR95pkO8EO5vFK1mvys/hdEB0ygaaHIrQYuKVyuAFAw1OPSUBfn5iwKDiseFm0QgvfGS2etmenYsyebtpt6al2hMvozZ56ThD34cs0qrSPwXI/NnJ21YHwInNjnTp9SvNM9ZLbTje9NzCK/D+35M7VNVRAXYI6/0qyRcLAPElZnzfHZPSfsQcudAmUOa9jziHkByan9A+t4a+BaQDK6LZykhhjATlRCKSfsM/shVqRgkiamBnkv4SIV/TaUgwIG8uHfEF/WTalMPi7DWgrcK0ru4Xek922facYDCJyLQwH4nH6PG3AJ+WL2A7+ngU+SHaXK6seyOy3u0/W3/9ovu+FBejEZEwE19ZoU8FBVsJhcucTL9PotgmB5fUL7Jw6EK8LUbFcdSFdOX3ebjeePGKfGnfp6xX57bHIW4+xtYLiWAeqwS/WrxYgrh0t9mwP+LhZdx1YVlK5irXLHpgAuXhypFyMmUK4BLnJEHgTMdYjBGET6ggg9C3TiR3hrMI2K5VIoFOxaTpxvvMhVg8Vt5lZt/bE6M3Bv7lXFKfT5Q7a3l7Gz5+ZZnF47deaUHWb2AUAh3qXhIu5q1K+pUirU2DvI2EBwCGCkFnywQYRbeulyorxquVNl87M2NDjsOnMon02joQcHB90RSw/GKwdQAv277jaDyVGeLWhRrJM6sCgnMY8g9mtinABUJCI/gqHjHjgYpTpAdU0jvQXcBM7jkX5X+d7shlUCTDVoQMZPbRblYMRo1dVEhtzlp0O2cgANRYILRRXvLLhjvBOMtvr+FnByiiBWMwBW9rygiDnOVdO6JHwjE8O2v7djmralFoZq3dWA2fp6IjY2M2dJgPoJxGV7Y81F0jVgQ+0JXxS87VkSx6+c1gzAqofruxOA4QEXYT4CdO6urFrYF7YFSEkRx5DZPbQLly9ZrVHEQN+2LpyH2oFpRHIcR6BoSwKAX0NWdzdXcSQak7wMWA1g7FSg2nTFSSGIi6JlihTriEiRGMmtuqJIVvIYYo0IHxkaBvT7TL36ayUUHzbr57NKyckepTGwbDiEaol1Gx4dx+gD2gE4jwCI/XEAwNiIlZo4MsBkJrVnDRy+UoKSU0O2vI0BKjec09WwqPLRkU3glM9chthpUuv2ul2+ftXu45DDrHeY+yrl5/Hqqj0H2DZwDIVKzjxtjD4yLT+gAUQ6YlUqknLZ+wEXHUCmTjIGIKeRWBCwV8DQq09w0TqAP41eTgwMuUKy9e1Ve7a2aXUc4uLcKetu+C2VqrjTg2//+q878H752jkbHZ9g7TBaWBGlqmX298DfHQck1CVEY7Q1irgG4SwdFVwETfKsdn5+fy8/77BWDUsDGNTGrV1q2r//l/+ajU9PWhRQruLnAUCF8uWrXONw78CBM4FzHUWqnkSDILZXntv0aUDn5o4b5KTToNQ+eo0eaQCJhty48dGQIU2cVL9tteGqoz/Lz57bBz98F4Ot1qMZN2Rqcmbcon1RF+lBcG0X4nHt9ZesUVNhdw5ipOmEKuIK290vvwBUpC0DwZ+Z5XPxoMUGhu3pTUhIuMvGp0btsy/vuWKkLskXsu+JDgM22haFTPVFA/bBj35sV65fsd//3vft9p0HyFU3Tqbb4okYzgiigt2t43Bi6jeMHVZ3KBUY10o4dhzy/LlFQBi6gw6NTQwA+qbtwkXA6tYK5KbffvBnH7qCP0WsX/36y1ZFNodGknawfQBQDPEOt9nfbev0tixV2rE6NlOFR+dOL1jAE7a9jaw9uf/Uhofidu3V67a9uQ446rcbb33TAZhN9F1F/l99etcNUIrGWNs2Mokdj/qirO2cXbjyqr3yplJ8erBzgDwc+/PHD3kPzCXY+BBgLFA5zv4Gwn02PrtglVrb7gFeO/WKq7UZGx2zd3/0PTt77aK98zO/BIDrx2G1cNboMBdSZEq1HCnsiCZVRpADBV1GRkYtl8u6glMNaDt9+rIr7pOdruPb0jzPk6f3IEIBmxid5nn+olAaeVHql0i/ThyhvFYvpN1J4v0nq7YLKTh3ZsZCQWQdv9WDTKpX9s0P79tH7/3UNGtDLUuHsIlKO9JpigrrfvOf/HOLjUXtFERpd/3A9lYe29/491631y4v2t5a0/7Rb3/Xxq+ctp/71e/w7HP28btfuECX8r/VoebJ3fuQnV5rYR91wvbSy29gW6rY7LqNAzzcBG6wFZbOOujOB9/9czdjQKcEu5sA4YjXXn77hg1MTNnFS69b/qhkX338U3vw+I4NTQ7bt3/+F9kn/OC2iurD7hQ5V8vat3/129gVv0ufUZrg7s6hffHJJ9aNXPvUBxzbNA6w1nG8L+hz7SRn1RY3X7CvPvlMKNVNIC3ioJP4DA2Oq7CWgyPjrHPSPnv3PfvJT35oo1PokdKqJsfxTUFbX11x0fB0Kod8T7q01fsPPrFyPWOHYIrx8UUbGxpy6Rqu7WggakeZXchyDXu8YOsrm/bRJx/YK1//uk0NTttH775vB7ktC41G7c23ftlS6zX77KefWv+Q17og+5orctyLvcM+CJgND49agGuuLj/FjpawEYBTcIdsfB0/pgJdndyroFBDynS6VazlXYRWRX6qXXkB9NSlxOOaI/T0QrZYD+VE6yRU+fwq5GwBbJv47BB2YmBgxKWT7G1vK+vD2Zw+X8j6gv22tXtkXX4uip2vVFlvCFGtjF/zR7HzAXxCkTUzG07GTY0IACP4uwHWqGi1To7PCceZJaLj2LMa9lvBKJnyBvZSqY8AQWyknfRiZ5qs8y7IBvDOviswptMV1Rq6oWHobx3/JgwjYi+24+kV0fNxTXVAAdSC1hXEmhpIWFi1LIf4H7CYAimdZh071YbgXYQEtcBbFWTxgV27rkFOEOJj/ElgyG4/eI79bNu1Nxbs/OVzEPAe++PvfWK3vnjCmmi+iAeSXLdKpgGYPQErKuwEaepWJ6KgjeHf9tcPLZjErnYF3cmtiIkfW6v3UFc9TdpUU4djiHSLNWCh2FdIB/4qBHD387XClE32tom97OEdhfkCLKYCjphN/LZSbMydJPj86rWuOhPV4ioExjOJuLD/CqbqxFT1TSpm1ZAs1SKoyFRdAnWy3Ub+Wvqd/+v/6W92Wn9RDaoIr1q5aaPUgUVFHR3AjgchrCEM46o+z+3b0U7e9Z9Vj3AJrD/sAXQCRmNDMBWltRRx0OpLq2lnSRwA4ErOeIXf6R9h4SvueEZdH3zQm+GJuCv26gZ9RoeijgQYwDwASQjHZCBbLqddvSuV9zOgoQgITV3FRRJylF2FUhpi0m6yFL1BJ9RFAMzu+rbNjE5aC/b0cHnF9pYPXLHS/Nl56x8Y4J0VrT22qZkxBD7nIpG5dIHNEPg/4f7q/nBoZb7XBRiKDSRh5n7b39myevnEzl25Yh02uwdh6PAclVzZIjyHBwZ5cLDjwKz6NEeUQqKcYkWq+bwmmqk/dpV3UKW5crsqhYwlYYrqiXqYSTvnMjQ+BNjKmI/PiWUpLz53pOPcUUA5yqHpZMG4DY4OW75wxFrIuMCFEQpNsVJ/6m6UWPlNPjZcx3aqxq6iyCrSUtW8BkaJ1fuC7D1CpUl6AX6m3G09fxeGf0LdQRDYbYClhzU/acBQAUo9AYSwLkMdsqODnI0rZxkCkFWHFABwEoIiw5rJp3F46ruu0eQlG472O8bvCQeRky6M8I4dHG4A8AK28uQZcuGz0eEJ60WIo0ODVqqVAUQHLhdc+bY6KarWMUZYo+xB2jZX1c4xZrtHexgktYpSb3hVkqNagEmBTPWud9PksgBF1qOONg0CZObOLNnN+/csiHwJAJ2wj8n+fuQHghcJQQAgFTh4FWhksnk7ZE2VD58IJ9yJS2xqxO7f/My6ecapc0t2+8lzO8GBLE4OIicvWr5tHe7gbPPoQYl30fj1hCt404AjTQ7U6YNa8W0D/DVlNgiQqFrNtbZUapcGb3QwriyWFTKAVkidUkDC7JnSwaT0PT3onE+HczhNDIaKlMDNyILXRT3aPYqStCCdCYsOz2GIMM5Wdkd3na4oxjliL339Lfvmd76F0S/Zg1sPXN/by1cv4MDHTINyVLy4BUlIQEACA3G7/fmX6LMKxX02NzNlE5CIIoSkVdOArKCt/EWfY3yVI6B+CHggDilAJ5v5luX3jtDFs9YLYVW60crjp1YrFm3p9Cl+Z8xFNsqVvH3x2W378Xd/YgPo4xjAZ2x6wrLYmAi6IgcxCNCOaVy4L4Bt8bnAgtqDKv91d//AFpaWTJN2b372qS2y32rVdni4b6s839DolP3Z//xv7Bd/+Wdt9twp237+3NaePnWtJL/21mt2F7D4yutv2rlXb5iGlX3yw/fMBzkc6ldQAFALIckcpABqEdZo0NJ7aVtbWbFTS/O2wjV2Vw7tP/hbv2b72ay9//0f2zvvQDLZo7/3D/6p9cb9XKOI8w5Dxvvd3i1eu2KlasNWkSMV9OWQ74mREfsbf/tv2EeffWWf/OQz29/SVFefLS2N2Ztvv2pl7OXQiPYnZc/urwNwAvbrf+2v2NypRdafPWcd1VrTy/fDAMjDzBHv/shqtSL2O+hy0G9/fg/ip9SvEEQOG54pu+5Np69ctJvscylXgHz0Wr6Usn5kOlssuUJ4naaqNVifP+FanSaRa51w6JjZi7xqyq1G2f/pn/4hIAp5ZY8EDJafrUJ+Gvbyq29A5oeR6ZQjQ8pHvX/vE9MgpOGRBbt65WXA6UOcXd0Wzi7Z4tlzzt4ogqkAw90vbjlwF+wLIT847b4YtlBEoQv53ba7X93FVtZt/swZm4NMz52egax6AVFt24dYpCGRKgxW5FLDrTQJc2Yqbu/+4AP7+IOvLADRVeeVa+cn7d7dB3aA7Vb7zDJE6fnqGs+04IZQjUDSla6gtozdx9iKTMpFiicnJ5F7bPrBIXoTs+561qYTPuyjx9ZWt2xTJ7fjZ22gf9KOtnbt+fNH+LkONvmEe5QhaSWAmw//JJ8xDDkOIy8A/aWz9vFPPrbHT+/bK2/dcOvxxecf2yUAzysvvwkAx97sQZzYT50ydftjrpNELp1zhb0KoKle6aSplq4FW19bcSeQ4/yuWqbuKtcf+xnvC0LksEONE3fCeOWVa1bBb8nuNArH9vkHn2Jnjm18fghincDuBLCLSUjBvv0b9OrRyiPz9uErL8zbhTPXLJvJ2Nj8sM2MzUIAn+GHYw60CX/oxFQt+UJhdWDrswePHlm3r2nz85PW0w5hTwv26NlTrt9jk2OTbmgYEMSWN9bMx2e83Qnb2NpGRtiP/lmr5Dv28N4d/IQyCJsAvYR9/Zu/gowM4seC9uUn923vcNUePfocv7DCuwIy8T1FsI1SmzTsS3Zf6QcnyLRaQKsAUCchChJWhZuwbTql9CHrPQJs/FspkHBxZF1DEhU5B7GwzjVAcxXirTzpPvk+fHP3CcCw0bEq/kj+XShPRYlqO4qrtSFsilK21CWG5YccG0C8iSyNWl//oBC8OwFdx2bt76xyj6yFeT5FgnUC4kF+o+G41SBOyclpMEPI1pafmwWrkMkQ1+23mG8Om5KD5O5YsycNutJUc/y80mzRyS4AO4bE2l1l/EjDncIvTIxBbEetWju2g6NDy2G3cwVNLW3igzs2nxywMC/QaZSsXcNOAkCNPS2WKjY9M2jB3ph9+WDZps6P2ehYAowUdLnr5VQN8r/J85Xs4rlFi3gH7fPbX1p8ZtguXr7K+vbZ40frdvfeM+zDkGlI3pcfPsSvlsA5JWSxyrr12uFuHTurQI06onRh+2QH2TtwgXSl1X1sAfRM4Ll5zNe8bx/2CRdlrZ4e9gDixf4ftxriK+7kXMO4EET2gP0BH7U6yilXmqoGJeF7wSdKgdHpdovnEt4LIA9hhcS5h6shEAYDi+lUWKSggZMG8juMpoB813/01/9KZ3xkEOEt8tBB68NY5LMFNlmgDFCKoUtjHJVvo5s2UGZVrirUXwGE9PFz5ZWLoW1v7dvs1JT5fcoXBIDlWHwZpFi37Rb27Nm9DfPxdmMT48gRQs31FJ1swPr6BkKAJgzB5p75jtUeJm4RBGZ3bwfwMgzgQOgxYpqSqa4U/YMocpvFgoroeNob8FoFYSjnaq7wRBMx+4J9tnTmLALW4B45C0dglYDmYxxYfCpphVqBDfI6giDHrqOmcr5m45NJl1OtIhRF5XthYRUEmi0FFCoygbDyZx8AqKhjLDRsY7NjrkA1tbtvapHV5e2wHuvmOfHb0qlTEBWISbpsw9NJQEvGjgvKOU4AtI4tBXhn7wDUJ9YPsOiCceYyOFDWZ2goiVHivSslN5lrLDnswI2MwPrmrjWrJ/bG669ZsVEAvNTNDShir+Tk8/k8xguQcJiBPaLQsHdFr8Tm2whauZh2BYsBHIZatCmPTkddOvpU0dfw8DAgx4NBPuBvwK2Ob3w97G3ZpY2oXWCNfVYHnCGNlA8HAOZ7NjI5Yq6dXzfXwhpqMuhxreZaV/phoOrlq+JMT8hrpSwyMjtrjWAN4/6e8ds8C3uIQ3nlzbcBOgHbVF4lgCIWiTlDJcXSeu48XbYEbFyyoeNIRWrbOF/1AoeFYeyjlgeY6biuF6M4qEEwK894HqCPcuEaDWQkbFHI0REOc4S17oXI1Ph+V+vF1MZEPOGGofSFQ8iEdMTjju5LGCJ1jjk/v2STE1OWmB6xxzjTD997z9o4tmFAvYqXlEaQPkzjhEYA/BAB5B3/42QeP8b+9DkipDWqAPgnxoYsz+c1WEsksBfCpCLmuw9vWwhn4cgbRk5Deqo5DAPGXOkFMpiKCIrwqxDI092xGLopcK/ohlIitGd1yJRkwgNJrJb53WzTvv2L37C/9L/9DeQhDyB5CmjHULU1TTZmgyMz1oLVSyaCfVH0zGMba6v2+M5t68HrRHAYT548tkHI9sjYsA1jpIfQ+S4PRF/OzItzQB+UH12GjA0MDfE+2I6c0uUOAR8qPjt0gNmL0VbaUUHTRwH16pr0+P4ju3Bp0X7pV79tGzvb6FgdEJW1w+0Dm54as7d+9h2c8JatPt90rSuXzizaEABNaVrqrrSze2if/fQzjP64qz84e/6Ms2UsmpNxpX2V8gc2ujhtH3zvIwBwyk6dW3Cj/DV2O4oTjwIy79+6ZxMAmMWzp6zIM6gNZxVC240dyGKjnt0GvOGRVRzcjeNpsZ+Nag2AmbBPfvwVjrNtN95+yf70z35kId75P/0//yf23/7X/8je/fgDnJWiTX6n5y9ff9m+vH3bMpCzZhH7OtBno+pGw30QS+eUR5H5oeEBR9q/+OwLW1qYc9GdMWQwFFMK2bH93M9823XxUcRZdTSHB3n7yQ8/cNG0V9646k7fBodH0Pke215ftb2dFXvznW9Zs+mxx7zLpWvnLRiL26Nbj+ze57dw3jjN/pirDbhw8YJzsD04F50wKuXQiy6oq4aKptUqt4NdFohLQXx6eXeBGA3imZ6ZQ5bC6HjDtja2HFFI7+xA5hN27+EddAq9bDasn3WbXlyy+MCYDQ2OuuPnTD6LT8Ku94XRwRM3XVdRfMmy+phLDcLxKCC2ZSPYyXAkCLB6UStSwZ7XAQY7G9vocc3VHjSRMU1fHuAa+XzBOeoSZCUGAPYCRgORQWwmAAl7UzratzAkdh25s0DSAom4RfuxzdgekTKlM5SLVZwwAAx/olZ9YcCsTmyUK64iO8lkDhteko0M1bk3Tj40am1IchOdFaBX7+//+bd/Czmet1MQEJ1Oloo5Ux2VwKLyud1pgU4C0eVcKu9AvGYQaELmHrpw/wmyCuBNxAfwB2rN1nS6X8O3ra1u2lEhw94P2PzMvK0/Wbaj7K4toWNqNTo7P8u+RnivsKnve4zrahqxvydo65DVne119lspTcgPBKHJPkzPTmNr+u3mrdvOXw9jR0PYfQUCVFCpouoxgH6rAQkCMK9vPYXETNtAZMze/fOf2n5mHRuIUQScKsKowkOdjA+wvvc+f2ypbMYarapLURwYg6gDQHvw/S0AZ76QtvpJwS5dvQ6ZVC1DzhVG9goXsD4+3uMolbOHj57bZ1986VrpKWX1LAStADkIQvK17jWltJTTdri/ji85UijUWl34Afasl3VV3n8WfWti05WWNYQtGE0mLQ9x3dnbd34pGNIQwhA6gS/HLzdB62XeQ4V/PQpyNVuAQMVVBASxx/ha+Rrl87vpnfxRCkoOwK2p0V2QJgXGWvo+upZgjWOhJNfHDwTUTi+LzhUtDEFt1E6sgk/s7W1BbCBQJyWAuN+ROM1hUFplmzXTOH2BeQ2/U+tQT9iDXo+xv0k72NizdGbDgvETu3D5io0Pncb+PrZsegcit4ruov99EWxkFoxYRB9Lli2rA1AY8N5jW1tZOwb4BiPHtjQ1ZKGuADasAXbK20uvX+d7S/aDP/6B5aqs+1DQLkGu15Z3IBYRawDolcp66socBOycPb29Y9vYJE+w6britVkXBWn7sRM+fGJdw5eaFZs5NWVeC9rTBweuRez4ZNRm8UMPHq1aAZ2rgi8K1aYjWZVq3dV2qb2FHz8pu6sGFgrwiWjJZwGxDcgO1ntx6uE65/TyNb8DWOP/sblAQA9/CTsdK1CKrxXo14m7MjlU7KluhPpPJ1keMKJSo2UrPNgDzTtQoCSKf5YvavOnA0ZRzYtAf9d//rf+PaB3ww21iUZjCD2ASewPQ6scL89JD8KOEcSIKhVArWNUCKpODANKWfHB+VAWtYrJAyRU/OQL+1z6SteJz+WpJUf7ATZ5p9xVhPqn3//Qrp49bV2sjFr15EoAZhhjvlhAkSS0Xhd1jccjLjLaPwx7qnPtfAWD3Gd9Q1GrVdlEjC1wwRlCpcxU8w3H7DWEpINSxKJBmEzTFexpFL3agkX7E47pCGw3EBh2w3p9LwpMG8fqsdyEkEA6WHVFEnR4pU2ptcrOiWtsbKUOE+NnijZ0Trw2M7HA77RgZYAJAJUcvRRMBRexKE7DA9Rk4WX0FdnVe+oct8XLquVaP0ZMTktdX7TGAsIaEtNp8YyVY8Abm+7rhQh12cDosGt/5feELJPJu2EwKrAcGpt0OWIy/i2uEWbPfN6gZSFY7npenzO6PRgAKWOba2oEuYZZ9CDkouTaI113cHCIz/dZKnPoUgaUw3eCc2qUai7/tdYuO+cyBsh9cOu+zY7Pun7WikgrDaCMgztmjR98epv987t8aTkmD85EHW2U3+2DveezWfNCDaempjFOJdvbxCBE+iDTHgzpvp0AXOXgDzL7NsYzlSE1itaaeoyvP3OnBzWUs1CoolAoG2vkwbBr8NAWhjLCcw8qt5/7hEJhF3VS3qyKJ7PpNEbUZ2HkQgRSx3CqQFcfWUUddPIiMKu+rfm8irwgVP2DVucaupZGM7ekfDgROdsIzuvZk6c4Fh3BHVshnbHF+RnWP8V1APGseRFQUq9r3XVkBZgBtOm4TTlnJ3VV2cfdkW+lXuZZek3DpzQMSXKhSHSEtR3k+dWzPToIWYAkrK6uAW5EDnvRG/6wXq02FgQjob3GGoMHUXoIZq9OH05fAPRmDbRizUzL/sv/4u/Y2RtXbP7SaUjkqu2vLdvAQNwd1VXrTbt374n5QHAaMrW1i3HOZdjLCqAnadvbKYD9scvjDfZ67fU33rCR2SmXLypL50WPdDqk7gMCRiqiVqqEKvvX2essTn+I/fQDqlSIU0OvZHCVJhSFrKTYowd3Htirr7xsGvN99uJlwJLybiE1ODsBMR2h6rSizLV14hWCxGlUsQNi7JkP+zI4JPCg07RjO9jasGI6ZYmhQXv8+LHduXnH6dHp06fc+H0VMand3s7OHqC6aqOAt7NnL/O8O06HghBJHXGq25HykVUgHEauB7neLnvxxQ/fc0f8YxNqVQYBDWusds3u331gM/NzANMT+/jdD+w/+2/+M/uX/+L37ZP3P7Bf+He/beduXLNiy2O/96//jfX3+Wx6BMdy9y7EZN/Se8hQs640RuccdEz80huvWxaQWoXEyPD3QZqVBpfOFGwMp9SD8M6dmrcqaz82No9zwSby4fH5CRsZHrWVZ+s2zDPOLc26I3jJ6Efvfe6KYd/6xmv2/NlTU6vRpXNn2UNILv9TlFRpY0o/q2NjEHt3NLvyUFFK9AEfIMKtaKdytjXMZJ/1frYBaMQORgNRe3D7KSRIrUiDNrM0Zqcvnnbg5Aii9QxyF8NuwWrYu7qz5Rpw9ph1WDozY9PzC9gYHPPQAPa/YfmjgoKELkLuAzRurK7Y/OK8Tc3NInMdW1vbAuD18SxTrHsZW4Hc49v2U2n8ltcWF05Zhn+rj350IAbA3cOBnpimsGJW7KOffgIACwOIAzYy2G/JftbQE7VCo5f1AqjnSg7sK0ou+6mhOermIPAYT/RbinfSPIijAwgW++fzd+zaS1dBbC3bff6FnZpI2DF6f1huWW902I6Q91IOkLe9apdeumwbK/vIzX27/Mp1SNJVnl9teIv2kx/9xPb391w3snAk6sjYlSs3TD3mhyeGsRdVl+KksefCEEeAt0gsYjdefd0CkOsoIEpyub+Ztluf37affvBj/Ee/vfHWNwH9UcgEdigKEQSkVMoVN1PhAH3QbI+ZpTn88gDuq8u1SHSD0JCf7N6RLSMznkg3wGjMultBQNo+QPbAFi5MQADO2vO76+Duss2fmjEPevvgsy/tvU9usq/YC0B0CNs3P33GHj24x5p7TN1u1P1sfWXNMuWUTS5A/EcX7cKFN+zOref24x/+CHset37s1eZT9v7cvCMsirgnEyLST12qnGyG7EQYW7CfBYiGAPU9LZsam7GNtYeWHFa7u7ZpdP7YzKILslUgMMeNiuW4bxVSm2UNU+Uj+/Z3Xrdf/M53IF5ROy4iA4c1+9e/+8f2ZOUz8wWPrdUsY4NPXPCmpyNsgV5gN9LFNhjmxDxdYCphJuw77srCHZ9E0mpdTashF8A4nk1gUHnHLfYXggKWbKBvyjfuAE5BApCOkxd2Ff8hLOE64wESvZC36YlzgGFFXwGu2DD9TO2jQ4EXxZ+Dw2NcsNeerj6zVk8FnevDtnklwvxuxHrrbchgHuIfcFkGdWzWvdvPbA88UOP51SJaoLXNv2PRgOVzPHup4tI8FGQZH++zYeTLlM8O0MxDGL751s/Yd//VD6wX4lI6ydlrL89Y3Au+Q+9Oz7xkv/k/ftcmT/VZHNvnC/QhjzE3eTq3W7GVtRXwRRCyvGi3PsPHdqVsfCppw+MJ21DL0mDQpcoG/DELJ7x2AUL7+NNde//9T5TZbNlqzk5Pj7rCXi+/A1WzJw9X0cujF5gTv9BSS0URIwh2N+spgK6UZP7JaotC6R+sOzZP0W2UC5GFXAlIYwOVD656EvlfFWuKmMHFXMaF8HwXRIxv800VdfpdMFfX7eBL9FntuQyqSFjXb3z7HXBIACHuB/AFrVbLSceshAApuljN4ogkAAAA//RJREFUYbBYYKVyhEIRHv7YAn0qCGMRuHiCRVUrHuW4NdgUXCaLA0OptdjghMWTfVY9KVqbr9vHOPfpWWt0Z9zo8lqmaYNxjEDUh8Cp+4umI9UtgmKVYX3qfxr2hzEMNRubGncgNQR4VYFbLlu3sblpnEOa+/RariCgYbDAuHnDKCb3cyklelnEWIqge5wgIKFglEV4MdFLE0A1ijpbyDmANRjXFLoGCha1KkBRecVqo6VouSIrbe6tIqLs/pElB0Z49qgdAZwSCQ1IQPkAYT7WU+C/WMWIKrUGcFPDeMcSyqWP4FD+fzT9B3jsW3bdB+4CChVRVSigkHO+Ob+cX+fAbkaRFCVRlGWLtuaTJXscxvbY/jz2yJ9teTROY1myZIpikEiJ3Wyy43vdL4ebMy6Ai5wLVaicgar5rXPtbjbfe/cBVf//OXuvvdY5OxQAb49tryTtzLmL1hFtt3t3buKwHe5EodKsuqlQrWTdvgkA9M722/r6urVDOAfHBwD6HA7vxwFjTm3pOmhjZcsunr9iHkiJRIGKW9VXXnlu7RoFzV9TO0nrSsQgh1kIk4pXILnesLV18veAvcj4xgbASQBRm7Se7n6EyjGk98gBgXqHq099WS2TThAk2Mjg6LBrMRSGgKUBvDhBsNoq2b3P79rZUxctyXrkkgiPRL+NT05YmICwubtjdb67WdF00x7ERJvlDzPWxl6sLz8GmIdc3mm8q4e1PQCYs47Mi4Bo+JJ6ppd5plwmhY2q76uP5xHpQqUjUiRwOvhMFfeMTo7DP2t2IBGhdAgcT/3W0aUE2DYrIBB6E73mC0LkAMdDCGsRgqg+whpHrPZV2WKGNdVgjF5EA8KiUrKdbd4rrb73fgLkhhX3S3YR0vjWL76JYFizg61dwLaKrUBACAI5QH2wbxDxeGIHeweQqE4I7Kgtrq2Y+g0HAajurm5H1vNF7AuSqY4Xl5972X78w+/Z17/6itu7QCxu9wjUEl4ShRsEy729lJXzmm4KAef3xd5EOjT0Ccd1n6PCkkAgRlAbQjhWrbCds6+8/Jr9rf/y37UQgkInKW0EAV25b/H8uXyaPckiSPKW6Ou3nqE+1+e7pKK4rpjVWBfVRYwPD7nneLLw1HWtOANBGZ/SyW3IEoNDtru17dIXRIgrkLo8AkknBUov0emfUhREcAOQuf2dfVf4PXl6HmI1YRGwQacLOi2UvUn8KGdd++0Bm+RTOkFSup0KYdVSDsh0xZv8khMyP/6zH9nZy6ct1OmDjIuosCZ85h/8sz8wD2vz5luvCW5dvcb7H3wIOUxh+357vLBiHoc3QfYnY29/4W07d+0SJPKiffTTDyxM0D33/EUEVN02VzdcsWAF8vLGl99wJ1M33vvI5S+ePXfGtb3LZzKQoBVwJWy3f/yhfe03ft7WsIn/5v/5d62/L24dXWGL4duq63jh+at28+Mbdv7UFE/msU9v3LCpuVHEZsIe3XsCSV20EdZ9aKCfZ8SHujvtzvVH4GLLfv6vfNt2NvctqVaIgz12+dKL7pBh7sIZfGfIfvin70JsPfbca1dtY2nDvCd+BCPACYFL9Hfb3VsPXLHp17/9TVNBnrqJpLHXw/1t6+D34t197sAkfYgNg9vKk+0fGyVwQ9KBWs0luPHZLURSxr70jbcg6DnsfgwfrhA3/DaAuGtjX7Q/ahfHX0wFi/JL3fDppL2BHbUj8FUkegIxevLgof34T38E/tecnaoD1+TpKTtz5TR21WZbi+vu9uTz63cRAgf20nPnbQefkIAV3jbKDRsbSthzL84gaFr4y7F98L66hW3bxNkZmzl7muDZculX927csvv3HxPow6aONtNzU9aP4MqlcubnszTkaAAc0e2cWgU36i1nkwFfB7asXPY1cLQHwoJYCEXB6iOwyGvZdNrGZ9XmM24FiG64E9wirq1ev2HpUtluLuy4trRf/vqbFoaI5cp56+JnY/yvmK3Zrc/v2PbeKoSqB9I17grmled7fAz14vN0mj93+jSL2WYHO+pZnsKHhojXugT22eM7mg9QcS1bd8EuxdloVwf4PWhjY9O2vbFnWwhl5Qcn9xF72ICHPZg5dYb3VSvHlpv7oVN3FYqrDkQpT1ls+GAj6WqLzlw+BWZW8SdiA7HscOPINGNkbDhixdSmVYhfJZ5Pk5O74gE7NTts2d0i++637olhu//5I9tY3eOd2y0JidStX6sNXMPuujqjfDdid2QWsq8btxH8rGpbu5uutum42LRPPv7ELKADqS7IoNeuXT7vfk9tkz//GIG7u2/76S0nYgLBuEtD7FSv7faWFRBEfX1BSyAej/a23a3Q/kHZ9g63LNwVBc8S4O+Qzc8M2+H2Y/Yf/hNK2NpmHbz2EUv32JPHvIs614l3tGlQqSN4Uo4a464Bjf4OBJhukWDiurnWCbCnyf/kDx78QBiGmFd/6yoEXzVZ4XDC3UY3wBodkKmDSr1R4R3bHH+JdHYjJAbtEEHeAe7nsiV3GzDQ24so3iUmqLWhUn47sdWKEBLS77F93tk8ZRvqgcdB1gOIl2AQf6k27CCJfVWJlayBp6MI8azyvIgAfluZAJpr42a7KLugWoQD1OE9/LMcGnE+2tNr9Uye91KxaodtgaF1vEw2k+hv2N/6t37F9h6mLIg4z+8FEJq3bTHz0H7p156zK5NX7f71NXcTLS6X6OmxUq5M3IIHNIroTGIkfOUov4rtqmmC3x4uPbIzF8+zpxV+NmdvvX6a5ypbpK8PnNsnDtd555B99LMFMKpsM6dHbOnxri0vPwWfuixEDNnaO7INTf/El/g/K/NuotQhfEg3Q4oz7eyhJpc2WXvXfQWm7WHfjtkTpffqRkrn7eKXbfiBuuA4e4C863aeLeeD2q2po3alt4CfGualVBj9+3bduv3n//5vt0QygAgrnGhsPuQ6Uwb4woBx1qamJl3qgYojNQa0r2fA9ZzNVjPuZOqIwO097sBwfa5oKHVQgFCgFgH7gUSfvf6Fy7Z/JGAeQa0HAVUeuvPYtdt69PmKRYL9Lp9IhTVSGpUaDlJkIwGbmelRkA1ldVi0arbhrjkUUEsYVluticKegTRiLLWKuyrUqapyhq1V4z1YOBaqGyKjhThuoYZ44XgkYVbHeDCvDshoIVdA/bRBokMuv/q4geHgCEVERqy7C/KHSEF5KzlfFbYqHqxUim6ROwh2h/tJQDMJOfRZADLuj6M4K16bO3Xasii0Y4grL+fyx3QqroIx/p8rJqzXS3a4tQ8IdUNoCOCXztvuvrp2+FygO8oeEtwg8xBXpc2Uq5B5OJdIkBEQwpGYFVGjGuPdEjgjRBIoyK2ldXcKUDiu4tQh13dcubUqsNWY6e5I2PUWTeN4Sp9YXnlqHexlL0G/ApHErWwbMhWHAOdZHw1METmXMlTenIKrTluD3gj7DUmDiMsBsji50jyG58fsvXfeYevarXtgCFU7ATjsudZZWwebljs4sLA3ZBGEYFlpMwSIaU1+5N00oGl/d8NqhQJE4py1AcjpvXVAYg/A3rDsQc7lwKutlYpERag6AmG7ePWse6bN5XUwsMOteT/254GQar3CEN61lRULQd4SBM3R2Wl7tLhguT1UN2utceiYnzvhCkj54jhbEBG1MMpmjhyZ7GD/lS+nSbAuDQVbnZ4cdd1XBkZmrIQtRrvwk50NlxqzCrlV3moO0Rb2dSLusFFErfJrMznAA2EiGqkUBeX9722n3Phwr79pIyNjFu3oMR+f19cHULKHBUjt4vIGv4EoPdzmGUoIqBMIRNDyCMvDtD5PJ+ZKLcBV8AcVcSv1BNbq9jXsidl4/6R94csvI5pm7PTzzyGmj2154YlpoIamYCr1aXdnh+DLu+YL1ksAHkakaIiRI8eAcj5Xst2DQ1fvMDM944b0XL/+iRUg2breTfQP8X1KYWkigsOQ4hgCB38rZi2pQmP2X/v5hS+97dp/Kn9Pw4xEdFRkqytR4InPYCMdWavxvuqWUnPpB0lEjwT6+OwEAIfo5Pd1gxEAyHVa6YIcwU9pdmqxubO2bLc+uW4RP8Ek4kNoqc1XABs7ZQuPHtrKw8emlrBNApYKzT69IZFsCDw/OOcB+w7Z74ZFIOlvf+0r2PgUxP73WVGPXXzueQvgs+UCazF3GrxENJZLNj836fz3CJLTPzJoGmuioUtdBKwiomd0ftgevPe5ZRH5B/xcAVt57YtfsJWnK2YEn8H+LkRXGiFHYAj6IIx37M6duzYwPgghH0D4PrTz587bpSunrB+iUU6X7cbH11mHNnAvbAtLK/Z0ccuNRK+VdeoWs5dff9G1oy1Wsvy1HwKXhDAjdFiLt7/yBX43aLsQy0o+h9/UwYAogmvRjiClZcRiKBiyV15/GZwuPyNBrFESfz578YxNTJyxzk6ebXLIPv3oPTCtam995Su2vrJuH77zE7uCqBkYHMXf5swbDEJMIXmNlj2+v4hw0y1QtysEV79e1xEp4AUjISr4rC540+yBio0jcfU599n2yq5d//gzG5tE7EJ6ZD+Ts2OmSYYVRLzS8SrgiPxk++mizUy1QzD7LVPoRFQiXLGNfLpgye0d/CSPTeI9iHOdJIqI6lbgxuf33A2pJtReef4y4j2Iz0FEDgv2k+/9yO4/vMdax61eqYLFYOVwn/VCEudOzUJEyxDHkrshfHj3kRMumVIWW+i1V99407WY9UEIdSo3BIbYSYcjTfs769h/1A520+5QYO68sE03dM/EZ62qyM5/AA9xPolvpQpe/+yGFSFy/TzD1Nik5TJpG4Do51JK43qK7fnsT//gO7xX3V5682WIp0ha2bWkPGm0g8Vl6xvog7CDHeyr/EsHN8q1V1qJ6m1K2KpazqplKQsBgd+1g/19G8fWhxELGpSmuKI00ijvF0VYp4mRP/yXf2TPX5yAUNZt5MxFiE/Cbn/8rn39G2/YwxtP7H/5X/+xecNeV+z9EvblRs2DWRF8OnuE39fqDjt0C+pD7MSITWpbqZP/E/xDwr8FFm6BC0qLJUC7DksbYL6b7HuYJq7suluCE9ZrbHKa9wq6Axslhbc16+6GoZLeBbMy5gODs5DAKn5Txv9PfBH8cRRMkW9nwcFn9XcVFeyXwJn2Y/YwBrYf8W46GNEatpum6krUawCjhgXpMEzFk6rn8rTgK00NztGpuMbgN4j9OvluQ4xItLLEkHevcqHBS/XSa+gwjH/nB4f8xF99B8GKtWhgEHCcVtXdrOpmzSCLTXBJhYTIYMdXCEDEbWgtvqKWfCU3jCoFp1IrQdWJJSyC+JLf93cnXL67Gn6gj138a5TAXwSjnksBRSQ70hPE1/ku/kz/O8FnS9h5EAwO+tqJE1nbOcIPiAFq79xsZOyv/tbrNh4bsk8+uA23VIp0wZ4gFv/ib33bBoKjdv/BvjU8dTt3Zs7ufPyY2Hhoa+urVvfv2etfPG8xb58tP1m26bM9NjkxZU/v5O3R/Ud2UDuya29fs4gvYKv3tu32kxv20tcv2Buvv2T+1oh9+tMFW1rWFNkdG52O2le/9g1LdM7aH//zn9kPf/Iz9vYIG65DM2GkTaUpH2ODiCawQId+EtvK6vAjXpXm6WFh6tghrsu/E7HmB4giOjRSbNeNgsST6vk87FtbR4vP1Ul6EPvj89lP2ZTmu6h+QenFnv/mP/sbrYbykNmv9a1NW3lwZL3xMUsMqy2NB0CHpOerdnSUdQChTgXtQYyAh63lAU7UQjARdEodG7DpuTF8tebavE2MD1gyteeuX9r4b28/hJi/ltuUH5azYjKPMUf5e8gzQFtDHJQh2yqQ2Fncd0Dvi6AKASprQmKbKoIwmxwetXh/px0V05AAFVYGXbDW1UsTQl7iuVQko6EJNZ5fYIQWwJhVyAM5Jeiq6waSx53GeCCaxoLpVP1gR7nQgAFgogImTZ86Otq3HCrU7+m0HoJfFZWqa17l8+qqMtYD4VBuOv/VbUFXZ8KmpidsefUxoiPirnWUv+YKFyMBCEHW8oc521nadlXIIgmZ3SMb7xu2KMqu3Kyaj01VxXcGNa9TJBUuRnsTLrdOjf81en96dt72DvYtAWlXD1GNlr1364ZNjc84Ba4e2Uq9KaMSBfbKb+zsDLoOBDrVD8WitrK6ajWEx9T0mAMsXffhq9aEIc+fvoCAQMDgcFLCUjfq2727ueP67spog5GgOzFtsmlqObcAuXFT77CPdgBILaC2Hj9lf3uADDCBoCqBpyCrAVJhnCcaYp9YI6V46LpSgxomIYxFRMvDOzeswPMq38q1QPKqkwLGG/TzCScIQo8rCiye1NiTA1cbESWwDk2OWwmhktk/sCYEeWxsCoKZhWQDqrIVviPSjRjCSXSyk9V0vM64Ex0B3mlhZdEe3LxvgwMjBOCUqRgpXTwydVZolI7tzPkzNgUx29jYMbWglBjx8L2P7j60MKAcQbjodkm3P7pqLLHn0UiPPX26Zl72QGkQro0UQLm+lHQC4+UvXUMvosRVBZ9rWYIAVKjmIURF64mHXWGiCosUmNVZRylEozqpxqF3d/cJXqh8EWsAxABnH/sYbAu6Pu0n7IMX5Aj5YvZbf+0vW88g5Hx2zuWpKk1GKV9ZnQYSLLR2An61Xfzsk890d+pIi2xH6UsicP2QG3VOWt2CwGmKXTZluWzWlh8tENgH7Lm3XrF/8Tu/Y+MQ0IlTZ/jciE3OnLIY76TrcXcaWMhaancP8d7vbh9coAiFTLl6KlAu8blt+NXG6qZNTE/ik53YaJc9fswaI3JrENl91vONr38B8vnEnjzatDzBOxDyWDZ9YDsIXvV6f+3V5+wcgreEry7cuocf9mGrgwi9XXtw95YjTurcofahIkzRRMDe+ck7PEOOdxlmLdptG7FcrhUtA2bB6Hh+fAl/6u9GuLIn2bJupyL2+mtfhwS02ebSU8TKhE2enra+3lH74b/4cxsfGnbDgAr1iuWwVeWMqkD78d17BF6fdQ/3WjJbsYGpaTvKHVgjvW2vvXzBPr+/Zf/wn/yhO7RQK7p4b5e9+vJrduXqBUsX8ra+uITNe+0AP37nz9635YePIDcB6xnqtZ2dA8k0R1w0g2J6YsJGJNizBTCvzRHqMO/x6lfetudfetE+++DHiKSYK9JUamEhrZSgmC08fkzwqREcd1y+a//IsCN+2+ClxN/0zKitra3aKgT81ddfR9xG7GgvBW51udxwTW1eerIk+EaU8eftfrc+o+OT/L4ogzn7XUFIKNq/9vZrkAjICjheyOvmg0DG9+jmREX8Lt8TPNAeZfIIwZ5uvnvVEoluyKRaz+66epECQiIcVcF5zHzHO9jFvhVaCQuwbxqupHRCH7av/VeP5SaYlgXrc5msxVhn9dGXsNpe3rLPPr7j6kx0LS2C3D8ch6Ck7MK5ixbv6rUb12/YKGsyPAX5JNh6wYWbn32M7U4Tb8KWL2esfxx8ryD9XM3OMH6lScFKA/LaYSqJT2l4kBcyo3xT4hUxZuH+Es9zCPGqWmdX1MWRhYcLTjxfunLe3RJPzM06vFDh7MH2nmsL++jBU1t+et+mTvXa2vJdmz97xsbHzzvxf3R06EiqCv+7e0OuiF4DklTfcv7MJdtFDGZzOYc1EkmFPLjaFbTZU1M2NzNvJwRUtUOUIFETiALfq/kKsXCP3fjkliPQ/Y7gV9mftM1OzdvW8iprnreX37jMXrfsweMVCNuCfeubX7KtjUNsP+/SPXzgS3f3AAIIYXKQBq+zrOEM4kiHRTtWQGgdt52A6eOua4WrbyCWq42yCNL62pbt728iuiTKiaOIs0iky05KDVt+cJf4nbbu/gFXe6YR9UrPVfqTDiRbkOIWnyESXSgl3Y0FJMHFdm18FAGjntjdCXENcBZ7URvZNuJjG3Hb9annn9QnXXFfqaNhYTAYI1/FkrXZ4C7kuD0AQQ45EeFBhKgIUDecbSft7h3Vb04pY7rBdDeC2KsO+fz+FmvUcjyhH19++/VvWiLaD+8pID72raNVsL6IbjOCVoazWGCAddUU7Bp7proHnekhJuoFi8MBOngOrZ9OhXWDr3kZKtTWgYgEDQEJYRl2aSyqFfOH4FP82Qmvr0FVx/UyYuDZpFbZKMTFfCiKEjbV2x+C21TtIK16kLIbrPfmN75u5UyJf1+0m7duWldf0L70c2/BYyZs7VHKUpB4P5xubm7ONUfYhzvtbWXtnR+/YzPPxe3XfuOr1tUxYd/93R9Ye7ho8aGqvfnaV2xjuWwPHyzb9euf2+hEv124AOZnj+3+k/vW2cNWEevC0S7rIL6WMmUwIm3p/K5dvDptifCQ5QsnNjw/aw8ertuDG7fhIhkrgdWih8C9E+kSJpoU5GX92WwXs5Ba7qBANX2a/i1OKL9SDYGGeQm3dcKug6MWfi6b0c2TV62e4TXqUf5sgij7rBP4X/qFay2ddmoCl8ZkK7+zApFQMZvLeoHU6ZRYbfbcBDblWvNhytH05I9tamjQZi4O8MENPjBowwRrTU7U9VUBlR0jEOhoXichCtp5CJFPTegJ6Or7qcE0xyh/5feWK0eW3AFgY3GMWW3UKtZ+gkrR/+QTAQweNamx+t0QqnqzZPF41BU86IpKx6a8ImTxBONoc+kb3QmCf17T1fzW2zvC97XZYfoQZaITMFRwDrLB9wUA9TpAWkylrVMnsQC5Wi3t7OzbmdkJK1VwkgZkiiCvljsqfk0DGMNDY6iuCnbrc71a2yEE6uNaANSHIbqZZA7wBRR31i23ryuyXohHAKJ7gkMMmAcDP0E44HKQTf4/m5IYSVgOMqYr4tx+2k7NXLRYf7c9vn/TiZI4pGZwYhgFr1GtdT4zYQcY1+Kde3bh9IvWBnlqVHPmYy/XH6/Z1WvPI2k7LJXetb31bZubnMNIu233cNsOeS7l16nrgKYKBmMxl1+lyW0tdbnneULslUbDF47LEOwFgH2UYJ5ClDQtMtBtO5B0fsWiPKM6RXSFY+4UruaFBN2/Yx7eVeQoNjjg1OTG2poFANOe3l7Xz1odK/YgnDvLyy6FI8DzS2XmIel1vnNh4aH1QfTV0QBDg0yecrn1+Uza/IGAE2uamtpWrhHsBFRD7F2aQIgwEZhhs8qNVNsm1QRce+4l3pE/q2i4UNrUCz4e63Y3LSkI+B5EMcr+r64uu1OpXK4K0Q7Y+YvzLH+VwJxGnxAMULgpCIbf57UT/KEA8Op0Iy6RxnMqvSIU9DhA1nRX9U3uGxm1fLFmhxqgUDMIzJfszIun7dHqI8tupFhrn/ljYVMnoGjs2UnLz352x4keBR+dUAZBQw08URqPBkpkaxW7/+AJxKPP2gL8Ps+jOo8oPqJ+8upAk0mX7fVX37Zf/c1fRwwt2taTFRsZnbJTV8+5k5WOE3VR6sQuuhz5UZFXKV+0gd5+AhtBIMw78nJqqbW6vgEBWkEUHGI/ey4lJg+Bnpsfh6xGsKeAffj+OzYylnCDMNaWt62HoPHW179pM+fP8+4HtruxzfPFbGRinIDD8/FZaqkKhDlStAcOKJd0GIKf6O+BOHSZBkutQbw2FhFzQXVZgYgeJK0bgfiNX/0Ggnrd9tg/pRZ1Q15mz8zYMkQgROALsC6z507bxvomZH2dz0MYYmQqWkqriDjWZV3xOPgQRhBO2l5y29599yc21DtgY+PzFuzy297RmiX3VBA8Zv5gv/2LP/iOffC9H9pbb1y1v/5v/01X9Fw7qhAA/ayZFzspOKLfwRepFqED/KwB3GpNenJcwU68EKOM/eCHH9tf+PVfcKL1NsROLVX7pvvtwf1lm+7rtLe+9IptZnD8zm5b39qwO/xMb2+3lVVktrFsX/y5L9jC8pobptMd8VrfcB/BsmKPEUjnr81aV7Tbtrcz1iSYP0Y0tgi45y/M2+kL12wvXbUPfvBDxMKzXv9zZ1XoB/GHXB0QNMvlhr3+lTdtfWOXvdSa+Swx2OdqMx7dW7GJiSlbXli0937yE5uc7iQo3iVos/ZnT9kXv/gV4kaPK9L0+SBLmyvWGYxbJNRrw5NT1gsWVk7K+DrC/ekGz7jFnkIMsEUV7m6CVS0E7YVLp1wahVJ/wuGQI7wiPnGE/i4k7cGdu7YIRly6dsnGZmZ1HoBACrirfZ1EPbx/H0ESsvMzEDOwuiNxGhLhc2mFSgdQ4FSqmmoD1Ju7AhHRqbfSeDRMTEJQ2DE0OuBSF8sQ1CICyNMs8rs1W1p89qyJvm47f/U5vryDGJF4lloHedVJcrV25E5TFVVzhYYj8Rp7/vDePRsZH3QF2U+XVxApCGLsQKlyauO2cP8h67dpgYjPXn/rq/bOd9+zWzc/ZT1OERCbYGe7jU6Pguv4a7YMoYSDYXvChuQR+9cs2NAQOFDJu+cfHJyw7EHJ9re2LIRtqmAdrwbn2AeIQQTSEo132/yZ0+BTk/3ULIBDnr9ksWjUNKckFlWhnaZIFngfjz3/8svW1z9imUweP4u6Pudsop06d8bajwO28WTDOjrbbHxuyrIQofLRjo0Ph10R9xGEXu1WdSOX4K9xdWdrwjXgDOvrqxD+kq0gSjexnZe+/IJ1RrotlT2CL0Qsnyq5WSTCvcxezu5iB8dtIpFN4j2EmDWtlFuImCHeFXvePLD17QUbmx605156Dr/oAosO2fsURMtcGldebVDxUXWuUWqBhh4pte4AnGv31q2zs4vYCunW4VFAKUoRQmvEUthutbSPgClaCXKqwYVx4lurYu5GtF18hv+qaFTv5NNpOR/QxPZUQ6T0p1BnBJztslYDkcG6iuTWT6pgYg17bUN4DoPtIZsGG86cmmXPvC5VRT/thehtrC1DIOvWHWg6cdc1PQvJ13j9MCK8TJwkJoDxKpIWU4ojqESs1YEuBOdRHY5qCZVBoxkCJ8Sr5rGK2uEmSsNoBRBZvENYBdUB7FlJX3AEHcxi852dfsuliraEgB/v7rBgqWw/+N53LcL3KJMyCWfSe8VYdx++Jv7mB1PGJs/ZJjg80N9vveDD7voO3KZqaUTA8tK2G7xUax7ZtTfm7AtffNM+/fGG7WQO7IULF+zpgwVsXHtTtrOXz9i5uZdt6f62zlvtqFixh3ef8E4VSHO7RcG4DvaqktcBbgheWLHD3IF1EKNz6ZoTIn6ea/nJU+uKBOzcuTnsrMs+uf0AjnlgnbyDp431wRfb2NcWfEPZFu0S9sQ89UjMQcp1SBxUoTBCJdzXB/+Be21nIfi6javgI9gAsb9SBseIec/SWyBQ2JuIu+fLr7zQyvGQ6sesseZSSurnWoKUq2G6Tih10tcGOVfLQl2XND0QBAK0p3RiAwSyl76G8q1BkFjyEMHvAEMHA2wQYqb+o1VP1orpCqA1jHG2oZJT1uQBNpTDVjnhJRI2c27eDrMHgIda1qXdSYpyIf0oWbW/Um/JMMRAJ2RZyJrrmQkp0gCSLIHY1xbic7osBKFRlfH2yh4/G0GpRXC2AuS7br3dmiqpcbVZd71xDCuSUXqV81ojJBI0gxDu9o42axTrrn92obpnxSQKj0Cq6VLKFdIkUPUGT2FIYQhoEMEhQ9d0yPZQmztNGu7X2Gop8YAVG2wGS5/bz7vOM3W+tI2NbNbbHZCXikeaj+NycMsF5bm3W/E4z0buoMH8AEAd8j/iignrvFse0tId6XOBrYYA0qAHVQ8rkBQPjzCSZy0AB3shgBiaKuQ1xl+9dHd2N4AGlD+KT6kC4WiH1QsYDAbsJYh1oPw2t1YstbVPoJ5yw1TcUGJAKAThyh4cuhPg1OGu9Q8NE/QatvTwifX29LuhPpgt5JPA52Gdwqh0n/q3H7vr3f2DfafMvQCQbl/GZ2cJUDk73Nq26flJUy/e7Y0tgHLPEXIVaRVLCCp+X7mJh9jFQDckkT3T6ZZyxsXeQwRrdYLAJGx1Ydn6BgdZw6AF/JA9Amgs9Mw2JHq2cHhNM+yHfI5PjdnO3q4TScqzfnDztvXwjj4I3QokpxshEgZ8dB0rh/P7ozwXAOoKh04QCSc2OtJr+4hNnU5rqAFeZlusXQ+2plMStfmT71RY3xCiVcq/Dce/cOmKm5IqEqtR9InehGszupPat+31ZYO9uRsD5eSWsKNaFXXd3nKfpasxdXco8MwdHTyLh8c7Vo/mAYt0R9w1WD6bZ88q1swW7Tf/zb9mfWNTduP96zYzN23nrp6CFBIijjtsZIo9huAV+Hmd1hERbTeVtM8+/cC1ptxeWrex/gF79c2XEeO6ijPrGx22fYRwJpNibSM2PDhuk7MzlgbIvZDw+/fuOIGlmwt1ylCLurMXr2I/UWxfrc+Ul1oFyNtdX17dOgmlIqEemz593gZHCKIIG5FwBQxdEefTmvRagnRNuO4ny9icklvUqrKQzDj7OGbtW6zJ6UvnAfWaff7BJzahor9mHRIftqeIQdWLqHBNg3M02EpTddWVSTnfuj3SiX2H10fwabji1oRatCLcDpNpBGLT+sA0zSNo4RMhfPeTm5/ZB+98ZPMzp2wg0Q0B6ifAxrHDLVcIvUawFsn7hV/6JctBHCJgja6PH99btEmE9eD8hP3D//l37OzcjN2/ddsNbjt35Xm7ji2KrA4iSK5eHLSR2SnbybZZR1e/5Ss59ukEwfHI0gicw3TSwuAO3msZ9kVk9/2PP4e4jYAT+He9aZ/fWbL7dx4SvGo2w2cR81y+tIaStIOjoxBWoBthKpcK2XsIwXOXLlg80sXef8kmZ+ZZzw+tsytsO/vbTlioMcDa6qab1vntn/s6thjCR1O2vrJki8sPrGsw5jrjKI1FI7oP97LEg1GbxAa31jbsKJVFUPWA5R02OD4EORtA/AYhF5tWOy7Y2FSPJboGbenRussv1eGObglHx4bdKZYuhzf2UgTqXwQnnnXNUkG9Uqx0Aj45NY/ATvJzTYt1evE/yCUYsrxeN2/3AEIwR9B/Yv0DPY7YXf/slkud0tX9C6+/ZBOanEoMLOXytrq4iCBcswDvPwEhmpycAIfqVgO/ioVDh/XKa2/v9Fn/yClTkwPddGrKYP8g78jCwomw913bT+7jh5PEp4Blc1lXV6HuTyKn/bqZwbJ1kDQ4OOy6QF2//j4k8qLFuhKQh4J98sEHxNgNiHvUPvv8Y5fz7g8gqINRu3Prpr320lUbUlyB3K3u51xsR+u7eBhsD4PDG6zVCHZJjK+eIIDWwbM6wskHlnaCW222uHTPrl69SIyAhEHY1HxhZ3uT2HqMQAm61Jvj42PwwGNJhLGmYp8/f4X9OXEpLUfZpKstuXztBXfCLNx/AkF6fOcehKiJL2XsF3/xyxD/kh0gUnonz1uBOKdmCF7iY/YwbZlsmpiADwyOmOpNNCisB/8aHZ9FqGiCM5IALqO+6JsHq4jaChbRRDzGHPljIe3U7BnbS2Uso+L4LuwJm/UFjxHm25YrK602ZhGl9/EfzRtxN9+dCdt8uo2Y2oZjgOvsnWZBqKDPG+jm79U1RS1fEa/dPe72VSlSsh11/4ohdjb3EJTYYp13y+d22IsctskDQZ6PIeKqj9F4dd1E9AwmIIEIRvywaQh2PFDtHaPwiew+a2DqMjKGWNee1cCgbjC1zxFtc21wdasJT+M5WhiZTrqVZqYzrCCf2ygSPwoV8LRiRXVLARN6egZcyooPsRkmPq4iCFUQq9P2bmxHB6ch/lw+foxI9rIGqiVQvK4bP0P8HOB5rNXBPjyrs1ORY4M93F5ZNv9J2prFY7v12aItbn9ul18csgtnzpuVA+bhvdZW1xGucfDXZ+mDI0eSd7cPLEnM0AGQWjmqds78EFVPAS7Zbfv4yPB4n8WCw7a0tmKvvvW6bdzdsMHRmK0urVrtBMIL+f7GV3/dPn13yQrFJGsOOYaLbO6tgDMnltnZsblT/S6Np1DF1uBuHv59HnGjrImFxyvACvjeKrN27fyZuvggMLpiTmRXsqpxUCoQ1lbRrULLuqMIe/auoBQi+KhO1k9aEH8va0Nc1i1HYgSulIN+w7V8CdaSP+sIxVmLoBsOpY5yAXw9u5s3z9X5iZYcKRYgWKAOVFlbVL4s6kes/diL47nMhWMMRsfwECwMUg9Th5T7Gz576blLNnf5tLURGGZO91mwx293CDqBZhiDLLpekurxqKEwqpRtDzVs9ckjKxzUbGR4xAIRrx3lkwTPYxQJD43RRyCzLp/zBCKAw6iDgXojq7q6hQpaWd2w4hHgC/GJ9hFQdDqlawRIQK2O4VR4ThZduea+kMfyhwWXPlOCuIZCMRy87E7Gau56xuNyzqYmp03jkUNRpYK0bHd/3eV8+9qV7ziinvzuBFzfkSL4DQ6M8Syo5hxqFXUf60G9uymTfsiKTktP+C7dCFTtAGDX6dXY+ITlMgVL4CwiyZoQuru6bJ0B3gHQyAEgnXG1hCriBBVAB7Ue6Qa4desQs97hOAQi59S5BwINRcO5SoBhETIz6JxH/S7VzUA54CrKk8qLAYrJdNpG+Bm1QBsYGHFOW2+UbJ9goyvRAOu4vPTQFWj09Q3aEX/t6u1xgdDjOnl0QBp6rdIsQ57X3U1IHoITBdT6+iA4gE0/xFBpIgJFpZroCk4grQpvdX3RxE8PRhjidzoCEQAK24t1usIV9XTVe6vvqKqdc4UjV5zT29PtxslXAcwMDpyAmKiNlYpp9/YgwOyjVLaAsowalPKMxXvd6VcKIaDTuU5da3cF7eHNG9aCxaq6XQNMOvujOGcJwvGRuxrM5ACc2LOuP172Vqfp6rqhk6cc69HBmg6M9FmRIBbwhyEOI7b45LHtrIhcIiYhXernX4RQRvuHIPRlPrdhKZ5zckjpDPO2m95zV9tqldmLsHF7sLVB4OT5HjwCICHrqGkp/Drfo8E7ElUlBOvhUc71UZ8axx4Bh/3UIcIM4FIePCDvQakoB7ZZbdrLb7xkv/brv+z6dVf4swvnztv8pbPs3ZqzmcHBUddJYZdnqxby1ok48SN6kdumaYm6+lXhzv72thMXbjR+T4JgmbP0XhobDLrc2b6xIauVn41E3oCEFSA+GC8Bt2pnnrtqW/yZRqvr5iC9lwS3GhZGPB8eJS0BuCu3WDcxCm7q5aox+6+88ZalkkUbksDqU2pbhcBXhTwcI2B63XCdKgRbyUciPrlDpY+EHYhKoK2vPsX+m/b44QOLIjYTYJAfwnELsqs8+9NnZ0wFNt34oUiDcgY3IZPtOMXFF1+2fkRGau/APv7Jj7GvCCILQQwGqotGAEzRjUFWJ4Nxv+0f7VmVz8QiEXx5ImEN1G63o+2CTQ5PWCGvXE+/nT4zb6fOzoIhZTdwqJQ+BMChwID62PSEu1X84fe+Z2dOn2UNczZ1Wt1BMvbd//0f2X/yX/2b1mTt/86/+9/aNqI83hVyhwDDo1323OVz9gnEJF86NA0UW1zetIZOtLDVkbFue/0rV1mlot2/voL4JpjUsR/ETZD1fvml18FkhAe+XFKe++gIhKrImnRYoOPEfJ1Ru/3xPaJMw7r64gSiqrOBdDpjS4i2V15/zs6cP0XsiGGfVZuaOsU+RsDUY3wxZ+//+B3b21mw0+fnwbCCu0ZfwVdu3f0cUhm2CnaW3i66Q4cXX7sGzrecsFDBvgahlStZsKMb7FHf7H18vGGXrlwCG7I2gdCsQSxUo3Du3BUIUq9Nzs9YN8JJel2F/UCwpfcPbWt1CSLTzv+ivBpEBYSqKxWsowNRpo4vHuyVZ8b/RU51qqguRLKhR3cW7fGD+9hgBl+s28z8aQT1Phiibl5Re+Xta9gWAZz4FcGeitipCr4knpWOd5RMuWJgnd6qHke3dx7iqLr7NNgvHbpoAJrsNq6bSr7T1xG15UdPWUtiXLQNgTGLqHpqe/jizKkJCF/NxsEZ/YfXtHI2y348cs0LWi0+D/+axYb9XQj9ZNbiugUNdtrDpRXr7epyh0R8jS0tLoFPGsSnmxKJhgME4z1ErNd1ZSqz3koNCoai+GMaHzMwrgNMKSNkBiD1Fd5BArsTm4zZMMJCecy6MezuQpwurrB+9xDrXhufG3cHXWrbq/H3W4uP7Oz5SWJPHNsom79nHBsi3iMi1K89DylP8z+1RlZc0zwEDbJpA6eGRucttZaxH//w+3ZwtA0fqVooHgIza+6GVGRXbYA1jwPI4Hk6EFcV7AIOE6i7KaTqDOZhfXsHu9wtENvnTsuxGuyubvvpA+KnBvKo+LhBzOqxIvZ20pSNgI0Noht7rO5ZahRQP263zY0dTOnYHQQhC1xnuYGhXhvk3W4ioApFhKEO0bAjFYPqADAWDLP/A9aoea3E93SDVXEI62A3XAo7Sh3sIXQX7LijYBeevwRmD7s0Wz377PywjY8P2uoaIoP3i0XA53TeojHV2HVaDl9Wlxc1kdDvbCKim/6MzZ+btIOVohXgQZrmrsO9IKQ8nki4U+r5mdOWO6rbBkJMnffaMLIBRK9u8XWw47Mw3wM/gTSrJ/og3KwMLymAf9Va3ianx2xxNW35egmJjwguFyzKPmaLddvbyiN6kmBlGvuGvMIbI5Ee4lbTyvUssQx+EPPb3NkhiH3dlu+BWye7NozflQseW32wzB6euKFUhTTChf2/fGkc3gcXTHRaEP+O9g7Z5uN9e/r4seVaKWsP47cjfjuXmLWffLJgibkxd4sANYaDwIP4f4V8imevucYJGv6oFBOlzylNrowNqB24WkJi8GALghu+ot8NISJCvhCirAFfhmsWam5vTs0Mg29eBCMx2uDM9ab1sQaDcA6lZpXY7zz77UckFXLqB4+gY988V05PtqpFDedRXmULQyYAntQBb4IPIHEM42/m0G8dIYDX567QtbgNgt/E4BhKGPUDKRBB8fLvOwIEI4iXpl2ph7SITGdnjzu5VJ5qBYIQ7fbYZnbLdtZTFgXY1P3C4+cZFGSbqEWAWR00ZNBy7hgEPd7JQicCtn20a4/vb7gJfgmMUxOR/ICWUnDaMRT1dq0fa6CHXriAwk5ahMWPxLyQwwPLIwQuXrtkTW8FAJMR1ayndxgnDbrTiUAojIrsthoEIhgOWKYEkSQI1nJV5yzKB04l921iBGAkUCitZv/ggODey7v7nXGrIj3UFnInbUUPoAVwKcC0tXW4Pr8qeNPmH1dqOE47n6sgl7YW4Bzlu1V8KkXd2d3lJuIFIA29o6N2eJC2QfWxzmXspKKcsQTkr2D9I0OQkbrtbG/xex6bnJhkrQGYorq8oKL5Byl+XZFkMLZWtebypJViUkaRqjNCW9Bn+7ubrsg3yn5F+xIELQyV4Hvh4mVExZHVER/qgb2yte56waoQTNMUxyB3KpzRiY9rU4ndZAmULYiO8k/rIuuQduUl9gCUGiQUUDEmNtTFO24TaEIQMw2gkJiQylcfc7VpGiXwqO2finp6sCdVUau/O6yB/zWxJXUBCAHKkAaIUwrSF4NEaWJjBjHSJ1EBKosIqkNJHSdXTu5TxEdnKGKadulubDzt7oRU+dDK7dS1t4qHVAuhSYkRiGAJMqPDDhXJ6rZlA1IigdGDXRwAMGoHF2jnM/oH8JUoINtw3Wl0ap5nzyZmp9mjHecDWQiZrsXV2izer1zzZbv+7nuQgAbPFUIsElz86jcfsy3WR6kaVYKZpvipZzW6gwDlxT6LBN2ktcPQY76IW7N/7W/8NTtz9pxLnZo6PW1dAxF+1u8C5+P792z/6apdugaRIIiq/dsh9ix/CsrnsCcnMlH56uGsVBZ9prrfbALQGp6jdojD6kXOv1tbXsRGM/Z0Ycmef+UlN/E1mzlEZCOMS1UIcMW10frRj7/jyFFKecYEWA2fkPhW79hysWRf/OKbBNoxGx+bttG5KXu6so7ISTkfGxuetNmzZy3SE9Phl3v3BhFUxZzlQpG1wlbUAFgnOYh6tV5VQWAN21YRt9o4agBWiP28cfMzW3hw0wK9LVvffmzldMMaJ5B2bP6FKy/aN7758+YN6dSqZccIXZ2Ib2s6LT7sZa3ky3Fs9snCigURMN2JkKV2UraxlMR3oxYffHZooBsVdw2OeDk7exaxR3Ak+PqwkYGRcfbQZ3/+x9+xJqShjwCs3HN1NkpubtiZa5ft3vVHVuD9o0MRfCdhe8uP7OKVOezs2H787nWbuTBvk6dG7aNPb0ACsxYImssl1vCLFP5Vq7VZAt94wH7rVmJoDJ+GYOeyFfN1Ryyzl3UdYzQAKIrdawrf2csX8JUKtg9OpKCtPGONoCq7Ve52DBH9t/+zvw1Z2XEdLgqI3tuffeJ8b3hsFp9tOgKTGOi1vsFeW7j7yFK7O+YL1KwfARwM4r+sqwTsg/uf2zzv89prb9p13kHtwc6dPg+O59zhwRGEaGCwB3IawebHCX5VSOisS4158njRZk/N804IHmxVuFIsFGyeoH0EVt/88Ib77kns6K2vv2UadBPq7IToq6GAx9YW1+29P/vYBscGbPzUAH4Yw86hGWBQns8SmYr3PMsZ1uwOdQ7SkKIo+3MCjqj/vrs5xQ7FiHXQs7+zQ8wL2ecfXbc0GDYEURKZ7envdzVWHvAkVzyCgOdd3U+Jv6rN7BzCfHZuzh2ejGLnayvbtr+/Z6fOnLYU+LWKmJiZmZKzs5+D4NiJ1VtVK1YRhIj47ki/Ld17AuHatGRhDwKY4NkgzYcHNtwXtcnZeWv3D9kHP/3Aniw9dsJf/qyT+9HZCTtz7jQY5rX3fvqeRSCqVy6dxt/6wOc2W16HDG7k3HP26bQfH9Kt1gk+4absIiYHB8ddeh9QDn9oOs7QJN5sb67jjmXWQXNLgqZx7cXMM4Hih8SMITirO3lbA/cmpxP22lvXWCdesz1hOc1egNxkEAFKhQkFmq7ZRAPSVijkXOplININsdu3Tz78AJs6slrxGB/FzifVQz5qgc64+dgbTTFuNNqwPRWAS3/7XQqHUkiKjaITbtGuKAJWKUx54qYKgMESj7Cp7A4eH916TNxvWvdw3Ab6BiyznQLXSmAnP8Nf8+qmhsjAWhxuqj6kw9fhMKoTzA34evC7KsI9iRCuuoYSNUhdi+/Ml49cgatupCKdve6wLeniOAIITtJS6zz8cXp20EL4c6nQsirC2us7YT+8xKEDGxzvAzuH4RRKr4nZ+Oi0HWxlLHWYtOnJITupwg121ol7UcvsFIi3e1aoFUxTQi9duWyatKkBb5pwfHLc5kixTsJrx2Ama6Mpp/72mDvc6YRAqu/4cbXN1tfZ01KW/YGwwpOU/noiQcX3tiFadOA02ovNHpk9QFAuLa/aQXrTZk/3QIV9tr6wDSay16xtEAxsU+omn6UMBg1BU8ZGd6zP0sltu3h10jrKYbv1/n3r7DsGa9VmGgEX5K/HAcShutyVEEoBW1tLWeEka3/xt/6yPfy0bB+9/47FJ/bs//bbX7W2+rD96IdrduveTYv1d9jgSL91IkROeFe1o24Qd4sIC9U3qri6KK5UKWDX7dbUrRG23wkvVAaCx6+Uz7A7Ce+J91mjGMb3k6xzJ+vRwDYOrbuPNw31WqURst3dJDGraHBy9s+nDg+Wq0jMN0zTab3tYcc7PP/Tf/1/b+WLhLpg3T79+IatP4bwJnSC3LROgn4HDtGsmA2PTgGIHTwQSh+jPXVm2uVfqTekiHNDx/UBSAwRqQmh1LCJQiVnHYCI8nm7e/qciimVczzcmqs61zABnVjEAMt6s4hzZwAvpciorKKNYIlTHaN0WwTbrZw71fOEdMKh/PUIhEW52SWCZBQilcc4CNqoVJHPY4SCTmddf29dYRCYpJ7VNqwAiPg6/DY6PkzAaqDEu6zIv69XGpB5vuuo4IqF+iAfnfGwFXhmuCjgXwTU/Kg0RMDevrVY0P6JYWVsuKCvANEBgdaplxtd31DhScOqhbL1xXE4nodth/x5rISC1ah69fUO8/27BC9NuVPB4DHPEYhqtD3OjTGowrkA8Fcwlg7IjIbueCHfOdbV7wu4n1FvebEVjSlXQcboxLhSvdzJsYqCKoWKba6vAGppa2d/fKzPa1/8orXzfrpGlQNnIHc6DVe+Zl2n4wCzjES502r91QtJa4MoHkCuuqOsbUjtALetSCB0PbDHRrCJIwdU6u/eBZHV0CPl5mk8uSp4Y5DVvvERCAGBN7VHEOdnsRsVPGnsrIa1tEOwlGKjU1EFPhV69ff0o1px0oE+q7CmatmotlwaQqJAcVxTv2a18zpgM1Q3kLZGWf1qu9xpWYeGSwEgKnxNZjIo2II7eW/HEeNdADiEr8HaKTCfvniGlWy3dCrjAq2mIPL6rGEZgh7l93AIrTZCqxebbBxXLYnthjq7TZNaVYDlD3kRACWXyqJA1ZvAE32QSGxEnTgyqUOIep7nTNnqkxViu3IRWasmoheAKpTKTljo2lidJgII014Iumt5iM0MDQy6lKUMQeP2x0+sUajbX/prf9Fe/tJLEP4Dt25nzp1zvYT7e/scyTxBbKuASH3iRWB0oqh/r/7mKvjUqYrAbWh0iPWH5GHj6jmvPXOtSiEOsEkHIuoFfOvmLUdgmvW6qylIaBgN/6wuGSeFqs1fOmX9BP5PP/iprW3eRHjuEsQneO+KHR0cWQShrvxLTa/NQXp0g1XMELyw1WB7hxMgL775qp06NQMBPW2ry3s8ewFSO0iwV2pJrztdCMuvKmWwRe3VvLa/tcPzq5hOI6P33MCgp4urtriwYCeI5HjCb1nPtu0crFolqa4LTYRI2YKEii9/8ZvW3z2NLTTt8qvPmaasNiGqBfaigq0oB1l7oW5Dx/yzByyqVIvuRklpNlubuwRVsKGJqELkHOGzI/0Ep4kpu//4MbjXxE4CEJO4dSHeWnWPffiHP7YXX79oWfD08a2biOpRiH7Gzr1w1UbB2Y1HSxD8gkVi7TY52mcPFrfsZz+5Y55oxJ24qq9/rFeHHid2/sxZ295atkZ7w5YXNuzR/QUbmRoCWzJ2FiK0hHhaX9qz/qEBVzfQw1pcvjjLXsTsBBvQmP9oT9idFC4vrtk+gXd/O2nDEwPWj/je2zi0aARykhiw81fP2wuvPw9x8Nj/9r/8b5ZGjD333HMEoAKfqyFD1yyHr2keQRA8ffzoqa1sLLIePTY2NMQ7v4G4eWy7+MhJWx3fa7dEbNyyCBhdL4+PzrkbHh0waFJkOV+zp4+X3Q3SIVjVPzhor33pbTeuv5o/tn/6v/6eO+2avzRpExMTdguyr04sV195EQEYYT8CEJ8odhawcl2DVp51/FGthCbV6mYxm8lB3hOmnGjd1pUgU2pPqz7MZ6+dIf5FEZFF/LDl+uEHEVm6Ne5HzOtGS3ipdrTCl3TuiPjjg6yAQQDIozu3wVSIq7/DtU3UgCz1SFfqo05cTxontr6sG0hIwUnVTU9OHe1bkH2+culFa2vo4MADtmh4XgL/mCBmlhBIAesGa3MHGfv43Z/gq1neDXLVqtily5PEs4ptH1URu6cgd6fALQMLy67BQFec+F1vA5eqrmd+LNzBO+R4t4C99NLzvJv8qGl3bj9x7Vcn5yasD3sWjinvW3GzZ6ALDE3wc+pEQQzlGT3HuqnWiWG769BUr1VdWmGT+PjRux+6Dlgvv/k6a1m3pTt3sYMb9uZXXrLTM2fs1vWnEPqW9UgIBNRlSwMND0xdz3QDVC4c28/e/8DxBk0efvz0rrs1lUgpHudcOlKXBDB7q3XxeSFL4M1RRrfxkCwEUQgMVX/qJgQ0DI/oHxyy3u4BSK/aICodB78uli2fLbhGE/kCRA8eoFx2tVlU84U6fq8Dthafz65ip/w9uKWiYb8OC/1hftcgeMd8VtG1Y66fEJN4vkqV+NYgLgHnjWbezWvIHxYtWyZe+GUTYAv4HiQWKgc7i+0rTirfPxBqsxHI5EBi1B141tiDvNJKWLNhCHQpXbJS5gCuU4dYloibFTt/cciuXb5k779z1woSidiHhvEcn3hsf/cQPGqz8alxbLjD/JGgdUUS7jZZhaEZEWREjOq/1M1NB4lKG1Z3Kx2NnUCOdTsPzYL/KMNd9/dB211I2vWffWyH+X0LRduseJAE/zzmJRZ7OpRXrSnsIYTUoDvs9LQH+E7Nk2lzh3XiNoGAl3X0We+IWh/6rKCmEpVVQyvY49Vt1/GsvRVCUNVteGQcrmluBkO+nLeqN2Nffett211UmlLeBhCR7368Yj44j27c8+DVcGLEbnx007p6Am6gUQP+qTkjFWJaChxq4dvZQ2ILcaqtgzgHg1M3s4NkwYJgwFB/F/aOCCYOexodFgTDRmfmbW01g59lzYfoiCV64GesSAjsOKrb4cEWogUuoUFv+RM7AlvUKVDTrnVr6rn1g99tKVeS1bJGW84eLjy1B7c3UUIQiHTNnr960WJDMTa7Vx15IDxeyKDSWyBRuv+qGhvkcf3Ilx8/Qhn2sHEqnqkAfDAZgk43gKrJlcftAP2jJ7xMB8D+LCdRI9MPD9OWzaI8mgHr6YEghVnYtSVr1djcY5QEmw3NMXVfKJ+UzHscspHhCZu8MIKxqMAO48NpRCfVEUUdQmTQOYKBuhWoiKXF5yR6EhaIR3DOLMb+rKink2CkXCJ1KoFeWADRMQy5TKYOILeQcRRUjQ2S4RxsH+DILRTksxNtdxoHWYl2RmxtZcuaqMfXv/SWJbNbfB8eh+hQx5QimywDK0PqmxC5Dk/A5XPqtENFUMpnVKspFbIq91opCMqhbMPYdf3Zhrr3hVH3uRzPi7AATFyfUEiNQLAdwqXbDXXAybmCjnaXQ/V0acE2ltf4br8TOOrZC14CXpBJnGBwcMyi/f0E4NqzK0XWSpPt1H5OedNSqp2hMGtat75Ev+UA+wIkf21pxTpVQBIMsGIKKBopzVr7RGB9EFfEEU5XcGS93bb3duBybbx7HXEWR2jhOW04Hyuuccq6Kk9BgHWqGYUACihUWKVOKLFIxJ1w+nnXIuDocrMJjG28U7VccJMg+9lXnfKWqjx7S3mJHtt4qiKhsvVAfD65/qn1QbqjkDcRAHU2UMutbKpg3/7Wt+3sFQ3UKbqhHLFgxKZPnQLsIKI4vB4yd5R1p2Nxvjfen7ADwF29v3XipJ7zGguta+dUUmOpOxFZEQjftuUhDmGAWZMaJUx1gjY42I9w2GdvnjgRFgeUguxFOpWzE/ZBJ3oa2hMDADVRdSeNWGLfW5CTToK9HzF0oqJMCNRJqd3lYf+1f/vfsqtfeInP37fVx3rvor3y9qsuTUFpFUo/Gh6DuLCfum7Wyb/SYhQw1W9ZJ0waCCaBqBMedeQ5Su7bUN+AIxgaJCVb1LCK1GGG5zlC/WN/kBwVw22x1pOTk1ZjTRfu3rZkcgcSowDqIQCN2rnnz2N0Sgdbs1IOkrezwbuXbHb6nCXT++5EqVpRF4OG7Wxu8TwETt6hSCBSqpGK3uYhFCPDU3bp2hWXhiTBWkG0rSyt2gb2qCtkpTlcunbBNNnu8b07BK5nA1kmIW2XXn7e5Xne+uQjREEan05ZbLhpPeMx1xatQsA8wSy72gYhBm/xvRA4CN0Ufrq2soQZnNgggUHiWzUAdz+7aWtP1+1bv/Gr7sS8oBxYBE6d567x/R78d3crZdtr6gISsHOXz4MFPbaPOFUuvLBTPa+froK19ZKVWW9vq2ZbT5bc6H9ijA1CKN78wuu8y33bXd2yC1cRUv0RO6UUpNWU/cE/+Zf263/rt+2j9++4EflDEz1WbuTt23/h59wo8q2DXSsTeBYWH4DLXpubHnGpAupYIftV8b06r+h0+Bh2EAzEXGs9Azs7IDWdsR474DN0a3OUzesSDoxpt3Ww7qTqtbGxAcsfJe3c+Yv2wmvP24///PsQtTYrIZCVsz4yNWnnLpyyG+pkgA2OQsp0uLG9u+H6lachISLyR/msxUIJ6yXSnpofA6N89uTRls1dvGqRvh7LQ7ymZiYdgVQ+7kkTQox/6uROp/kf/PgT6xvtcTUiGja0tYUNESdED/Z3D1w+9emzF2xscpYAe2T3bj6w7Z1te/urr9ncmdN2//YDR8ASfX2uJmkEwdcJVq483bDHDz630YGwffDOPWtDWHzrl77NZ1ccachnIHDs8Y4bkpO2+bNTkM24S+PZWtmwp48eYw8iM/gP/vrcC8/Z/uGWqde4apP0bFPzE27NOokh6rM/NTvrCEG1VAMW1Z435OIGX+putXT7okE2nraGEwVAJf/psMUHi3awu+NOKKemsKsnT7G/ZRvu89vp05MWhXw0vd3sIbjBb2gUvG4sllZW7bWvvGI9vHspr4OpisMlpWZolsRxrYhdmJ3i3TpYk1y5ZXvbWXczrpvSOrajXPsBRNvo5CgELoOwLkC6iE38e+U361BBqajtypsFMzSCPp9B1N++xZ6MOEHT1dXjbqBrhT0bg2ssL+9YFTtls116neL14HCvi+dqEby6um8/+NPvIxyx7V4/onfQ1RWEiFvjxG/N3HBkCVJ9uKcUvyqkqAMDbhE/QubHxpUNoGLAYrYEZsI/2iCKOgHlOZvtxENPO3H12OLdcURfHmJ/6A7ghH8iih0Qeo3Pb/NBVnWLwf6J26jVmw4mdXghpqrCb1iX87kWf4RegZ8Q8w6zYEXRRiaGrIJwqubT+A423abUCON543CNBjHFbJ51mhkdRmAQ7+WHTS9Y7sFWTqysE/nYiBUyOoU/JOaBAwgGEbw+zQhgP0f6Ol1hcfqobEWea2hqxu236gh7eyLspw8SWUOEpvhfklisFoB1SDYCU2ILjtHWEcIe2sHmAmKyQLwIEAfA4qjmsvRBSiOW2i3a4t1lNwE5p7S+E2Ji3GuD/YN2XD7hdzOQfp8rblZXJHUgquV5x+6QXX4Nf+/sQ0R4wdISYt+sgogKRdtd4flxsd32wI7Do3V3+9eOP0o8He3nED4I4MAx8Wac5whYRmk7EYNPtNm5uQu2sZK2lfVlYjEcJNph/ayFp1SwmL9pIYBNN9gL21u2DulvtQUsjfBT/xl1JCvmK5YBg3Tb3tGBH+qAj3dRuudJs8Q+hcDNdidgmydwqFzNZZyIyAfDanKBcOdd2js68fuI6zqoQWLxkRh7iZg79rlDPw/GoVabnhs/+MctncxWUaE6ga7qSqVasq2dlD19uGcTiVm79qVLVmCTXbUwn64s72DYq8MM21nfgexhQRhKnoDkhbR3oBqJWxgYD4WiRFC7k9wBHmJra4PPaFpeBW/1DhsaH8FIcg6EgihOpTEEUOlbu1u2s5yE/EWsNzZko2NDFgIc61J/B1kUMJt3UsXWa7axselG8WfSKZ7Jy4sHdT/g8g6VfqGe3X5IXhmj07VBV1fX/3k1dIJToIog1hWUf0+s340Ezlb2Aac6QqLD5SUb4kAFbWpH1T+uVIVdxMUjRELU/sH/8o/d882fOQNpT1oENds/3A+514mmJmplLbmVtP6ufpuenueZSu5Kq2sgYa0TVNJRDgfvdINtlOqh8eOjkGX1vayy5iw2oBDDzwEKSIiuh9qFkjz3CaTrGKfVlWyWtV7d0BTCYwhxw5K5p649XagtioFITUNAcBxdv3R0tBxhvHDpDJ/XRIn3WIvgvEeQKCWziIRe83WhBvd3ERpEUcBJ47T1vDplleiJoTZ5AhckNexDk/26UYS3AVqBhk5mVc2tASpRxFc7SjwMKO5t7AMskFt+Vif0GgyjiZCa/qhBGcf8s9IauqIx/swLkawRfAEAQENDjXRK1QlxrQIYu5BBjVbP5PL22hfesPX9Dfvkg3dtZmLCguyx+jvrhOvq+cvuuimVgUzyPUo3GhjsdbcxIDCf23JXmsHos1aNOgHXKWtM6TBHGWtHvSslQiONXaBpnLjCw66eLkVE1tNcQJHCV8/8JORc16w6YRmbnoHUEOBQ7pput7O57m4cFiHlavnmJzhrDVwHAb5LojeVypryw5Xb2iSIKO80CAlVIFU/c90ciBTNjM7Yv/93/xN7AAE72tm3i1cuQkKLkLcriAcCMOuvQlA5pwpyJXqUjuKeB4GkE51dwKiboKN8/hrkVLmwPoJ/BT9T7nVm//BZAWQp74iIokURAlIsYrfYoQTEo4dPbGx0iH/usNUnq6aCp3Ix7241pkZmCVQhm4NIKj+/UMjY6sod9iWLCOzm95v4y6DlEM4ffvQeQR2SymdnCFilonqT15zQU9cNEQFdXff191lPVzeBrkkgLrrUIEKfXYb0JFlDPYsP4PzoZ+/bay+96MSDhqFoOI0IUb6ete/96Z+YJ1i34Tnl8EKCig2Lh7rsypkXbW7yRYRWwRUv7+xs2RDPNwnBJK66k0+1uJIwb8MvNEpcKQxuYJECsE6bIaAS5R4U8GHywJF1Pz/bDb7Eh8d4tjB+e2xFCJBSu/6Pv/f3eT9DDF60H/6L79iXv/ma/X/++/+feWsl+5u//av26P6yVSAx3/iLv2RTp867LkpTkNd/+j/8UxseGbPpc+dsFQK5ub2LmI7YZx99YmfmJ60trGvYQ0TLlh0e5l3faxX9JQZi9hQiGUqo2Jm1P0zibz1gVtx1TiLW2fzFOXdqtnuYMhWf5zNZmz89xx5E7P7dJbAHskLgmT07abdv3XQiQ20S9xBBagQQ7+xmOTSM6tAmZy5C+tT3u2Izc33WD3EV+VGB9hF4UzhquO8W2fyD3/lnkOiavfDWi8CO3z798B526ucZCxYBN7/09dftxdcvsc9ZgmIfccPj7Lmv/5no1iTjIMJehW/7kDEve/L44T3b30g6wvnFb3/JDcJqJ0Apjiw9eWJ9wwkbg9DncgWeR0Wd6+52b/7MnEsvGJsagJyoU8pjd4s1CY7rEEM3e/IxHRYECdDHKBHdCuigx4fPhCNhd3CjA5cT/O3hjbsIgIfudPwou2uvvvGKnTp/hT3rxI7LrK3fiWBNTFUBnsjrziZ7SqzSdd8zYrjnbiMz6T0bH0nwe+AvBE3j8IEOi0R4vpnTxFyfrS+u2cP7dyzREzYPcSiK+M8eQ/xPXSA+B/HpGuuWcIN6VpaeQnqHcCn27OjQnYLrYEQC7taNG+Bll40M9kGgSq6eY2zutOXxKS9kWZ2lPvnh+7aTXLJv/vLXrKd7yNL7R5CnI4viQ0rp21pfJ+7yjGCaeqG7hg+HOXxXhcl9Lg6q4LIFGZS/6n0PiBVPF56Ay2Cfr902V3YR9hk3lVM97EP8WTa9zXpoKF7CfDiRBtrIL3XTpxPkwcEEcYl4FcGuwf4sBHxnZwefB+cR/C2wRfFKuKTuGzk+W2Knk/9FsU8P/76u3Bw+UIcSSklsFI9td30LXFZKm5kKxWN93U60lBH3mmyuJgXqVqNuK616G2JUNQbq1pVm/8EGcF1pEJqpoQOF5Pq25bLb2E0Los/DK6+aGDt7+qxNjU+ZHx+IIUZ0YKXUXJ3ya15L7jBjlVoODDhl0a4BK+aUgqvBgcRnvkfd2dLJPdarAWcaJAZW7TB9YNVsDb+uWvdQ0Camhm2gd8wOwY/WMaIg4LFy3SC++JYaTwTVeOLZ4aC3g5jNf5WD3Z8YtP3FXWz0vj338mVbugehr5QshmDeXN2x9a1VK5/k3e2EUlNjfWGE2zT7HEOZII7geR1Rv0XA3XAw6m7CdOKfGIPbsV6NQos1AT9me+GFCfhI0br7wzzvhBWPPLa1ue2IeGIgzvsCWnDXfXX3KSGyhK21JvYGZ6rUrCei25w+W7j9mQXbCnZcqNi779y1R6vrFur22QDfce7KFeJLP/4r8aF2mgFb4/1u3rpj6wjeEhgUUHcbwqAagyTTauFp1oWQV2tj+a1yzavwRRWB+uHHjVoZruPFf0bAkpaV4diBZhAhkbLuEa+NDfUiWIbxzV7WxGPpbM489979Z61ao+wcXgUfLlldpBpAyVYBnBwqDMPRQIqD1IatLx8Bjt02cXrUAZMG+mgcrdcbQoVoIE7Z2lE6mtR00l63JwD4EMYS6UJZRr125/Nb1j8ax8Ah//tViwImUhoim7lS1ZI7uzhpD+S1CCB0mBrVV1JVm0XZtRO4Uttpd3rl4Y01ujkU1pWR2cbqNkCC6iF4y5GqLIZIvsSCujbIKTpxlFwOUqfrRRywmw1oeI4h6wVrlZsWaOu0/skh2z/acakWGk0eBuRPRD/rXgtEAoAH5Iv/ynHV1uhwJ4mK67ZzF05DpE9s5elTdxrO60D2mhhxkI0M2PTMhNWsjjLtxDk1Oj7pCK6uglY3CHJ4gYhtgJ/XJKkiz9mbiPNuTQAu46qzxyEG1SbEnaCvrgkGOQxG/BA3yPJxzT784DOLdURQtABedd80Tc4aInYB3pmAS7AKd3ZYKOi1I0TP7NyoI2KxxIA9WVyBDHvcycKgBmdUAXuJGNZ3D2dV/9v+viHrHR62rb0tKyOqWnznCWKrJxZDlT4b5SsFr+taNz0VYGlihHLCdkifbjLUck9pQOp1qlZRPp4t3qcivJDLIVZbSe2Zru+0NjohUUFFKqvBSwHzAJA6TX3hpZdcn9aNlVVAD/LP76u7gPI3vZB5FaSpEj8AUdxe3bA6wWtyZhbAUU/9duw8D6EC7PlZDR3SWP1QR4hgDWklIOxt7QFqZXf6pvae7Z4gzhuGvHoJFA9d+oJyajOAbB4ycVxEKLKOyuNvtKnfEc4H6Y2PDdjyKuCEQ2v8eBegohQoXfXqJEaCqh2xe5Q6dL7zjOSdOH8AcVzXEClotVPT1alOLXSqcu7SJXv97TdtZGjIBs7M2/LCsiM5mkjbg+CR2BSwaWw/H+CIpAYZSUSp20WNfdlGzCa6uwHsDnfV2YBgNKoIH9VT+II2Pj7hxKByx7WuB7t77FPAnvD+Nz7/FOJ85HK44/jchcuX8M+g9SE4NKJdV3M6iVJqgU4jj3kGDUbIgTOp3W0wAOIsUeLBl3p67NOPP7enG0/szs2fQZCTYELQMvkK30nQOSyy9z4bnR7DvgBLpFOIQKh6iR7l+ysXO5Oxo4MCxGHMnn/lZetGpD+BaDz47LolCG7qf65x03PTp0wdjJRedEBwqnsKNjQFWYYwqEDqcDtrOwu7Nj4xZ2v46ALiu4Vv6nblpedesmsQ/wtXz0PATmxzbcvlT/tDfncC7EXj7W+tO3DWSfPG8rK7wVFB+RakMJfN2+vf+LLpdG518Sn/fsXe/+l7NnNm3M6en0ZYHRFwg1ZkX0Zmxu2T659baW8buaETao/98l/9Tfv7/93/Zn/n3/lbrECbjcyNW1wdm7LP8vJHpyftX/2jP7KbiJsXvvIaRGjLzr80ZWcvDdv/+Pd+1/7ln7xrHsiM6lnaeP54WAQpQpAbR1QeqeEP1tiy+XMzdv7qZVtd2+APCHr9wp5p/DFo7/zofZfao5MgTRyUGJ2dnub5sJeJEeuNJezJoxXwJ28jBPuvfv1b+PAA9q19X4ew7PLZ59weqs+1ajz+xe//Pj/bY9NnhlzKw/UP71oTe2tU6nbn9orF432I6rT1QEJFSjoItDPzg6zpPn+dt+euvI5d++zF195CNKmfstLbOq2QTdm7P/iJffzTj90JXfW4bG+8+bp95ed+HnE2avvEmg32MIiQyoM93jCkGBtWGzp1k1CnExWuq+NOL0KwWn4WdBX0c6zXwsOHdv7aBYuDaUrdPEymIGpqd/jsSltxTLd12zynesSvLC/aiIqiwc3djS3b3t60sxevITqVnx1BuAxYk8D85Paz25Im8fP0+VnbXdu1tbU1O3VpxuLdnbb44J71afpvW9UG+sfs3uN1d0PoeoeDc7rle/Ro0QLE4FfeeM5ikGsVzo5PjBPHKvgQZKvhsQxr//FHnxF7qmAPWI7/P7j7wPogst/4Cz/v2nkuPVQLwRGLhnvsR999x9p8TXvh9ctgYsvdjDbrus2F/Gq4GPHs3r1PIH1r+Fw/7zNmfUNjxIVD19Em0dNnpaOiaS6JB7/Q6bzSHTQDRbiijmuP7j0Cu0o2C/Yc4o9bG3v2+OmijY2PWonYtH+IYOB3klsHxIsdq9QPzMszKWU1wHuf8G4Szqr7EJa3+K7jZh3SFnXYls4cWbx/yDrhMPv7xHLioXKh9Tu6KW6W2y2fTxJPnvXDn56bsWyyCAktQfp1OKUbGkQ8nKHJ57aIfzUVoLbaILBF64BsK3VQPP4EYtjuY52CARuamOD5Yrb2dM1a8ANN0NZhjA5LVOytQUnq039cKToCq9vWxHAc3nAaXw3BuSK2p+FH4KtSz/y6KW0Kyz0ujhUhma5DHp+lqctK9dTE0hIcoKs/4orTfa2IW+v+0R5wawCRCtMDZ5s8h7dlxMSMdfs9FkM4pSGQcGJiXgjbjLl11SFaQukzbfgY73qCP+1gm6ncIVzPa7tLeftXf/T75g1U3eApTUvVFNg8gqsTnjh3dtZmJ2fZ/wDYso8AOsR2CuaLtEHYh2xybMZCzZAt3n1kmeqhDYKBgagEhhc+AriyxuF4DAHWj2ANWC1dseM8dgBXkjBNpzfdbYzSa5sdLdcYY3puhBg5Y4/uLhIXA8SKbv59wZJKV4PXKZ3ZRzxc31y3QwRAPO63mdlxuGnD1p/s8O8LlhjtsLHZKURKxFK8yyH8Z/fJnn1+/Z6Zv867woF6sOdoP5h+5A5jaiCp2kpHeJ4T8MQXa3cH0GlsWv6po7JACx6GP6DZYCpKy8ZWEaWe7Uc/bFWrKAsCsUiRUklSKQyjpmlMKHSMASxyymxgtMuqDdR6EsUAgRV5CHcH+TNzeafNJiQF8CWEuPQCH1/aD6CXIDAaRiGlKfUSQOFqoMkAjiZD2luHjHX3ukLRaqXg0gKqhRPiAeReV6w9bAARQ1eP3RDgUJffSvWsewnlAD68s2SjsXEbmh+1Y3/VVh8+sYAnYu2Q8tnzM/ycrkI8KOsgj3xMUIZkH+PIPLd6Oat41QtBSiQADdZCJz0qVlC+04/+/H2rHdYIXGMQg6jLCz998TSEEKKPfNFpq3KQmhDpWGeXdffFIWXHtrOx6za7A4NSRxmtZSeOpmLNbDKLcXexISkIyxlXGKbrU53E5Qmu1f28zZ85xa6xkjybrmufEuC3N1cJ/sd2tJexszqZ38PhuqIWHw3Yd999x1Zu7NhLV16z1oBh9At2kkWdJhK2TeB8+ngJYpiH+Pst3ArblbOX7a1fftu2EVoiDgIWFWcODw4CdFKofHY0YEWIogC7p1MdEDyQ0Qr73LDV5YcupUlg4oNUinQLbJWDrTwsTcXSaaWut3YRTOoD3j88BniP2dr+JoaM8sc4KyXMt13V66rmzuCY0+50WEVE+VwWh9Yo5Kj5CbINvjeTPjRNvRTwKX3Gz/vr74/2D6ynX1X8adcmS1fBKsBQnme5UAAlMXZIvU5UDg/3LINjaRz1yv0n1jc2aBpmg6ayyVOzlldAzhQgHQIX1DzBoqd/EEdHZD64bxVERR/q/Pr1T7ExBGskYpHOsK0vbQLqNZuaH7Gb9+87cdqNQOnl8/U+XkBAtQFKYShmy6h1gn+jighATLKOcQBHp+I6mfTIJllTGYVSlQSMxx71R63bX/3tv24abHzn889tbHjcTp26YAnIg26PyjohQJAMDI+apmjqGjXJ/ou04YCmyZz5ahHiUkKoaaqcWTgatRr/TqlQKnZKENBcy0evl71psyJEWidomo73+PEDJ6iVU5kjsKg2oFdrg81kwI/zF88g1Hvto4+u2whkZoagpn1Q96SpmWl0Rsh6BnhOAuSdm3cQOI9tFrKgdo+6mlY3o53kLnijdo/tEI5HVs4X2E+P7WxtISb3Ab8u6+nttlwxg0CFYLNOEhwSMiKP6g+u00h1ORjo0QlL0rVqVMsw3SzpFk85rf19w6ZC6ir7GcV3e4d6XRF7B0JE3Yc8kA5+3J6uPnG9dlOI4+evvGDqZKBJwboR8yKydTqU3N6GQF1BNLGvZfDzpEZARvzx7BGewRfqsh/+8Z+4HGEVYyURJnNnZmx4fJK97bQ///6f87ltNjc3ZSmCzX/4N/4D++rbr9tXf+4L9rv/4H+HVAVs6vxZ+5M//r79xV/4eZs/exZ76rCLbzxvOexoCQz0n6hgKohImzJfZ9z+9m/8DfvGt9+2obl+AnvF/uS779nC0irEZJ/9JJ5AGPRfN5DK325+8Epdfo7ZaxGZKNirq+Vz589DrgYQfXF78vip7e7tsdZgeamC0A/bwGDcSvjx0WEGrGrYleev2bkrl1i3FQj6U7Av4uw9HPKAnVPmZ60j4S7LIkQ9vqpdffmyTY5PudZ6Skd4ePemnbt4ASGedIIR+LEB9mprZwUCkLN7dxZsfnbEps/O2PY6n3HSad+CaKutZU9izA0HWVvTmHYVrVbdTYO/029nLpy2q3zuzyDq66s7NjF9xr75K7+Ei3lsc33D+Z/yyEWUdnYPwIek7Wxu2iuvvuRuUO/fw/arHr7nyBWpTp2edQT3hPXSXAIR6qNUBlwCA9mLn3z/HduFeIc6JbIRGc0cPpwFV/vAhQmwjziD/4xMTtqrr71pn390x8UGwrmduTKDcBjCxyrYS8Ae3rvrhEAXdq9pw+ricuXSNfwhw5ot2OLKEn9+Yi+9+jqYJOKYY4/rxNqAqQvWNvve3w+h6ojaz374PTt9egjhp9sUpf2ccXnV3jb2HQF6/9bntvJk1ZL7Kbv66jXTxMlUmucmVuYOIMorG/y7PRsYG7MuYoAGYq2v7eje1KbnpyzY2WmDg8O2CLZK1J6+NA+2VK2AGD1/5Sr8AEGwd0DcIRbhR5o42UF81A1kENxOre3ZOz/8AUSG+B8K2yb7oCm+Jch/ndhSqh8juHJWSq1jHxITDda7AYb4wZBOMJ8V5PsCkWdTtDVJMxSLIQJGEE8R5y9dMRWatxGr1f0LcdDGnuF/apPZHtbhnt+1LHQpQ8QP4ZcIrHgMVJo9V9eNuNXBHzUlUHGi8qXVSY4Axu/ylhBc3bzubO9hExFXK6bhU1AN8Eys/QSi10SEHLtDEf6ANe7heaLuVrKrJ2ojw8Pg1Dg22m4+j5f3LlkZfDHwJXm46w6dOomdXmJE2N1c5oghske4ROnQajj6mXOXXQtExbQM8UedxDS0qMZ+KM8sTpjpbKT5XrgKvOsQ4euNxM1P3FUqcgf2o05PGrZ1TGxKYtOKY8JytfNL7mTgO2lbe7KA8ICk9sPf4EcRhM4g4lfj9VXgn97Zx85fss1l1c9lbXB22AanJ+FjTXe7ogGRamowNEQ8YZ+Vh7+9tm6ZTNK1kh6fnnV8rQom5XmXLQTB4zsf2te+PEfca7eOxIjD0uM21caYrTxawz9LCJWqa4ep7kq6yQrgT50IZ00R3dhMWoL45zgCvENNCpoQAaXQaHw+5mK9wvl27KPazhpqkJ76qx9b92A3OAliwP9Se4fYTto2Fw/hRhvW8hXwed2q8yCIZQ2w7IS3BrGDGp+j4W1NeKkMpc0H/0EV+cHJproefvan/3NLQU85SMcQTBX5HdcJ2jinCiLVe7aFsbeHIlYoQ2zg6ZrcVthVGysp3Raqqwuik4KQF5zjdqOANa5ZeVkivi1QVQWXJ1ijcrCU6K8iAeWstXgg5YV7G5D4WKdpChU24ozMF0VJHGQIFkELEZQU8J4FXy1egYCXs+xB0WbGpiwyHHJkQQMl0hpvX4T8d8Rdfp6G/SRRT6q0VUP8IERK7auKtZqlIbbRUDcB9Zx1YODsBE5CFIDZlWppAssSijpvxVTFQqxD1Ntjl168YonpHtdOStfouv5Xussxv9MVi7tm/SIzHl8bKi4JiG1C0HkvNkbKVifogyMJSxdztruyjWqCQJrfTl84i1pL2iHPOj83z/q1uZxzXQ8qX1Yn5S3lu/HfXHbfbmkaFlYT6A7YTz/8md3+7BGGuGIXzp3j5/0WwkB7h4bM2+XF+J4QGPMQm4zlNwt2bfaCXXvjqpU8dUtnlZvZQr0jtnDAple5UXVr6tS0ARhBOj/4/k8BvhaBNcz/sAc/BIq9uHrxsm5dnHjSicgV/vmINVae6glKXLn/AhoV1hzmCdrHgCDAqZzbLhEAwLMBqVEgC3ZGbF8tMdva3YkoyMXnhrAdP6pfeW6sKeAr8O7EyQzb0emECLUKgu7evOVSQxrlAk5ZI/CuWIEgqSCmIQ0tPlOdI54+XeB7eS9ATFPVVByo/uzqHave5zqd1ypr3XWKkNBzKuVKbQP5ncvPs08IqrXlTZtC3UvN7+UO7dHth26Ig4jw+MwYtq+bgpYNDw/a7haEHTDeJZjp2lt53G36MoAWkW9BCGgDoVqqNAHBDsgewrVaZ1/aXbpTi3eXCD1/SVNWW3bh8gXrHRm3zc2sZTYP7a/8679lcd5dpLwD3+FL3BXe3u4m/pUHb1p2sLUPKbqIHYbs1sfXrZFHQExP27mXLjs/Ua919blNHuxaL0QyzDpsbGzYISRMLQk7Ogha7KE65OjZtH4qFNWVtvK2j9SvHXKubkpXrl21sfkZe/jkoTsVeFbo3MVeBsCDhkV51ru37lgDETw2pbaBBPutFdvf2rWYuusQMNkO1rzAzxQhAL324fUP+b4j1zKxDTt47sWrrEnLNldWIdlq2xaywxSYANiqel4t7dTqVDmi+o/69aq/vfxbqWfqIJXJZgAoANEV/bUTAAftIkHs4b2H+EDLNJWPhyEY9GMrITt76pQjEZ9ev+WKpSXchqdG7MzZOTf8ZnpiyiYh2zrZDof4Dn5fKQey4RufX7cxgstnP7uOmMhbrA8bxs7icXAB+/vJ935sX/7ya9Y/fcr+6J//zH7ye39kl86OYj/D1gmG1bGrTxE73/zy6/bjP3sPwlG1f/CHf98mzp22n37nx6yr2fLTNfutv/Vv4Q9h12HowovnEU5F+53//u/Zl37+CwRDBNvMafvhjz60+zev2yc/e4/XR0xHwCB8SP3ZfZB1iX1redljkRWzfQiz0g416E35/HpvnZ6p5scJcEhvC5tTzQp/4MSP0jHGxsEf/lBxwAe+NtlUrWkIIlEvQrIQT8IBpWUJM4oQXu2lbhskonQwsL66BQ7pM8usVYdFeyOQ0m4rZUou5UvdS6qQNhW2tntC4EEcgoZPsdevvvmaXX7uPMTM527j7kL4OzpKUKUmn0vgrAXtl379L1m8dwBfbbqC3q39TUTBRYdVPvxSJ+NFyIgIijqEqSvLEaQyh6h4/OgB9rRno+NRW3y8bamDE+sf7LUkuC+iu7mxil8cWaw/jLDpQXSN2bn5OVt5uIJfFSE7AwT0nOWzNcsjMsfnRuztr7+NAOqy8Yl5xEscEgThxS/7Rwf5/Kzt7+0iKCD1xWNbf7Jm6dQ22KkZHlFi5AnxqM+ixKWx2QkCPdgJqd1PHrAHVesf6IY0rNq9W/fdMJ9XWB9P02ff/+N3bPHRgsX72+3bv/A1hFDZ/B3Ee3y1VS9BaBCbjTae8djS6aIbUDfG79ewyQ6lY0YTtgUerq6t2OjMCHsXsNJRxfoG1RcckgyZFXHVRO2xqTlsqsMWHtyz9Oai9XS2IwCfFcQe54p2sL5sXZMzdncVwQxmq8OYbhZV9PsstY/4rzXtDeN7Y6xjxjaeLIFhRWyzzbyQ8EhPF6LpLPbssf2dbWwqYZUCeNquFogJ7GgAW1aeNLwIbFWf6kgfxL076tLsertHXCpIkb8vFlUH0rBSse5uvapKYcE22oi9XcFuW37w0JHoKpiueR7qXa9uLY0mPlJr8UwdRHj+mbVs8FcV9aod58yZaTt79rTr6OLzhcEvxFRSrZNzYPez9rzlSpn9aSMm6n4eJ+L5W2pmwRosLq7yMymXKqNarJCv093khtkPDQDU/Il4uM+y5ZTFIYQhsLcGPqvHuzhZFH7WfrhgV0712FHdZx/cQ2hdOGfRnkGIZ8OlcDR5z97Es7oOL3GnuytipVwZm9oBuhqOMxSzdWvD4RQTLFSz7qF+O1grQWDB6Yhmv0Qh/LrZ4T3Ah/I+IgaBlcqyL/gKKtJOX5mFf/rt6aLSeHK6JLb50zNSNq5eKSg73jp09T2aqjk5N26RRL8dIkqtkbUT1lzZDI+3l4nhiBxipTiHUip7+3vwA2I6sTaa0DwGhNnRie1tp61QOAQLiEcR1Vpga/CJQJgYdeKzlZVFbFdDljQO1G8ri4hA7wmxrg/RB18q6XCqnd96xkma8CFN8azw5599/jni4QhbUltj4j146QsS6MWV/CfYoQ97bmKr4Bx8C5KCLXbwbJDy2z/+3ZaavitvStchmjSnAoY6f5Wq0+jZY365hXJQO6oWD38EAS3kIKGVGuDotftPHtvSx+v2hRfftKtfPGMrq2uoMK9NzY5bWiOQAfgSzuhHRap1n1RkhsDZEjkdG3XkVQRFJ6RSoe0otU6Ijp5B/YAjkV73wIRIyIY6ivC9AfVlZuEhjOnkPsp+y/rGB2x788DqqZI7WYmgwhO6ehzsI2DUXfDQtaEm3LWx65peqVNIOb1OOjR5bXhkxAGvhIOAO4AV5VDbRE1L5SD7+SbgDGDOjwA0OkWuYpQF3rHHni4/dae4o2PjLP6zwS8qlgtAjtVPW6PO4wQMXSUGNCEwuYnowCjqvC9EXldWTT5P11qN6rHLIVOxhcvJZrPafag3ApwquA95D/UCVr/09HbWLr5yze7v37b//R/+I0vdP7KLOJeG4ugUu1SAOBAQVGGs61QVwTqAgg0qhaCNIFurQqIbRVu6D0j2DFkw7lchgIXjXQSZUZuamzUvwJlOp/jaNj5r0A4zOX7mxDTARe3gagBImmAVxYg1rr2DoJjN5V2uoOtlADDrlDS1l3Y5bz4+z53KIY40yl+FMmqltk8QUiqF+lGXayWru4AYs1JJ+eS8E8/cAbHXDQzoaDX2QUpuY2fL/uif/BNLQoA1tEYnf07ACeQI2mkIntZT4k42GGGP1c3gWe42Ns4z+ryIAMiZxhirK4ny90TM1Q1Eee0t8WjEkgp3VRWvU2DVQeSKeddlJwg4RgZ4boJLje+Lo8J1lbr8dAlx2ImgXcHWBLD4AiSnia2xTHbu8mm7DxE8aWj4ybO8Qf172ZFy7L0tv73ypS9YqDdgpyBh7Yi85H6O3z+xb/7ctwiMfAhg7wAf0qMe9+nUPsCYIjBADFNpiMOY63Oc2j+wJOSnMxC15y8+51K0ekcGLV8qO+GmIuYcz66x/qk9Ar7I+ZLSmyBgBD0V0mqYjjoNtOrH2HMM0k8QALBFunRqrjZqz7/yInzW46Z3juATOq2+eeOuPbx5zyYGBwBdwBYxd0yA0Xcu3H/0LD9POZ0qKsuV8MkUxHqf9W7Df5tuz6fmR21zbwMsKdm927dNg0YcgQYPWliahiepaFXFXhp0olxrdYvQ8AfQ1k6fnUYgeW1pYdnefv1Ne+WLb9he6sAOdvmu3X2bAJPW8K9UMmkDiUF7+GDR7t99DDbWLAGZ161OuDNuIyN9Nj467IiuCqR1UheFuF2+fN66AP/ewWHzgU93Pntg3/+X37XhiV7I1Ij1xLttZBLCBI48uH0XvynaVYSRAr+myIoMR6ID9h/8zf/IYm0V84GNGgT2tb/y6/b7v/+7Njvaa//iO983HySzxxe0//y//H9YbvfArl9/bGeffxmie2SXLl6yEnak0e7rfGZqc8d+8dd/Hr+v2h/97nctjvhY5127ezrt4cP7du/+E2vzK61Bp+RgMH+v25H/S6yoAFh92pUGpcFjwhCd/uhWTMNmRCIkXoiGDjeVChDEL5RiFMe+Bnripgmx589fBMN8kOAeWyJuzM9N2Ne+/mVrKP8Tu1JaUBJbVbGyiokfLt7nGWO2vrZhNx7ct8HRIVu+v2Nbq4fuGt7bQWBUPDnUkBz8lsCnHsZTSrfBDuZOj+F/PTyPBpG1wLenxLSy/YVf+TU3fGVtdcNNTo1CGmbO9NrQaJcVKh77+Z/7NciHRuoH7MN3f2r3bnzqcEQ9yDM5hHA5bdeen7CR4YgdFVIWCLTh6yP24M6WS/e49uJl3sXjWoNm1Jsa/Cmny9bhqdkwGFjFRz67dZeAH7dTs5eskqlhmm22uLpubajYn/u5b9tA95Btbe9b38gwwgzRe1i2R/eW3C3d2Mygm3Srk2HlhmsIl8RMFJu69ckd+/C9j9gHaA7Pr4K6b/3KVy2bztonH39gr2HvdWLRSU37KaFdBAchc4h13To9uX+XuDxEDI7zvEGISg4fPMD+WWi4gaa5qs2h8rJr2FNyVW0cd3imKddeUPVHOkVVXnwmeWhHCCc1XVAqpj/Ybt5mxUZ6wpCRE+siPlvVY3d++pndvnnDYghc/8AIayZfbkNExCGpeVfbovSvg2TO5eX2gR87O3t4jEh2P/FehY4l29l4yvdUEbwRNy24hS9FYwlLHmYtQcziDyCP4Ca/qZsRdUhB/4HjYEZAneBEjnUT67dStuJSJXWbqcMoTSTHRCFoHtakxGfVWR8dwiDU+KumbqqTj9rbBYkpKhJUm9IycbWzK4ht4f/j465TTcgXxd/BUhSvn5hT4vNu3biPXaXs9Plh8GHMQthko3AM59AtJkJSYrl3kHUNsiYVfgex0sjZDOKrVgPPHi3j+1neS3yrap9/eM8ePrptY2cT9pWvvWljrIfyyKP+qJ2wL76jFeJ0h33v09s2ePmSDc2e5bMhrQh6dU/qQKwdrB+wt+vue8qVgksj7o0OuhtS3WIXEZN7+EmROK2mB2EI78PHq7xbyU7he/cRSx5/3TTYSmlO81Nn7dOf3LNwV9NeeeucdWmCKdxSVw+d3UFrQr47wvAH/PWA+KUZJGyXO1mPxX3YJOKDOBLuiNg94kgud0DMDbrT/6FRxBZiLJ8jpnb43UGS0pvNfFYmThlYJF7Q1obPFJvsXbvtIdiiwwHrH+ozP8KiXmi3T392zw4Pd61YxnexvQjf22Svg6F204T4GII3X2hZJl2wUqbg4k+sL0gc7HHpKcV63vp7VLfiMlAdzyEqYUtJS+8c2JFiMjh6eHDk4nOrVeNnEW7tARc/PUu3f9I6gaio/ZwcU2PsawAIKwXZwAI9dRf4VUBYa6CKMWI1yfcG4ubFaAwQzDfSto5B5FazLGjQau11gsARBHcQY5YCwHVYE+WgeQFrdXoIw0TaIdZ7a5uASZ+FWViRH50sNU5qKEMvGxa2AopS1zERDCneF7djnmcX5a98Q42v17j7OgrVG2qzGx/ftf7QqGvFNTw3YuVqweVP7kIu2gD9WFeXO0FQEUe+kDaNyVcPc3Wm2GITepRfy+aKeCnfUX2QG5C1p4+fogRQN0F1EDEbJKCpSEHT3bwErz1UYyEF0YOkgFMECowMMqIcu754wgXnRF+CPzu25YUF1vdZIGuDUA70DRGcw9bJZqcRBaq4l9g4qajv9rNe4cEwCvLpsm2vQ5L2sxY48drXfuVrdkjw/eQnn9jVyxCr8YD9yU++Y3/2z//E6rs5i3f2W/9Iv9UxxC0CTwLj9xK0lLunATE62Zw/f9pKnoJ98s4H1oYy/uq3fg7Sqz63YQCgzZ2o6so0hCOo40QA4hvr7bT1lTV3IqqTNSleEXD33tiPBiIo7UTEU8RMHRN8BGHlpKvwxUeASLLuCYQRcONakykYqMOJTogF9qGQH9GHaMOdDJ/S+GuRU518rT9dxbGiEIh2S2f27JP33nMn7Q/u3GJdSxYhMJWxZwGAWj1pAJK6Ryg3WjmXrgLec+xOb+MEoChCJ0Dwb8FpVSOgvGcVFgZbEfM2Oti3fhs9NW2RwS6Ias42nm6YRwSwolM+nUq3Yccd+IUPkg+h5Nl0KqPjRS9/ps4qwxNDrhj1+3/6Q0BuFTKs68b2Z0ORsPHdZMZa+FacQFKFaKpziYZ4hEJe196rkNF1ZIf9tb/5r1v/xAC2zs8RyHr4/Rrkpae7D9BuApBZ1lu3TTw7vqWWnBIsyYN9Vx8gMajT/iBiRB12dBLEwhKs+glKfjuBdD+5/9gJsNt3Htnh1i4BA6KGv4rsRHlWXYEqz3gCUpk5yiOaqthpBOFOcESAKsVIJ55nzp41FVqJ3GkfO31hCNUkwbZo68sLom8QiLjL4x6DBB/r6hCBub+7C16I4OiEDbsBh3Yg1TkA7LjesJHpYfyQ7xpI4BOr9k//4T/AVyCPHSraanN7Lxw7NTvD/kiA1Ww/c+hEoJttgHhO7qWcwH3ujddsdHiK0Bi0JwurNj0y5OpLdOJ/AMk4TG4D8nFsqIQgLDhh18s/D48POuH08ovP2yEi9P7dRd71GD/tsG9842s2hm/VCDJ9g2OK9qYR5+o8tL+fBH/YezBld33XeocGrcgzagCXbp9qgLn+vUji+tqy1fJl++jPPzSfp2Hz0xMWiMUR9b3W2d9lf/fv/Y8WxFd0F37p9Kz91d/8Vfvpj38K5h3bz33za1Y8OrT49KjdfOcn1j8+ZWtLm/bS1dPm8UFHENXdfeO2vr5j+cwB5L1sK1sF+/Sz27Z/uMP6P0uZUzraMYKuHT/2dpzYCYxE0z+1o0r58KvYToIbMqkUDgUuzIWfBfPxCxXWqmuNRG6gM2IFCG0JHGBJINoQdvyokmvwczoxaje11FSf9IzqFGTD4SZ/pk5bcWfTB3t5Sx/mbWhmwGHjjc8XbeHRuqkY3QtmThBvZqZmLcN+HSQPCLwEckSyChinIenKg17fWLW7D5+AKypa80JwY/iixw620qZR2eq01TxWjYCP56pbiDU+f+WcXXz5DEF00376k5/Zb/yl37JdyJaI6NOduzY+1e2KPdMpfCpbx1cJ+CiFSDTs/tcLCdfti06sHz8UwWlAvKZd//H0XtG2N3hWCM0AcVADeVTgmTos2Vtf/rodHeyC+09t+vIFmz59EdvN2Nbmvm1v7roUwC7ipnBR02zV+UUiqBMh+OT+AkKpabW2E3dj9M5333XpAC+89pwNDgy4jmFql1vGR689/yJYbXbn1i03VEoNDXA7N6RMp+dH2Yw7PR6bnkRInzMVia+tQlZ1YNbZCUbGIcOrdoSYWllfsysvXLNucH5vexP/GrTKwYGtP35gm2uLVihkberKJb7zectsbUDI67bBu6YQMLVABH8bgoQWIMUa4tMObjWcwN5ZXwf7n1gLPuGFWKkQXpMoS/WCuyFTokj/aL+7gTnAJ2vgs3AtDiZ1QOJ6Ie1VfKNcyoEJWcuVlIuuG6EeSGqXNcGQLMSP0A/hg/SF46zPsW1ubGLBdZfHrRHt6gilHvNVCFs4BNk6ViqsWj/CkfgMHVoV1HscPFIcOHP2FHxhyKpF3kfkXwdA8AovMUMtnvEMxJhOS9sQjYh7YVW8Hf8tWhFOIXxt8+swU0O14CRwIdlKYqTXTp06jY1X8Nk13r0b21G+d9DS2SqxOezSydT6UPFOh0OthtdUB5jkncLlffA0Y8twlIGZOTiXcIp3g/z39EZtREWhvIuwVpMwh1i/uZHLtnh31ZaXn1p8IGDBaI+l8i07PNrGJkrEYXjeidrQbtvZU2NWSIO9iLlLz58Cj+cdh9rbhoiWiuaPB2wNHhCEfAMHkPVRS24fshZNG5/uhbR3WaVZJ86MITDa+M5VmxkctP3NPVvfXbHO3qBN8/5tpnaXBbC+6HirWjcC/6a22id8bgvhl8pU3C2X2hkHvFH8Nm2aGKzbvsGhIWK5CHbGCUqlcKo+odXesLHRMdvfKbq6E39nDczpdPUqah6xBZnviJkNTw2xtv2IamwHflXGBgJgmQRwrVl1KU3i13XFBz8iFb4qvEMSu8mxypVP8rubWzu2tLgBlgLpjx7+tHW0uWEtXiaKQSsHxgdqhgGzDgKxTq/VTk9XLzqpUsN85XxjWXwwL678nWab1XkRjQ++99lNmyGAbOymbHclZePjo9Y3DNnFeWs4s4iLrtR0vRsB8ER6K40yhk5g8gXYILUc81gGAiRDjKCwlLcbIRj6Afr0YQr29OzEMova07AKVbk/BRSmh866NnKa7HUC2VPOdg5HE4k6aUBiIIKdkPKGV+kfbAzET90vOgl2UltldddAQYs0CtDU/kxOqrq98fERiFnAXU2ENTVL/b4JTiqO1Kl2V2SIz9b1vE5xvQRl5Yg/O/VeubPARoUQJX7WYggymXLFYXIa70m7TZybsseP7uGeYXcNFon6bTd1YIu3luwLb3/Zpb2o1ZUGVrgR5ZAtBeT0EcQNgFrd23GDITa2lnjnLfvsRz81zA9DipgqtJWW0RXpcX1GC4Bc5rBiZwem7fW3XrPEGU05zToSWS7VrQsDa+fnlTu/tbcNaEIMBwk6JwQPREF2K2PDg30Ey25XPKcpYUqXCHb6bX9rE5COORIcjsXgC8rli7ogrcE8ecjOyOiI5cpVy7DGEm3K389ilIWMrgwTFowpBSHpiq/cKTGApJMKn1QsyveE79rludL8b2H5kX383s8gFrpmxPAbRBassgP7ERGs806yJfVl1wGH7mF00qE98bJ7sqdu1jYW9bl6hva2kHVUILXhbvtLv/3X7eu/9m2Xo6vhSpl93ntiBFdCtDYgFjyHHF8iSg6WL+Zczp8/EGB/avxOGRsqu0puDePxIyyItdbEj2D+2JhG959AOEbdz3oDalEHMatVXBeBQDDh0qP+j//jH9rtDz63sd4u+0t//a9YvH/C3Zoc4zMiPQd7WwAFdhyK2tXnX+Z7ohBj9Y9tsh41Ag8+TODQM0m86qZKOYnPrqNrNjQ0go93uBxNiSqRMd2QrW2sE0z68Dd8IV9yY+uVLhb04i+RZ8NWapCsuXOnbXh23LWFDGP76YOUaaTz0OigtWETt+7ctcfX7xFkj60/0esK3STQj9mrDt5Zt17eNmwD3zvKpfkXxxCrU5CRoksDunTlNEIQQoav70FEdpTekgiBByF78PiuFetpd1rfxXvPzpyCdO07UiP/Wnj8GBKgE2wVQ3mxC3WC8kBuIZM6ISuaXbz0MuJAJx8lt15N/KtFYOmIeN0JuKYsYi6sHyS7T0PQOtzeqVtUg/3Vfh1hfxFIyCCkKhrpJEif2LkzF2ybn7v43MtO9K9DrJT6pMmZKnp78vA+QK0hbRXrBxOOWHPdSqi3ta6rZ6Zn7BC/2F3ZsZsffgw2t9uFS/PWCY48XFy3J6tJgs0WJLtlA/j1N778Fdtc2oNctdtv/3t/yz78wb+0XsTOn/7eP7df/jf+NbsBmTx7eZ6AlLHqUdV+7d/4TUhI2TbWNy21vW9H+Yx9cu++fX73rqCdPcFvFN0UQOqKFFAT7KoO1iG32T/otjs2ZG2ashvI9TMP42db5sf3lCMvUtARdMlg/BcBi7+ouM/L7+qUUWpebdck3hptzwhIB2IZTuYOLjxe3XDyGOCkSE0pX7GATukjZrGhHjvm7+sVj7vt1G1No8bn8h3uyWCWTcibuz4G/z1EvHawvw18lvBTgZ1uutQxx6dcZHXzUgSonVgBu1R6Znen6mU84FMN8Ru2r/3yy4jlkK08SVo2W7CZOYjC4ab1gP3ZHDEHjOtPDOCbbW40+CBYqT1576fXHW6dOTNub77+BVOHhnL52JafLFpyJ2Ux3Sar7Rqx1hv028jIKXt4/ZENj47b6+xt9kgj1YnPYKen/cSuPHeZz1Ur2qzd+fw2z5e1SDxis6fmsK17NgFWjUyO2OrTNWLWiRVrOTt34YL5wLg1xKzqN0q1oo2OjNji/YeQ7pJNnDpjKeK2BJfEqAextbu95YrQb935DCExZ9deeNV9p2YWDCT6rQo2CPvUiUmF+c3jqu2uPXWt+dSSdZDnV3tX9crubIeXEddKRcTmJ7dtCaLdPzVsF194HYIU4HML1kt8DoSEoRWEx6YTtBq7z0fbfuEIUh6EaAWtOzbkTiZTR7v4dpvzRd0KBeAZSn1tgXMaxiUirmFuauuqri6qF1B5ffYgQ/zcIW7xs5i3SFNnWFO4A4ivrKkGSNPANelTBb4N1vBYnCKzi4DsMI2h12ChaoH35BmzYLgmryo1ZnhwFLtJuJSnwZEB4g/2g5/Hu3pdrEomd22gvw+RsWOPl5Yt0R8GEyLEaI3w91g01mG9iT7s2msaQqaidg3NKyOMhiCB/RBk5TBrGnkG3FBRamckwHol2Vf4kk+3unAF9b/HadRCNhLsA0fuWLK8ZS+9cdkicJFqUXns+DH+pwPTo8N9C0eJF9h/jj3O8V5qWTnRP2gHT1O2vrnthpDtH+Tsxv2nVjou84x1J6SHhqM2pha0++B4Yd++8NYVi3QMWrpQdXNg8HhizAHi7SF8ImAR9kizWnTQm80fWws/nJ6bt0igh3VZRpRu20uvX3GzYvb29uzK5edsdWXfNp9uYPeHNnUWHpHrsNRB1ZKIh3Krgmgdh1+oiBcOUmpzhbOKkfs7ecIK8a+WxbaLNjk3Bg63WymnQ9IVRHMv/1zn/fewBx06PEsR1q2m7rRbDbgagui4kcEGZI/HrBf400ecxrbTewXXZtVLzNCtsW6QuscHrU8ZAxD1PO9ZIvaKMfNxiJicqw3QAMUObL3NHwBLj+EhCYRM0TxrCzdbGmdey+UtwO+ohZPIuPL5lLqhax5dwzmQg5TrPxrS0sToVUHvZfM9gIV6OrYgXwUeQOPO7z+6b9l9Fp2HKrBwZ8+ct6GZvmdKETDheRwgajBOrQnpIZjrdBi8tjoqpchmwhbY9JorPnH9TQGSCAFt8emC3fjwvj1/5XXrDfUDRNPm61N+J4Ii0G6Z/JFL6JcztGF3mg7Ko7KgBBpEhJT9SQjVtrNn+Y0swXTCuibUFSQNwT6xZDEN2UxbqDNqRYw+5gnaCy+/YOFE0Pb2Uzhvwp3UFWt5S+7vAF5eHKuPTc6zuA17BJm+cPmaBXs6bP3JOoqZDRqGsBPQH99bAqyHHLFW7u1RMev6fov+n5k7bV29nS6PTd1MdBqyxs/3QHTPXb1qR+m0RQHLGEpWPdZ1XZTKp+yjzz637cUtCNKc+Qf99uH3/9zyGLCGLvlDUog9Slq2u48eW3rjyKLePpudvYDKG4ZEA0rlhr365ddtP7VFYANwlPeLOlYunK6ydg52LFdN2mfvvmvHOeVf9ThyGYg9Azl1f1CK07d+4RdcEB+AeJUhnKFQBMJZgpiqleUxxlmwvp4E6xoExCCGKi4s12xgcADnrNvu5paFIaQ8Ag4AUkKEFDyJ3vZHf/CH9ukHHwOYSWdf+o9SFTwEfl0d8g+6nXI5awqISpdRCkwTciGSIUuWDcuC0ZmSfhZjTeJdKH4V4bb1WszXY3/7v/yP7cwrl1D0O64NXidOp1NA7ZfSMvQh/H/XdUIn3XrOEwiLiAixzDZ4hxSCY2thzfoQJuevXXSt73z4SQ/7rdacSi/JF1TwhUiCGAWDQf59O7ZXwCmTgMMz21MhVDCCUEAgVyB6H334oXlZnP7umI0Mddn+yi3bXX5ozYZyKCds5vyLBJdnNxYKatFBSEuHz13fohfcGihJR2CuwknlNaqlmxZI02z9EPhitgJhr9roxASEP+V6EOvEXdfaI2NjEIsUJLhuly9f4jtjdpDet4d37rvUBKUBBSBh0SjvA9js4dMuvWp/z3XrUI6+TsCP8E+dZqslmtbz8vNXnM0/uH8d0tay4fEJSM+GTY5MWIPvihOow9EY9p8l4D4bLKGuMh3hdiuWU67Nai6dc3ikdIpIJOIEaBmgu/H5x+bDxsanpuw2RHgQW0umDxFUHkBzwi5feAViumbjE0OWhHx0hjpdKpkGuqgVXWdnyOXwKh1jYGiYv0/a5uY6a5Fw+7m/dwRBL4KVPgjvrkUB5SwC8/Kliy5fMn9UsT/5Z/+Kfex0J8Zvvf2mvfzFL9in7/+UvSpizwfuJkgCVq0/n9mnrsI9/E4XQWbG/vB3vmv57WU7N91rU9Oj9oMffWA//fgOAg0CAlYH2Mu3X3/Fnj7Ysc2tpP3Kb/2GXXnzgguE//jv/rd27rmz9v13P7Hf+svfsk9+8jGkbMf+X//Tf4eTdWBnIdsi0N2/ftv2IFd/+tMP7NLV0/bo7hMnPHw+2fez4TbENfAYctI45s8RpfhpCQFekuiDOGn9eRT3/LIvzS9Q32adhKnFnkEeNBOjveV3pF9TYkVw1KJVhfgqJlMucxkx5IMIe/FPDWRRqpeK91TTwOs+Wx/2+Zjgpy4L7mewLS9kVb2mJQz0/UE+29uu9pWICGKBO81HUOh0slFpuYOmNu+zvtVKC2xDBOh2S4cYAwOQTvxnZ2PHxofH7OzZ81aAuN1Xy1dwKZ/Nuyt73d5+6csv2rVrZ5/dBEKKhDRPHz+wW5/dcTGuA4wdnRyz23fvO2GnQTHqCd8bH4dUbUMeIXjHz4rA4vExbLDPThAXSqe6e++uzZ6ehUz77fP3b9ng2DAk/WUXw9Tj+GDjwNbXVlxXrvnzZywc9LFaYCLrqbzrNl27834bqzvYV8kSwwNu/8plDW3DR7e2bBICX4esdEIa+wbGrJBSPM7Y/u42v+uzcdc7Xd3MOliPfcTugkvPap7U8JWAXf/spiUhq5oFEYHUSUhvE2tUF3QMWW5nzdVq7rDMXqn9L0SvXbcSiKwKpDnD922uQyjB/vMXz1s+eeDqMArKC8Y+PeDT8sqCBSDZurkJQn56B0YgqcSnoDqsseLtZSvBY+rstepidPqs23/1lNZ8gRKiXxgbDcWtXKhBslKI5l13Wz88NsEzqpAyaGUgSYWNYuqsIj5wzDOiELEt4aNahooGpREXO9urfHfB8rmUe875U1Ou/76KFmVD3ey1Bj61wQ/Wl3bZz23zxU4g74hObMin/Y7FbRBxo4ne1UaZP2+zhw+fWq1esBD7U0YssWpWKGUhe2Bh34BdufYc/67TnSor/qlRR4xYo7VU7Z46zOngQ8WYSq3BC54RdHzIh7iPhrsgvhuus52vI+D2tK1Z5lkgoLx3CDESHYxbf6yf12MP4XBeX9hW1lZte3/fHaQo/UL58RKT58+csq0dYnenbmuGieVhe3jrjl0+N+F6xt+6/dCyLGwXJPb5165Zd2TYkpvPOu4c7O7b45ufWneP36bmpl2LR8XeV19/DuEVt8XlBZsGd3UavryxhcjrJh5E7SG+dPpCDAwI2OPFrMWHh2x0fo44MeDSW3B2y6ZLdrCWtYOtPYRKxYK8Xzt40GoG7fBQa6OCUeXsa4CkugP6rHsgbGFfp22vlREYSesOGgR/z64+N8NHBmx5/dAK/LyPn8kdNEyd8DRpXjMfIoj1WqmK4C7D9Trxbewsl8YGW8RatSdWZ6caPKFuY8Svg820a9Xs8VYdlwoR53Ta7nn3z77T8qOUlH8VZGGOkjvmlVET1KuFPJvVsgAbrTxCDbBR8FA+oXrQasiHTqw1Vt3TAHT5WfUC93hCdgI7Osjv2o++/yGGiQpUIQQOFdXQGRa1r6/LOhEABZxWuYua9rm3t0WgVp/sfsAAY2ExRewikBD1aw1CENt8bc9AhZdp1ip2uJcD5KN24dwVFrUOkLPoGG8N9VbK11CEMdeVI4PDSonE+yESqbTtrCXdtVakG8NYWbW+wICNnD9txVYJcQDYxP3O8UrJCkDTi6F2WQgj6RtQ/+eGbUG+4oCEVPYJwScPqWgcQbQH+lyACUZ8rkhSJ4KaPultwItjPoBgxQ5W95wql5Ku5Mqu44emU2pK5tr2ih3uZm3u9CmMCwGD6Tf4vJ5wD4pWgQniwZdqUmGsO2z3lu/bu3/2jvVG+nGIfuuZ6rP3Pvi+HdxbcWBUbNQQPcf24MFjnk/pMmMW7Iq7TjPdEIun9+7ZWLDfvvytr1kbz+dOEXI5cSWTWFNKTlUnqy0II0KHpWXD26ynp0vp3OxD3RFtnZwUeJex8UkctuGATHnBAid1u2ljrUWGlctdAUR0/ajCnt2jpDtBT7G/ukLSkCANBtgGlD+9cQNlvMzzq9iOd+d7JQ+V06xCF1FM/taRZPfAOlHhD1RQQszmH/kJ/pxlcyScX2E1+X/6M/4aAaTjwaiF6/32l371L9vf+Uf/kbPFFi9WKZasnfVXIAvjTDWCm6b0aRDFxPSUVWEoIlCa7Kr+uz0KUvyziuDUdeOoULCVxSX76Ic/si+99bYjDkrnUdGmpp9J+KjXs95BY/tj+IdqFkTWNd1LJ/kLN+9awMP64+QTcxMWjqg3t8f6pwic2E4+e2hP7n5sAfbmzHjC6pkDN2ikKR8hKBX3azb3+lcNBuuKVBos48z5s27olNZUUx5F1EVVdIoeUPoQgUegi9k4gFFedgWflgicOX3a/XV1aQkAj7me0FEIcOX/HBm+tbNrNYhlLgdw4Q91hLXSkeSzuhLcI/BkIbEJ1kqngftbyhPN4J9RQCtn5yAV9x8+MbVajMYJOtiObsYkjianZxCQXe7UL5PMu6dW7ubW2qY99/yLiIMk9shDa8/rzwJG8uDIxmdGzd/rses//bGN9AzYfjpl/RP9BKOwXTj7CsFpH9GPSDGCF++uddWsAeVrqktCJBbF3jpsYWnZiUcFkfm5SfClZpokrJSIHO/cxbOMjIy76/7LL16DpORc54797U2IRN1ef+NNi0DYVX+xubENEex0dtwkGKr2ZOHhEgF9wLUmUwGdBxLWHR+2aP+QLSzs2r/+q3/VvvnqnJ2BmP+r771nd5bWLdqJoASzT4pV+6VvfdOe8Bl7W+AkD/61r71qF99+3n727of28UePLFvI2a//0mu2uLBuDxa2bGZ8yv7T//q/Yj/2WMOn9p3v/Nh2UgX7pb/6l+0f/c4/tYPtDfvaF950Q4iOdItJ0FH/fdVzqO5ifz/lCAN6mbUkPuiKHUdTwdMJ/uOu6LEuaWrlpSt1TilwOvIs1Ip4n4fPVDzhA8TkIf6OZDR1iq1sYvkLxIj1VWcCnbg3UZYqnHY/zp8rvUtdwrK5KvvNx+CAPuKOx934QEKwAfia+3u1rGvpGQRA2KIEi3L3T9rwd9VwNNsMFwXaEBf8jTBX+690HBGoOj6gcnwRKk109nq1DsfWSzxRG7YIAuLMqXlTpybFxBcR9pFYhzslbiBkNDxJqXF3EbCalj0+NUdArtnYWB8iMuZSH3Y3c6aWdV7i8Z9/589N7TdfefttS3RDpMFa3cIpXvyPf/9/suHhbnvp9dfthTdewdeV6pBB6H1sI5ODNsVz+H0IBB/CFB9cfnwPPxjkeYO29GQVW+3G/iK2C8EqlXKWgbyfOnvayumq7azuWhqSOXN2kjiBwEAUKxVGKWkqCtfNzlH2wDVPSAz0OIJbPKpZ+WjfrLpnw32Qk65Ol85WQTRsI/KHT5/nu7uszrM3GgVihjp9wS+qDau3aR5E3EYGR1yKSraUthdefwsb7iH+pmxRxXZYS+po3ZKVDFsGSW8LIFZH3Ul5Z0fUNjafghdKjfXxbCmHJagah+O6GQsTa1GgkDzwYnMf/9uzcDxo5y6dw//84EbDEnzW4W4DPHiW6ibOEwxAh7FBtB+GYKY2hhrbX4fgV8qH2P8ea6A0oLJb06HhCbBtxPo7x2xpYdFig1FEQwA+1Q5mbtiTpQd2+uIca9OwKvHFE0AKYGtKA9IhQXdvzMLdxNJYlztJLxchc8dgaNiPe2iwH/GhnHIcZHhgFKwjip0II3OuYDHcpba/49ibz1YfbUMY8y419hgc7Qz47WBvFUKM+AUf79x/annXGtYPJmEPkZCdmjtljXIb8bdG3PEYK8q7Fm0PrrGVzNmN20/cwMPu3hB8jr1HqKmbW7VEDOsL2PzUrO3vFcGkZ4WnywgzX6Bqw7xLMVO38Uk4x2CfHZXxVj6/jD10tEtk+Vm3Cdtbzzr/DAR5LnjV8oN79vLzZ2zh1j3riARsmBgQ9Hbb6sqaJfe38d+0vfzaBYsnJu373//cIr0RG52esF4NcsKfVZTuMz82e2RVT9U0RZTXcf3um2BX32DEQoke21TaDN6dJTb41PEOjOtD9Cn1thsBzYohaletlFEbx32LhRFcibh1JobwEd10++zRrQfwtRIxkj+PDtnqKn6CL1cqafihijzjdriFaKwcmR8+sb6ybVk+q91bAO+V4jwGHzy2iG5rDrePWn4WRadmufyeqyr3+/AvHCAK8/cBcGorJVKjNmkCPOVE6gpS7e6UXiBVp6JNV5wGCqZRvsqbjsWClqkf2fZ2kkU8gtCkWSjoBp8rw6vgsLPn50HShnlhUTpBV8FgE9Dc3lZrRgVKvwN2pUBoRLoAWdd2HrWHa1dvVrVhTFp6N2e+Vof1dvUDHmPuWrfEO43NjBH0dH1RdXmc6qcexaCOAV0BR6DLY4+ffma1w7L1hkdtdm7eYkNRyGzentx7Yu2FiL35jW9aZ2/ApaZoEqQUVnJ3x/Ub1SlkZ28XAYtAi+rUtZbICczIRtWbHDCGz7FhrCBro1NM1/e5UidYQ34AC7X+SrM2vIprhdiZwJmjAUsR+DR4RWCuACWyMobyXFleNvXA9YRa9tGN92z/yTpKE1I+OIQSa9pOetXW7y26YN2BQ2eLZdta33GnM+1tQJxTbSoCVY/WsHWH43Z69qzNv3jWllYXrCUlTBAI98WtkDlyV6Oqag9KgbL+mqqpfrzVXMXmzpzFihVX220AoFT/VA2dEAlVsYkfmwh0hwDOdYKN16VGBQkuusbWePWdwr795//ev2+Ha+wN5EeB1H0JHyripTXTtTjo6v6N7EvdUlRJLcBsg4S5Htz6r0g7wVqEW/9RnqTOO5TM4nP/X9CsUzyEJj+n9BUfoi0R7Lbp0Wk78aKSj332a7/5K/bqr7yNMn9iBxu7KO2kXb520eavnLNCPofzHtnBwaHljwoumFcgYC+8/Lz5tW+Q1EwmpXwH1+Ej1t3tKtc31tYBnS0rZws2OTlhfaPsFc+ugK1hFoeQvRDAqYJH5UNqGFa4K+wEmK7mNfVO4rcdn9vH9rL7CEb2pYfgOjQ5hmio2e3rnyKy7pgP0Tgy1u/Ea3YboRPusle//RVbuvu57a9u2ZmLz1t4sNdqkJ02UCgAKVCqjYio8s192Fy10iAAIEg6I66eRLqoxHtevHgGUYUgkXgB7Pf3Ug7MNIZfgNY/NmQbiOnsATiCv7ZjF+7auFZ1NwQpBLGbxqbjU3BEw5nUNebgcMt6sEUNgrl46YJd/+y6OxTwO7/XqRo+jw3EEZQXnn/eiqzb6uIaIJmxadZzMDFoAYhCJ5ijYVYab6+UKZ2u9vQnAMk1ns9nff3q7NGwXKZCkNXaFi2uk6FOfq/5TFRvb+240xblTCtdKq/+5YeHVqrkrYufGxodsKGJUdte37R8RjcEfpcv6O8M29OFp/bcc8+7E5QEJHxhedHl4Y8MJGxyfs7aeKZyLu2unYf4rhJRIopoUhGzxl53d6tPPzja7ABjMoicE1t8smybOyu2t3Tf5ka67Yc/+9gegGVBCGV8EGLL2vzKt79t9x8vuW4zVcTzV9++ZgMjvVYHn//wX36A2Arb+Yk+C4NDP71+29JwqFNn5uy//wd/z+6/9zP77NYN+86P3rfddNFehhQp7fD3fvcP3Yn285fmXSrC6vYuATzsiv40SMy17AMLDhFbShXxsT9tkGyl/IhkSAUL0z0QZayF5+1wExJVfK2UMv2sLwweBJVuqFN5wh8kQbns1mCdKhV4h6YmurNfRDL7wec0cew63xsEQ9ReMpXJWwGMU0pkTxfiH2NVvniLeFDCdlVLckyQF46KYalVoPKVHetGDHR0KK+dZ+fnVYQq7FOMOQGdPcQYiXwVxUt4asaEAji/iT0euxoVvSp8n8/k+bFr3byF+P4XXj5tFy5Nss5nLIToVlMApYNI2GuOgibBdvck7P7de+7EsZ2Y9nR9D7JTsOdfOIvgXrWt1bS7Ab1MnBRZbIGvfRBYTYn1eHRL3U0MVt76ALhcsz1Ip0h2HOGrE1/V4HRje5GOiL3/4x/alZdO2/D4iD19ssZ7QKgITn193dZAILDM+E0aIqZC8Qa/3+EOaCoI9gTEeWhkwBWD60BFExDX19esE9ufGO61hA6cwLCtZAkq57Mw8as9HLLmiXpoV1lzc6f7wme1Wq3WVNfjdSfYM5D2g42KLT14aG2xuv3Fv/KbtrWYt5W1FdbIZ+tri1Y5ObShqWELdwwTS/bN3+23fvw6vZqyu3c/tfOvnGddhtgIxKBOuvlPEi7TUIGkRwcoSl3SpvEgx4gq/FpdjU4afnfin+iWMOqwB4/XwbKKE5cKQzqkUo7wxuYGtpTEhioWgEzXwKZyLeNE/8uvvEnMi/E8Y6Y5I0pTbRxjj6qlIKZoUrFawB7DkU7Apmwu6dJRdavjZY1DnZBu7C8LzujEPldMEyf5OzjE5uYO+3KMTXktHOq0rd09PkctmJ+Ne88WSi7t5OLl2WepxjqYYA1S7EMqnXExKEzcb8On1O0oW4IUxjqdqNTsh2m40uTEsNXxk9Re3sLwI5bD9iGUqzvrFu5pt/HZKXAb7NPsmfqxlbJZfFzd8BCKvEMoBJfyNPhaOAJ2dngIpvO9h+CEN+Cx6TPT4Mm0JTdytre6brnChvWOdxOHrhI7NQxyHy6Ws56hLieej3U7UQEP4UmHcKCn7PfSyrINIAK7wWo/a/X1b37ZHWbcu/nIcqWMXXnxKqIF3rhZtBu3Fu3+gwUrpgvEoGMbmYpavDdMHAhbCKyNgbF+teBE5HQ24a7gRYj4kSmDGeC+DoGUspQ9KmLnSXc4rPk0Q4P9YIk4bpuNTgzYYN+AvfeDu8QwYkhfh8V7WhaKei3RM8K7lohZFfhXy4b5WR2ypJOIXgQhjAERhA1hZ6pLC8VaNjE+BHZoP+vm+W/+s/+0VT1os4vzV+3qVy9ZxVu1sL8Th21BhvmSYJuVm1k7IWh4KhpjXiNYHFp73W/jqJL2MIAHcVDhnztpsJIVS3m7//kGG9xtPROdtpPbtn/1ez/BmMI2lBi3axCYDGRMOahqk6WxrWq9pb7VOmUtA5qbG5qq2eGKPETgNLjC64P98R1OvQKYmaNNS2+sWj6JkfC7UvGDw33u2nzzwYH96jd/wS68dsYyzYw93X1sH//pdevyjVpiaNC6ASKN+fd1dkBKGjjErmUPU3aAipqfOW9zl8671jiaAhXohMSzEbBZgLVmxSIkH8IvB+rp7XU5cLoq0xUpq8/nBSAmW27RFQ1EWgb646446Nz8Jf59yEpyHoxLal453GEAWh0k1EqsXFM+LUo1EOHj2lH6EcjkCcaI7lNBIuuQ3k1btJfPTG3arVufmffkWWTQAIh2DOHxg/uO3N2+fs/AB1MnE5EideLQtSJ+ay1VyAPoPZC2U+MTCDCCDUFRKlgpIXkcJQIJFJppOI9Sm4qQkOzukZ27cN6O+efMzgGqfdidvoYhdyfYQh5gl4BSapLIunLc/q/cdnVxKJdr2ApEur1lueO8/Yf/7r9jjz69a0GCpvrFa9CTCLQIKbxZ2Mj/a3fPdMJKiIIr64J/JJi6H+RP9FO6tnVZYI54yy5FxV0A5bt1Bd4QGeCz1JqziV35qh47Pzpm/8Pv/8+2vL8CwcjZ/Xfv2l/4xV+10Rdn7Z0f/KldPXUZ+wybeqrHopB4CG8ye2h1AFG3ATrV7kJxe7FVEbhoT8w+/egTe/TJXZcKoZZVV1+5huN32sHeLqAdIhD2Q/IKrBHBlYhVrREI+G8FoAn6VY2vdm0AHQsQ6dWQrE5IoEQlBAUyoN8rIDQ1GEnAmIY0dgM43T29rh4kFI1YvB/wgVTrPyoCXV68aY3sqj1+/0OzTM2l5sxeumqj5xFWkPECYL+2IwDKsUYd7CEAhP32dPVYoqsLQBaRLUCgU4iAppX4ueJRCTLZaVNnJkw9Ym9+fMvUwUOLrvaUc3PT+OOeE2kbkLpqNcvvPCtsVcHb1NSYu/JN5g557gBEe9Pt1xtvvGyLK6v2+Ufv2nMXzwLgl2xzPw253rDTM6fxpxEI9bNWmrt7z9r1qahWOfMapqH8Y53Cym1FxjVlL4hqUA9gzQ3QRD0/wba/v98KiHYRpnKjxO/otLzuUgdiENBYLOyCtMhod08XYqXubkVCXeCSF5HAmu/sHNkDiFVDfkvQHYKsijh5sRnNYugfHLZy4QixkDMv9qC0kIXbNwk8JZs6fdqGxiefpWXl87a7uedysMfnx12HqkcPFu2Dn35oy7cf2LnJUfAobD957zPLINQMn48MdNnoeMJOs853by+yb4j5tW371tdfRPx6EQKT9nv/6l17vLJnZyb77BQ/9zGYcJSFuCJMfuNf+xWI2ov2wx9+z+6tPrX7j9Yd6ZIY+srPf8PuPFy0W5/fADc77ApiqR2s++TzmzbU1wvendjeftJGxyZdn/6lpSVwUH7uMfV6l2+2d/ggRSoWJQgRIzSYK8Y+9/VEEFa6MZMTs+M+H7suXwWbwFgJeJ2Me/AuFQET9s0HXurGViesSncLd/nd7YaKbPXnDQJc0M9HEbPqdd1CtEFSWnaYQjyzV021wEPsqA2Zux9CaPJRkCJwgH+vftM65kYqYEcS/jxXe5m/1sEUyDrf4YN1q/hZ7emCECtNHC5VeVadtPOceh3FiQDrpW4KOulvwxiDne126sIkAnLattcgJSNxC+KjfYkBmz09x3fUrACZUX6+0q80QbcEfh8dZm1xYdlm5ieUgYi9jvK5QRsfmea58Um+Twcyfn8EzGCdCf6VhgSO18pgye7WqvUR79oRZZubW1bIJG3t8YJ94etfsokzU7b86KmF/HFIdNjW2X8VjruamUjQYnGlyHhtsHfQFh4tgF2H7gZOXaS0Nhn8WClp6sU+Nj3FZ5cRSGnzg4kRBERcB2zYkiZnqu+0hFId8S9MkR10QkIK+aTNXj4DKTnvbkl2dnb5M2Is+NTEbh48+tyqJ2mbPDdukZ4BG4iP2eFOCs6gw7gMvpXAX9gvdlQD6WKIdnWy0AGa4uYupFZthds7YAwt3cojDr2dPF+XHRHLJAybzQq21eFIawWxcFLHVktgXbWAMGlnH7KEmDz+XcZHiwjSuqtpGUUkvPLayzbQM+0KYzXLRTfjKsbd301aqZa3qVPyWXWQqdnBQdo0aKd5UrYA6/rg5hMEGFgbbPDsXQirHohjwAaJpxF/rxWOjhFBefP4S/bii+fxm16InbApZ5l0FgG9YUMT/dbeADdX16xQS8N/evhdNU5Q4XLINlfhasTp8Zkh0wFFHKxOHWT4WfYKXpIhLgwQX2YHxuxor2A37z10B2XPf/kSMWrAgp6w4yVKhekiXmheS2JgAnHRZov3HiGGs/CKCvZKLESIBcDagaExfJQ9LjTdqbbS0KKavK0BZSd5G+vvts2Fx9bbp1H0NevqRTQSI8OdnRaFbyEHsRndciAkdJuMP3nhJYqzutVKwT+3lp+A1SU7f2mW/YxaJld36SeaGOrrgGAfIiL6/XDDE/v//sf/xLZ3btj5F3rs/OU5G50Zxh7C+Ab2y+cN9PZbs1hEGD5xqVoLyweWZp+V+iR8CYWj7q+y3zQxTzUum2u7Vjku2OTphJ09f862HnkQ0Xet5cuCPz5EHvvHnmvvU8oGKJbhY8h2MLGDNQqBgT1x/DxT4ueITT0SrTGXPun549/5ndbU8BlLTA8CbkUIU85KuZIjVTtbSdfHFy1jXYG4TYygBLs8trm7Zh4W7f7n9zCALr7I61JE1COzh4eYnoRwlI8sfUAwC/dYeCBiG8kV+8Gfvm9dEQAcgCidlCB9dUuEuy0KoKsAMNIXcnna62sqPioDeqj9oK4cWyx0AJVyghMBh56KHaU0bngLMlOw4xoqc6eMQ/bb0Kg6SYiQNSH+NYyTd0inbQuS7Mch49EEm99t3f3q5ZrAiDThUSeqBBMF9FYARTTmWiPFMFbljbYDMCJyHoyiwBqpk0gpVbKx8TE+pwcDrLjTHXXt0EluFbKkk5fjUgOwx1BR+2oltU2wbJY9NjE5iVKG9GLQOTa5JyFQVc/nIwd4rbaqba2uYmxhQBg13/JgzA3ITMXOE8TDCb9t7qAeHz6x/vE+/n4TQst3A9A67Sg3Cvb0wSNrUwpPrWRPFjZccFPbS+XcHjdUdKCr5aC7bhWIKZd7ZHII4KlblGf56i9+w02o8+IgykvXwJBO1K8KwjQ8pchzq6pfKUAN9tFHoFBrvc6eTgJdw/bVehLgU49wWbH6syttQ0REOdSRKI6kq9Nq0m4/uW3/77/zX1iQQKgCxRYBTqdPql1QMZlOAASmOn1rJ8h5AHoFH52MK4fODQhSESjvprw59Qr36iaEv2qKqoi5BM3AQLdduHLejdmXEBpOJGx2dsZOXyUgKPCzeLVq08Ym5gEZgJKgq24zOnnSPi4vLFk3JPflN96wtY0N68PxPACOCGEaEGyxvqVc0YYQhr3jw7azv+VOBnqCiNM+QBEiHSJYZCCB+TIgzz6cYAMK8koTivN5gbACfIXPajhgFfF3hYs6sSZY6gRLufjFVM4BSpDAnEBUhOIx8xKEWpAZnXDlCY5L9x5DOKsE5REUedVGxnoJZLsE+mWesctuXn9gPbE44NDHuwOFiL0qZDkPKVXVeFuT4Fiv27KGLK1suZuzs+dPQeiqiIN2u3z5lG2tLVhvtJtn9tnWRspmzsy7POF29nh3a9fe/9G7pl7r6u+rXsXp/CEgqJHdSouB4PYNWk7BkfUfmxhhTTSWGMJWPnEF13OA5CHBQ91tdJUa74bMBGNufsEWny+g7IDUyd/Usk2dnBSwBYwaHqS0Ep2Qas21LurJ3QDoVfvixfZ1A6GWasnDPVfcpjZuIuAKMrLrfF6nZgR81kMHFKrDOAIfj5IZ99lq25hJFu38tUuu+LlcLOA3+xZCpOrUe2tjF+CFCK2umLqvDA702+UXX3Q5qCKSkS7ILdhyAvaon7yuNNWm8OTEZ598cINAX0JMLdmf/fPv2gsXp03j3L/7k48gKhKiSrk4semRhL3y8gv2/e+9Z5eee8nu3/jcfu2X37A8axTyR+39+4/tzpMtu4JweuPNq/bBR5+6Hsg1SPnX33rFnnvpJdcC896jJXu48tT2kgdu/kMLEaPbsi986Uv2R3/8XUslD/Gjpr366os2d+6M/eE//UNHvtXhREJHXUyUuqABPy3WTOLTg280wfomIlwSWR18dEsnG4NuE6DAJD8ymrVw+awhdYEo48M+F0s8+nf4t2vHh3gVCvN31pLP+LXnSpdpEQ/yxAF1itAExTB4Bi6B1SwRcUMnvgjcKujSrLsbEZHZdr5feBnsjEHm261BIK5W+C7+neS/X9+tg4owAaK9ARGpQuTBMZ5NqSy6LXgm+nR4RNB2nW2EseAXWKSkKO2S76QdctEwD2FA+KQR/0pxk6gT6auVq9hXy0aIJceOBNYUkFgTH3jc5N9LfHqd6IyBxbrNKkLYtcZTp6bt9PwFhEzQpudOQ/SDNjQ2iH2pZWzRBhCE+XTJFp48dCkfHRI7vJ96/atz1TyC4CykWPnVytFX21Dl9UqwSECqGFQ3RCoYV7ePjdVNhPMSa6NiQhFfiA++dOOzm1JgFo0F7cJsn1vvY98oa4l/EiMqNT6Ql1KefxCMGyCu7m2umL+r3Z5/7Zt2XAY/VnfA0bytrq+zxhl+vuBioZpEDIzOWG/vuDvF390+tO3tHcgmxD5KzIE0aTCgiLfyjVR8rdqTAGuleR894V678fkDS2V3EHLELgiSBjjlixDCLmLaYRISvYGvrlkw0m3hQBThDK8A/yTW2hBl6kClw0ZhUL5waJPg++jIJLbfzX50EgsGbWVh3XYP1234zIBdvvSS7S4d2bs/+gnYbHbh6kUbnJjBZlqWQnjkMvsI915EHZymo2KvvnLZUuBDWDVEFrWP30fkwylW15ZsaKSPGIihwU10iKlJq9mDMoKD9Ys1bWZqzrq6B1hr7YkXftSAU/RYANwLer3Wi8g72N6FByzbgyfLFkLY9/TAy3Q41Jmw7aV9+/F779pOcctmLo1az0CvXb0CRoV6wMGiDQ8OWRHMFx/QgaAKf2XD2tNwGOKKn2i67xwCZGhowuw4QBys2trKtvudTC5tZXjdUTZJrK5iLzXb39EhkseuPfe8ZcHYWCKKLc7CGQYsvVeB7B/BrUIWH4Sks2ZFBJ/ElXhBNpdyh6++Dh2CPetNXye2NPhfCD6nmxLNw1DKGFQMW4rbP/+97+EDH1l3V8ni8YAb/KMBXZfOX0JoD1su1bBKDjwKIdZ5Vh2oZPPgVquKPdVdGppSsJsnAfjWgZ2aHbNOfyeiSh3kWm66cCTSBkkfhlcO2OO7a5ZLl21j7amNj3fj/23YWJq9PrLp+VHiZsEJm82tFd4P9gkvapwUiYdwiuzRUatablqeIB/kRTRWtd6qE7RSptZOnvbO/z9T/x0d+ZVmB4I3DMJ7A0TAeyAT6Q2TniyySFZVm6pqX+0kdWvkWuZotUer2Tl7NLMa7Zyz0qw0MjPyrVG31NW+u7osi94Umd4j4T0QgQDCe4OIvfdl/zEsUWwmgYjf773vu9+9732GH6R2PcdwBXpYXbmHg8wqUqt5TPc/j5e/9Bw++vyHVF87sDZPSBoZnIbocAdL2NvZJCA6TG73UHICkUSSpLuAe9cfcdHCNFYv2rWOGVij/tW6Rmr3dbC/dsRnIdknQEk9qSOEGV1KhZneW0VGBRYiJE43ThxtHCuPttKH5EBCh8U0XgsJlZWLWjQkKBanSuMLH6yumZOswiE3hs4UjidNekcfwb3CoOTlu8YCo3j5C1/C2LlRWJ0EKYKnquuXPnuMseFZxCYSdH4hPZHN3qPwyKE/GIU74uU7Zwn6XRKHoMk5VdcHXSfpOki50nYqebVUVDtHoiM33k4AZ7DixuqKlFGK/9Tp7wmdoWaKezxUTgofKvhTqCgRMHV67YmQgFGkbG4s44h7Vc2X6CABvr8TdZLxzNE+g+g+g4oN3/wPv43TozOIUmS0+e/qbVipNdGsUoXy+33uMFUahYFO8Okw4aYNP/OXvoqt0p7JMwz5VMBE9cqAXGLAVV5ngARcKSxqbale9rqW17AQNeo/5vOo2DJ/VECTAKhq56ImShJuBJ4qflLXFbvDiXKjhEpfFf/ff/g/40ffft90w9ExpyHfIvIEFqWnEBmNOFPZl655zQnMifaBn8N1Uc6r38+ARbJz8epFnCI5nJ6bhvIV6yRXYZJC/dXh+6rbwuTMlGlZ9NHb38UMAf/UxSt0LoorrulnH31MwLJBrTM//ehTnCYxVB/wPhKKktIvqg1cfekFc/Kkk5Oh4RE6bJiBlsGW75bPF+iELT43QzKDtArT1ALRScfOEIwCdjeG5ie1rQb02jVdZ3mxvraBOpWzz+8z9qiq8Gh/jKGMosLlwvFxHkcHhwa8J6Ym6Zc2JAcTJle5RYAU6dRgE3U3kFCUjdpIZuutBsGIP0M7032CinRVXGhuuPjzIrZKdbE7SHwpBsrlCnYPdnHz5ufm1qOpIh2uRZf7UivVcGphlsSojRYD6AhFzfWbd7H5o4f41V/9i/D0h/DD734fz5Icjp6exid3ruN73+YaDw1j8swZvP/BZ/TVHiZGkvRtF8F1lML6aTFTnevgpt+2Wyryo11xP5QGFOTa+Gnvuu2p1CqmHZv8LkHAfvmNV/CH3/outp4s48VnrmB0esa0aowFA3y/9tO0Gq6B7NsM9+D76QZAHTp0IqmbLzttV35QLddwmFNeoZtiOM711GwGMSn+P+6jCuNU01Hm/n/+wXUMkdBHE2HTO1sFu2rVqbZqbWITN4TraTV1OCogTwwQa+jPSi9T0d0JgV6ju8c10Zfk6gkFlHJo1UqtXirjox99bLopeQn0ysdeur+OZ86fQogB+Z0f3UCXeCgM7NAXwySyP/WzX8J3vvOO6SOs4Ut+bxv8Y+6TG+9fXzSj2M9MDeMv/tJP4o//+HvI1cqwcN1/4kuvEydKePbas3j48AHWD/axR5ISjMdw695jBlt+T8eGF7/4EgLhEP7gm39sME65sD//M1/F9MIp/Kt//q9B+o35M9N4zH3okDAm4hHiUhl54kzP1qHQtxG3KJT4zC7VrvAzyrnq05s7N0x9QID4VeIelQo1WBmwVIQXHvBzH0hk7To5E3mnEOGW6NbNZ/ejY22jQKKUXkubji1KiwoEnOb2JsfPcbg9xBoLP1PpjVbaGGU6Gafy7q389yaDZcfdoR16jXDXtMgGhXmT+NslVlpadFLT9UnoSyrO2GKnP5vR2CTsuj106Lm4nyLoOkH2hz38WQ076pobIc2hEHYS7sy+1bnfffwMC9dCteNmKBqxTXFOw/j6LCdokfyfdPV9cmO+f1dyhO5AUanbSMIf/7KQmDiJLXaTUqFhKUGJQb67tW3H82+8jFe+9GUK7abJCT+p8rlpf46Aw0wp9HlCFCon+OG3/pQCyoaf++VvYG1jzbS8VZvbAkVimbh9sLtvUibUVUKDmTSXoVEpcW3dJO0tg3kerkMk0MUXX7qEGx8u4t5mFW7GV4lCxTSliyrphzCNWNhJslQxHcwmaf/NqqZ5qkYjho2lFNaWHyCXWyJB4j4F/BikGIhH5g3W9nkkYFWTQyzm73eJ4Tpw0l9t2VSlYHiEukQpvWNwYJY4rZzhLgoFCuR6nrbRh8npWZD34cmTRTQ6FcaPPtNdSs+oW3ANqtJER3VkUjGwi5/XrluwsypSa8XwZD9eeO5ZU8i9/JjkmMKjySeZmB9HzKcR/x6K/X7GRGD/IEWyOkhs8/FzFbLqGB9L4kBt9ewUdrSDHPlXIBbkej6tydPBYSaTYmz2YodCSOP6F84vmNibz/Nn6YturoEOHM278zlV6FwspXGZsc9Dwnq4SSK+tgyr14b48DCNz4u1R3t8Q+6FeBLj8Sfv38WT3WW8/gvPYnxY4+UrhkhrP5XqenTEfcrppkA52CSXFL7JRJTi9cQMl8wUDxCO6ZDNjbjyr2mbSoVMkOuNT57iuzLO1GxYXF7iu5ErJVRLGCBn0IHpET87wz0rk5zu0V+PMDUxTFEtEaYBlDHsrh9gdDJBIeImB2S84DO2SbTT3NNa8wilVhrDY6O0AL+5WVStSJH/XFtdZGwM4MzZS/RRrjvtpFpoI7WfoaDbJt6X+HknGJpOIpmcJOfk85CveAPETR/FMrmwinyNKKPQ0URYjyOE1ccHZn3GhxyIUvSVyxQKgSqG1aQjeJo8Rzf69G+Hizbegp1xo0gcvM8YmUltITjsxNkLZ7H9RPUVLfiCmmK6hVffOoOvfPln8cPvrMHy5OFGL5nUxCKSNH5IrU6Sy4cbYtC09HWRK+YYFDUt8WMGww0CVoeKtZ8LX0Qu3cMrr36ZZKOBh7dvYmQkgVo3heVHD0nqqQRsCt0EFCpYP4kImgQRvojASiSpQRA6PGhjd+kQZ6Yn4Blwo0UA33l4hMTgFLpcDE3J1BVgpZxDsZhhwKZaJelQL1ovQSVIEuCNuAioLtN9Q23ElD/pYSC2kDyrCKlBB8sw4N3/0S1MMGBNXZrCx+/eRCw0wE3Q1YSGPJRxefY5fP1nvwH3BB2C5EnX6Y2OihDTCLnjprq95+wawqwr3navhOsMkF5bGLPnzhIo1FVApyC6ItV1bcuc5Og6XX+mPPXsXgYazazgIRIiYtUstvkzLsyenTMERa2YyGppYAwi/HcNrFCRq97Fxb8DJCjFcskMdxExF6FSPr+KBDWuXD+v61RvsA83P/uUAdpjrpCWCUCF3SxB36WqIXNaFokm0OdTIYydZKNE8KJRrx7iV37ppxAaj1IIdWnAHXMyoqvbQi7PfezRCf0UWDU6kJuqX6Qtaki0Ts4Y6ygAYjg4ODDERu2olOuqFkgipzEKMHViUTGvlK+Kfb730ffxr/7x/wpnkwbNwKbjHK2xima7Gj3LwMO4QXEXw5XLF3D5uatIjI9ABbHK0VbhoApwldcpwvD0LwZLfY4RlwJzWaOCaw9bW6t4cOcT/rt67u7j3tur+Jmf/iW88PMv0dGP8YP3vovPPvgI80PTuLhwEbML81hcfYL1J08wOz2NzRRBhDb14gsvYeHcRX6VCkrqJL8ELvqRTuNHxkbMjZMK4vIkBdurG9jb2jW5jKODQxgeHeZeVeDvj9JxCyQlfgqIuiHzDo+TQjdjgkEoGkaxWiUpzxDQlHLk5O/VKXiq9E2CM4lHZCDGAE/iwsAkUmSnvemKX4WnXpJPESmxBgXcbqONWDSCiIYzEcxVH6IULDN0iKRILUv143oOOZVuqD785BPcvXOXQcJO8HGjfyhKUvP05DJTyuCPf/872Hm0jyS/91d+8U3USEL+62+/i9HEBP7q3/01HPD9f//3/4Rm5zTpHX6KJwdFhNJBggRctf1yk3Aa4kzipBxrTYk82NvH1StXjFgIkmxo/2IMDm0BH31eJEuFeyJ3em/dqChvOUQBqvdSOy3Zk06XRM6s/M5Y7OkkTV0N64ZK/00ngabPPomHxGWRIjfe30/for+X8gx+aeT2dsguTvicbpIUkjv6RYBi7OGDh8bnUtt5037t4qvPMqhMkez8EKNjIZy+ME9SZscRRdX3vvUdrC894fsyjBALXR6KxirFYL3L7/UgEPLgwaO7JnCrh1CIAi2byWJjZQvXLp5DKlvG4zU+B8m7xdohPlgZjiz4hZ/9It75wfsI+qK49uLLSG0tYWoyys/u4MM7q7i5vIupeAi/9pd+Gn/0J9/n8zdAWY1f+9Wfxw8+vIXZSxfhoeja3lrD3ccrWN0+RJLEQUWsmUyRYoZMmJj6jV/9Ku7cfIg7dx6bdBKR1F/59V/F5Pw8/vE/+sdmouHC+XGu9Ql2SZTplKarSUNdhogfqgdp6fSTJEhdNfR8Gg7kDREH1YotX4OKyZXv2rVogmKAmMrvIU66+0j9KVBafG5P0Md3B9dlnQJa7WyrqHbUztKK/kgQ0ahGzVdR4nqFwxES4TqyBbKwDm2AfqDraKWGeUng1Qq4VT7BcSnHvbXzuSgM8jo4cSExFuV7OiiEiyhmq+hTurvEDu2PPIl6hVSdn6m2fDqk0VRBDZGyuhpGROiAqEsSaSPB98ccJIp2M4mzTt8UPlHBgZBJW1VxKmMK91wCwMzL4B61WyLo+u9q2ao10omgaqn4ezrYoZA2RLLWou2rXa+DscfOtWJM1Gk8f26MBPzrP/dTGBgcJTGSXzvNgYZuTFU3UaHPqQZi/dFjeOgDv/JXf93cTmlIktJGDw5UzK6p3VlD0pPqB05fjIX6zQFBs8t1p8D8wuUzptB4PZVH2xbg1rsRjsZM7ZnWP7V1hHapgaWlzzF9Ko7puXPERsUMJ3L5LAbIK1buLWNx4w7tLUdh0UJsIolTl16BveUhacvC5rYRG2qMpy74/AFiUZhimljYqpo87XqriEgwQZ855L4zrvXc3AKRUCkiK99l19xQqJXfcSpDe8tj72CR/ujgOwUp/AcpEETM2xTtThSOj0jWUhQVdZNy2lIPctRw7sIZDDP+nF04jXymR4KdNrGoUqqTtGXJQw4wS59w0Db1jLq9idIudSIqGy1SkD4mT9raXSepTJqY4LR7cePjO1CrZCs50+B4nDjbj1OnzkNtSTtcQ3XyUYw7UT43sVQxLeS18LOdFDtxCo02iptrqB7vY/loH/MvPIf0bge3P3uE5ECQsYP2TdvYSu3DHXVhoH8Auf2UwV3dstrdPZy/PIexwXksPdzF8vIK/9tTUq4b2lhsAEODcyYFVempalyguqK7d6/Tjz0krj7sZw4QYXyIBiN8TtoqY0GAcUv1ZorHDQoPcUC1KbRyP88Se4p8bgsJ/M7eEjHURS45aVo2Lt7fxTd//7cwfcaJycnTuPfZLon1ARyhE5w6N04R+BP4wXc/MKfqo2NxRCIR2r2PcqMfTx6umHkPBwfbCFAoVastvPT6RcYeHzKHFewebWHh4gxxOInKcZvciiRc02fryiZQ6qYOs3zmRlN8q2drItLvpX+HcZjJU/z3IegO4LO3byB3sIxTZ+lf5K8vv/UGmqUAHt9dRy6zi7mJOHHZjjZFABx+8rYKHj5eJq6maftPU8SdLt0UJzEydB6WlVuLvWqzbnJiFbylghntTHGkrgtCYT4EwUYFVab7iYsGXW0gSKDLV4+xv7eCGtXU6PApwF/BnVvfw9F2hmDXh93tfTodP47gMUDyZyPaWODF/OkFJGYS+OxHn2PAG4Wfymt3MwVPnMrth5/D1vFTNcZQrBcIYGUCZpFBpGZOkdQ71UnS7eAiK9fHQiPTSX5PRag6YSCxqHPx1anDTaKm0+gCg+rW6jb6CBLRWAJBGkd0xE816je5eRGC1UA//zwZpEPtkaw9MOkPKiyTcfppzCI72liLx8rNzfHfO8R3OfYRjqm+jui4BV3hdp0kCk+nUTo8DnPCrepdnQ5Pn540fWDjg3ECTB4uErnB6QGsPlyGry/Mz9ZUqJC5FteAH00zVftAXbfqitPv4XPQwHW6qUKnCJV1LpvB9tombAzomjRJ1kGnPWEgaFMYFak2NazpaYeHAomfOieov6xn0Isf/NGfwdqwoUdyfCyVaXEjs72FKPf5pddeQpf7Ho70833LBKWOir3Nyb0KdDSyVy3x+viOysnVab+df6b0IuVDm9M0EiCRHg2fUpcRpbD0c18bjLrq0lPNlmj0tDk/yZmthQcPr2Pl+l2cmj9FwD6FsYkZkh46mdNvSOb/9S9d+ejzTCcW/rv2Ryf3CvS6ajTpLiSkSiPQ9Td/ggGthuzRIbY3lvmMWVMI99mN90wqw0ffu4FzM1cYoGNIjo/D7enDq2++iq7PRofMYnd1Del0CtOTmrTmx/5RBse7RxiKjNDWI3o7jM9OmRudA6r+WIR2zcAlANL3q/cyd8fskfa2QEKf2tkleVA/2iZttsr9dZvCnBP6S5vEss7go7dT//OhoWE0KL40kEeiQjmTekeipekKoNQdN0n9g3sPEXB6CRDz/B6HyQFVqo7ahdZoB8qpFllQQZfaCKrNmU7m3X4vNIZcJ/wSRNI1egZVious6tZH+5mlP/6zf/7PsHbvLkZjIbxAAuqMuXD33g24+W49uwO3Pr6PzmYGf/mv/yqaFA3/6V//N0xToHzxrVcQTQ5gl0RbAb7RsDJ4lhGkCH3mufNYXt0kOWhgenaYe5PgHpXo9yfmOt/j9iPN4OHhM5ghT1xP+aeXolALG476iQMkjlybUCKG1EEGn777IYZGEoj1x/nHwg6uHEWmCuaUnqKZDBIf+9t7FFQVhENqsdU2NhciQWjSxhYfPMKrb7xKkcngTzBzcq2aZDYSqfwwc8ig682Arp35/QoIqi258/nHuHXzE0zNzlMY34eHKtztc+HB3Zsk+24G2tO4fOWq2et//a/+M9+ljZ/82lu4df0GfTFLD+sYP09RMKqHvwYevfHKy/js4RI2NhlkvBSp3BflINsoDn7yZ97Cn/zZu4jQT177yo+ZwuKzIyJSOXy2tIXF9QySFPO/9stfozB4hwGmCyf98C/+9V/Gv/jffw+nz5zH5YvzePs7fwibB7hxbwv5irCG9gMXyTdtqNuGRv1rL19/60381jf/gMS3SBxz0Eb78Nf+9l9DjELzH/6//hG6tSImRvvN7cKRTt7DbhJhG+0uT1sl6XZREjAoeyPEZAbzJm1bRZkaAqTUEFJ5YktHFw78c+6/xsiTTKjgzd5HQca1rpctKB3rdos+xv3QJaDTJwvoUjAqLaTH/64uSj1+vxM1kuGi+n3zHXxxn0k5ETRI4Ak6s8QBN/HMYUR9l3zObg5M6mkNzFJ+uG4mKP4ozE6I58Jmn8tBe2ibGxL1qVaMazD+8IeJ1UR+kn7d4mnipyfs4rMRTzIN+jwXQbnW3HcVgykHu0ZhUKSQoGZmPFPaC8mBHpBrLxJObWNO6U/4ufpznZjrbcX9RSJMUTwfnStEHOTnknB73cRf2odEgQbUzJ6extXnruGll76IIEl1NBKn+CcW7R8hfXgAj8uGrRUShr09fOMv/SpiiSE8XiRRGiJZpXjQzYwmDJ9QQN26exfJoRhcDgpmrlut0KbwLMAW8GJm7ix9ZhA76zmsrzOmcL2TiSSy6TzfT30H2+aUMERirQ4umqb4ZGWHJGqTcZkCNr0FDTpTly/NeJg59wzi0UloMFDjRC1xu6gwLjW4p9ViC/6gy5Db43wGC/ML2FjeRqlyhLCppQJJ3jTK2RZWlpeJg1nGQhXqHxMWKPBCxFwuogbeyW40gKhcPqaoaGB0dAiD8VHc/PhjFEi0W6ZdcQNf/MqzGCR30Lr3R4ZwsMcYsXdAoVhDjHxBAkvFk9FIkpiqQ6GOqU/xMoYrF59hGhcvnye+tehnJcYqOxKmvoWCw97CMPE+f9DCvVuPsbRyDzHyFRUMp3cKWLr/EOcujuKZZ85RGMXQbVpM7/iGDgHlP60cXCTSx1zX1V11NPFyrTp4uLhIQVyheJjg50/S5h2GZ3k9MYrpOir1Im0hRTz2MWa7scZ9I5xhYmaUf6v7VRRH+xUodThztIf9gz2KjDI5Vtek8T5z7SWKHK4PfcJNMWeacchmGLPKNeVoP+VUQV+Q60tsJ76qDuLRgzXGsCJjNZGGeJEvH+LaS9zv0AjJbhVH1UPMLIwSY7w4Pi5jaXEZS48fYWP3FuIJH8Ynx+CnaLy48Ayfv0ycIY85KCBTTGNoKg6/K0R7VsqqE6u0i52tJYyfCuPZl18ibwnA0xdDjX5eLO6gf1Q1YAm+QxDqLmPiT6Ztpk0Hoxb6OEVRo492WKQ4TaDM51aNTJDcMEv/qRTz2N7dxlElbeoJXrz0qjmk8w4GaU98N9pvcpiioc9v0rt391WflUc4qMm5xD+tWz5b6rV00kqVpCtwG9FJebrKfSvkjviD6mVJYs7goTwinZ6pqrTdrhAO6rhDYh1y9uPMxYvINHaxv/8IOw8PsHD2MpoM4DML4/jo9gdYfbAItzWEy2dfxejcOEqtkjkl0eCOoekxOtMhSoUMbtz+CDffvQ5+NAIMkobUMXJaucEdAo1ON05M/q/637oICPpzFQ5a0WWc1NhYkRL1xW5T3e6TZC8/XEWv5MLZqUt44c3X4Qs5zGmZUXqREJTtVq/U+HwEMQZXXZV7qJLTx2k8uHUf6laiaVV9JNxnFi4gMBA2udMqfhBIE08YGCpGhesz6g2S0BoVF8VLRONb+YwjEyN4sviQwSFAg1qE3+ZDIjkKXz9Bh8GqUshRIedIRs+SXJDEMyCcnDQJalvmWrJaqNL4pin2bQj3SyS0kTfX3U8HDDRJupxuDwNdlyqWDsB1EDkVmdXJikb97qYPcP+Tx1w1P/qHB40h8wWoLjVR1I08Cb56hYf9QczMzCKl6mmnmyRcw6T8DCcKlG6UpPZJAkNBD/fFSqNTCgxVMImEiW70xAYNUYxHeZki5fqzcrFiCjntJK4OD1FJufd8Rt2aqM+og6TSyqAr4qo6BYGkSQEhAGugh06KRHpFNPuoXjVVk2bKwHZiHNyciPNn1QucH8Kv5/fKdrhBSoVqV4oM8GU8XqdD7z/E0c4Got4Yrl17zVRQ72zuMPARNAJBhKKD5hR3am6aBGfb5OgFY/0MdE4sPr6DJ/fvYWpsEqfOXzRpLIe7ByAOYyQ5SLuomfx6nXYp37JermFqeo4qu59O/bSXqXruO31O5A+PaFt1BtguNOBGQ7IkLtQbWye2CsaZdIbCtGbey83116kGFwUD8Rj3v898rgqBzV6QMNRJYjVQR9fa5qbGQzLDoC9CKj9W73Bqa/g0GMVtI9ESwbWaIs6ITpEZvNUfXJMCdZuj59dNT4AB0nSpIBm8/fAB/uO/+bcoH2bw3AtXCGRuklOSl26D/mDDzR9dJ0l3op3r4qs/83X4RvrxB9/8Fhw9OyL0rVn6/NTCGWylj/DBex/j3Oys2fNYImjSIFptGwNnGeoEowr8/NERYlybrggI10T1Bm2Sn2A4iOBgjOuYM73S/Qx8ptaApE09xvWuSk/RSHKNbj88OESRxEHvrutlpbNkj7MU8CRdejft4cQEhUqY702yQeGh1ppVkiVdn5siWhLz1OGe6Xne4ZpqoqD+0qhsEaRcLsPAakEf1zHB4Lq9t8sA3cKdO3ewt76EickE/cFq2qSl93UqZiG5CTNYHKDB7wiGXChyj9eebKKZr/Fd3CTmafz6r/8s/tPvvUdMriLg4H6RtFm4n4Pc3zfe/AK++bt/ilNTCVy9dg0b6wcYoV/XiRNvf75kwD/s6uKv/tVfwfs//Jg+0yAOAK9/+VX8u//8XeJlC3//7/0NfPqDd9F1NHBYLeHeoy10mippBAk5iSjJrJ37Z9qR0l6/8uNv8dld+LM/+a7ptKOCMBeDyt/5e3+bz9WHf/HP/n8kbwVcOH8KI9zvB/dWSBCV1tUy9QJ9xKt4MsrPgCmEKh2rMIpEIWynENZJch/NXKOx3bRjYgVtXqftDgo0TX0WWT3aL5JMF0zBvmpkHE4KpKCm/ZKAZ+lX3B8J2CjFaJ17oLkI3BzijA0+Cm/16ddgFqUa6eROQitAkdAlBulE0+WMkIAIZ0+Ii35U+IzyQzsFr25g1ftaLRSFcU6d3pJA1khuGiR0muJoIWnTjZ86UikNRSlkGmDE/5Ofb+N/s5o4kuiPGNF+dFxCpULBKF+lkFP6pLWjOhPl4J+YAK9UED0f+O9e+piwv02CZTddOvTHT2sn1Fq1RzGtYUlexhR1HdGXjIwO4Df+zm/g0pWXSTpUVMfP5foqD9vrE/EpQF2ljrYZL65/hulT03jm1ZewRnysEXNFiOvkAOrclUmlzPsHnSEU6zXMzs+gkW8y7h7hyitXEQvEsb+RMWtymC+SO1AF8zn7dUun3OJUlnGSXMJ6YiZSKn9e6V6tkxKKxNFWrYsy1+TaSy8RT3z8Dvo5975PhX/EC9M2mFigoVLqmKLBPEpxODFr2zU3aOoGooO7weQIyfqaOcXW7Xs+S4JPUaR0CeGF8FL54aqX0aFM2B9CejdlWgGXCofE6bJJOfPTPk+fHcXc/Cn+mQ9Pnqzi8ivXiE8JkzooHFLrxJEx1auMIX2Qx8bqJhbv3cTZy3NmDkNbqVYMgXNzUyYVJHNIEq147tAE3BPiwSAicYqYTIY2TxHLuJje28LI4CDJ+wjtrQ+Pby1jcek+iWeM2NvGfT6Hk05yfiqMMySMGlJTtAdQqLsQig3xOY7pZ3y2VoFig882EMfQyCC3k/HY6sJhOm2GnB2kjrC+toZT83PY3VXraBvitE9N3FTs0r6PjI7T7riVFHGDfE91XlGL3XA4yvdSIbCGEVKwu+VDbhL5KtTwQlO2d7bXMDatphAW/r6f+zVOv4lAw73K5TJjjYqoyeFKNty/cxe37n+E2GAIb375SxgeHEY0NInH97Zx/bMPkU6vMWaRI1L00NxNV7t4MojRyXHUKSB1SCuBmz+kECbBjg6Q2/H57916iAaJuGoSvvCV10jYQ1h5SLK/eI8+U8UseWtmJ8/3IEfkz5RzFCtDPoxNzaGRI74cpTEyHsDk1BTjtR0d+rQ60qi+RQfEuvUsU/RtL1Fc1rKYXJgyh0uBgG4nNMnVam5Zc7k2DvZTxNkTbG+kyHkpXDJHuV6Fwc+QJYKApnNJ4WtMeZDBpkkCpiDvJZnQgAgNk1FVc5vBN0TQ1/W22sXcv3Udu2tbSKWXzNWj9ySKC1efQRkV0+5vfHIWg0MDsHl8aFV0WkURYGngs8+v45COtHlnF1944RWMLyToGH6UT47x/nvvYn05hQeP7uOYSr5d1TkDgc/qpyEOwkfFoWmQ+ovKwlzzdU8IuLYuF4nOmMkinymatoULpy9iemKWoDFNQq6pVwzUVPmw1AmeDHw6MQxGjPDQtayF4OFweeCmAq+LVNLxtRZqSH/S6FG1x0xBJ3+SIGjFMIXGia4nCOw1naaUmggFwiY9QKClXGdNmtT1lU76VERmZ7AVoDr6eigcZfhzBEUGfJ26qojB6bFiafkJqkdNqts5kuwGBjSQhOAmIOpQFZ/UuySMMfjCHu4DCQifOZvPM/gx2DAoKJ/ZDKAheB+WDpEppXHnk3s42ioSpMZMrhTli8k/DzMAzNCY3dEgSWrOgJIAW31V7QqM9EKXiKMvgDLJtAZBKTfX6/aa0yW3in7KGe4GgwSNrFJUwaCTgboPZ589b1o96q+VJ2uoMfDo5GlyZtI8n3Li1LddhVTxWNh0ZsjuE5AoSBw+CoFC3pzSq5+3umqo2416XEuUaMKehJEIp6r8Bcaa7qfApGEkJ20GYxJfdRZw8Z2a3LLV9fv4+IM/w/DEFG5fX8Tu0jauXbiAmdOzFFJDtCul21B1W+w4f/kS8s0G7n52G3Y+3+DksOmbqraYa48eGzIukjgYT5j9jgQGzQlJMJHA6MyYuSonj+GfRcyJ2gbBc3Z2nuQjYE7dlOKj62Ltq/rd6irbR3Kp6m8JCv2lvs+6/air3zHtRLnqykfXu0mt92i3KmaUsB4eHn3aWpSERsVCumVR7mEpXza5onPnTpNMtgjqt3D16hWufxC5Uom+raEKx2iU6+gfVEtGP59dYqtHgqNATb+l2DB/SbQXda2pHEmKeiuxgRjx3rvv4caHH2B8oh+xkMdcCW9vHKNA8vTTv/hzsJJ03fjkjulGMJgIcb9LNJcWCe4AShTpjx5vc39t5rRlam4G/SPci1KRtlQgyBVRyJX51fS3oRBti0KBwl1T0TbWNuSJmJieRoprqfxUL4H9yf0HFFgekvKBpwSowEBVyCKkq20GRaULSYSqjWKtWactBSiC+Lz8GY3OVpX91WuXMTUzwWDWpFAJ4GB7j8KXgoHPODI2YW4ZFcxS21tGFCswtVq6Uq+Q9H7ZFAh//PbbOHP1tBGgKs5Vd4//8f/x/8bszBBeeuMZPHy8irvX7yLgUYqDBglVUDxiAFXuJX2lQ0H71R97C//nn72Nek/zFzT9VTUhLZwaTuKZ5y7hj/7oB7h4fh5Ors+Fi1ext7fOANPBdz+4jX2um5fr+nf/1q/j1ue3SVJ6ptPPF77yFv7p//5fUcvn8N//338DxwfEcrWCdfZwwDXY2Cbu0rcljrW+KqCXLSqtTEWcA1znX/iVX8D3334P20+W4SE5F1FX56q/8/f/Pta3D/Ef//3/QRHRRoy+Ozw9hUK1QHJJeyPeHB5VGTApOD0dkh2XIdYqCFVBGTk+/2/dZqh1KYkF99nF525YRbZJqFskg/1BPqsMss0w5yBGP8Ue3bKoO5aIVoe2aVXOteKS3YN94kqVBDIQ9KBUrKOSJ8EkPquOoViu8EuVLqg0wRAxhc/Cd1J8PDosE9+qpt2gi+Kg3eGK9Gy0hYa5hQqE3KY7jnBXxwMe39N+5pl0jT6qVEYSUq6D06cR8UrJc6CUI051ayQKFBv8Dk0uFWHXbIkW450CuQQdN5r+JyKvDlMtrrGNbsMY0NQfci8oAnUgocm5fFuTMtCn9xcP53NEo15iRcdMKlXCS5w4+Ov/3d/Az/+FXzM3fXWumeKPWvTpIEN1J036htK/drZWUT46MG347MTgE5J3l4e4TKLfbHRwkDmmjwVNCo+l4/pzLLEyrnYZGwYZp2zEIweGSRSrulXlv+uwSHNLKsSzDX1+9Zi278TW4jKqLcamqSEMxKdoyyFUlTJLPDlHQvS93/4uRWMGE+dGGcOjFMd5tCkwJbrUZrTDtZEIi4QS3DfNOnDStov45MO3+YxuhnELDtIp+qf6o0fhifVzgcgZBGTE7majyrjtN7cyapuXUopBn9rjHSJFUqxivjPnRogz42bdB0korSdBksMqevRHiQKd5CuNc4Nx7ojrFxwI0sdfI5HLInWQwrkLsyTa1qdFqv4YcVSxlPHeaacwiXINrbQpElSS2kjET7J+RILaxvUPP0SuuoOX33iJMXIUKYqV6ZkZJKID2FzN4NYnt7C79QAvvjiNLz1zHht37sM6EkFw5iqWV4+hkfNTk1M42Dw05NcXciJIbtSqkbhSKCmOHu09PRxUTpXXR9LItSvUNnHh8gyJuFJ0/XBTAN6//QhLS0tctw6OD/fM8Knk7DBCroThUMFonLFKneoqFClPD5EiMb/hEycUdOIqeobkSBwzc7Mk9D0sPdzECfnYUDJBB9DkiDrj8RRxlLZEu+UuYWdljz97DEfAYmKT6oNaJ1U0GUd0gxn0UlQelPD+u58Rt/LmxphSi7FXnYoaiPX38+eI+/z/TjEOuh3jjEcPsbp6F/5gi8+SoN/381lJ6ul/Kj7e2txDoZHGs8+ehs8VZFzoMHZTRLt8plFBp04spc27KWjzxzUU80eIaQo1OatSEGPhEGrFHMWUjhm8+JDfNzg9jCr3fWc7gxjXwOmOEAcUz+hDd2/d6qn/9Ym6TTAo+6N+blCPZKeDjaUdAq8dg4MxLmDHDDxwuvvMaZLIuFIiSvkSBkbDyNepJKsniIf7TcDRNKuWpYjv/cE3sXzvEQLWOK4+/yKyJIUDgwM4rvLnVdRw4qEzxhAdCuDxg5toFTMEzjjBJIZQ/5C5tsg0V01HFj+NpFYpYSd1gAc3l1DJqTKb4EiB4CNRDIS9BIgUPnznOmxVB/rdVIxzF/Dcm6/CM0iC4VJBRQap9QLCviH8xM+9CYvz6YTKOgl2hSq8WSjAz8CrYUEWBga10kqn9wgwqtQOMjBXzGlRMVfA0PggCVnPVCZn1OnAHaCDdjE0O2aIbi5zhH6uh4KLfs5N0GkSvFVMCaqrBAl2j+t8wu8QiVZRqkiVivwEcOpfqh7Abm5kgMG8z2/B7s4BxobHGDQ8XOcOHH6dJnX5DFTxJM0aNS+i5/UzODBgl3IlkxOp7g5qk9Wjkm44Wvjw40/xb//xv8TC5HlEkkOwEMymx5IYmRqmEzQY9CwECY858Y5SXDgZZDUFToRJfd7V5UDOF6M4KVAhV+kQ6rOt71ExoLqVTM+O8/OoxBkY5IzK/7TwX6YojJQjrKsh3czUGMRE/FRFvU9iU6cjd/nMbgbjJBW9iyDZZQDUz7i4hmqhyVc2p1JP02J0KqIJbnTjIh2W3ydx0uBeeIMhijOqfYoHC4WOQKRcPMJR/ulo6/JJAf/yX/1TFLf2cWbmNDxyoHKewU/v78X5hQvw9YfxySfvo5mvYnR4mkIthEeLDyn4jjBMANFNyACfc+8wTVtiEKnVcbh5jBeffdX8bqFcQOW4ivNnr+LSq88Z0StxVi6WkE1rNDLflepdleM67S+TkCUHB+ngRybIJhJDJm1AbRN9fj+dT9ehdHe+X5VCo0OxVj4uipmYtA5fIEDwdJK8Kl0ga9YnGo3yt5SWYjV544d8Vp2y6yRJpFG5hteuPct1tzBgasx1l75CkUfy7Sc5V1GKbhnUtlSnZYEIwclu4zMy0OzumOtWndRbnQQHfl+VAqBeLhL4A6YYTKe7QyPD/J0+k6MtIqxbH+WbStCUyzlDMFSsLPbn8audWpvCo84/C1JY0EYsJ8YO1R/5B3/2J7iwcJ4+p9qIHANs2BQRp3ZTmJiaNcRxe2ePmGbHDANoKn2E9fVNBPj7shtNudXEW627hqPoOl6tLDO5DB7dvo8i1/4bv/qz5hBC45qFjZWqyJWmkPaMPSnn/ObtO5iZmsLExCiBvmVGPu/u7dH++3Dl8hWsLq2QzO3h2vNX0UcBrI5JEe7h7l4a4zPjxMkYPnj3fdz//A42V1bMrZiIr7qhqPAzSoFa1Ehm2vezl87j7R/doy1YQM5DXDlBkIEu7rXj6uUzFESfkTBcxN6TLVy+ch5zZ6dx47Ob+N6nN1Clr9oJO3/zr/wyVh48Jtkrk3Daabfj+K1vfof23sAvffUtvPDSc/i3//4/UyDpdq2Fw0wRDZKPFoWA6T2utAl5Mf3PSnLV4r8rCfz1567h3JWr+L3/+kcMUnn0UXxZbG4ESYJ//Tf+Gq7fuokPf/CeEQlWF/eX+/A03Yefyc/STRedmASLe0Kb0O2eChSdDHymr7lNnay6FLwxEm2SV5I6cloGSCdyhyq+pn1ImJY0I6OC/gEfAokYLd4BW/uEor7Kn+mY3+nzU/joxopCu0m7lC4sVWijdaXq8LMtSjkjqeUPu+mbQMOk8dTyXT6LE30+EQulS/JFuk9Ftd3TR+xtw0KiLBuLJ730L6WY2QxJ1FyOLDFHg8hEyNxBJ/HKjuW1HYQibviIa0eZHDHKYXxR6UIH28co0udaxFTFBTsJr92sf9Oksp1QECjo20miFZdVxq1x4Wa9aB8uEisdBFlpH+q4oYE4mnSptDQRcE+Pfl5Vv+9p/Nw3fhEvvPoSw9LTlrw27gMRE6XjAjQXIUIhkmOMyZda9BkfVMekm8hojKKYy9Brcy3rKphkrApFiGH6DsUDkmCKoJ6VoonfqRQxD9dU3TpsBGq1MFRapUaOt0lGtyh4G428SfU6e+lFYnCMQqgBS61L0kkSaG3hzt0bOHV5CMn4KNbX1hEeCppOYLrtM9NbhXSKjXwwK+NIenMfS8sPEBwkBnYUi2hwdtonBY6Nok0dVJS2Um2XuU4O0+HGRjxIHe7w55QClTdkPZclZ+ke4aVXFzAzOmW6Z6SJr6cZIxYfbZg0xyvXnrbPLVFEq+VhJZ+lXagFYQmjg6OMzW3Y/C6ubJ85hZ+dm0Cifxiff3ST5JHRjHuXZVyYODWM2dMTAG1EBwWqoVAdWlWtY2k/1hOKvUwFg2PjJNV1Y986+bV3XdjY/Bh/66/8JDr7RayureJ7FPxVbwhnFq6QJ3lx4dIF/r4H3/2jP8P+8TKiY1H85Nd+Gm631odryM8Tfj0dvkdDoheZujS6apaEU/HcSb++9eED0wY1VXmEv/IbPw93Ywz/4p//Nuq9rGkEEQ7FiOMOjE6M0PZ8psZKt1KqPRsZHuLHOoizWSzee2wOQFKHu4gPUriPjWHl8T5xL0eu6Ob7B2kjJOsjUVOjAIsbGw8zuH39M/KnY5LzDkb657G9ukuiPWRuSah+iWFV7FBI6cbaZmuRKNMHKOS2tlIYVoEnY1a5QL+njw0Ox0m4ozjYy0CDH9XYoM9Hu7C60VLbX7/HdAbaWl0hVuwxJqprnwdB8oWJwXEcpovECg2dayIWclE4lBhn6+gLEFEIIX7nCXlbDJamH59+9ggDpxMIDwyiXevDypM9rFDgtNpHxAqK63uf/4j226bjZTBDUhIfIkEzJ44dGmLLGLmFCCyF8PQau0eHK9Km7eZEotewUBUFSOYJngQqkUsRUF0bZI73SRgKfNBjAlqNDkZ17dGI8hwDKJ1zwMNAeQ+Pri8h6p7C5Nw4XH43BmeGcXCwBUvRhonhsxg6Ncag0KJi38D+wQZSa3sktFOYOTMN8gcGB9JSAkTdWsdn9z/Hf/onf4hnZ17Dl3/xy4iPeJHe3jHkYzDqJYDW0SBArqbT+O5/fR9nE1fw87/8NTgH7BQMJOW6GVC+Nt+3z+sgQa1xY0hECTQFCoIq1WtbrXaojnRFMTJJEsuAJUBQZTLdxTzrnc8+MQMk1I5OecI5kwpC8khwenTzMWppC1774puwBj0kmgxO/NsbdqLIIOgg2PtjPgYCrmOjhM3HawRYH+bPLcBJsDpIUbnJOWoWgmU/BU2Exl00Ld1UKERfQqPaIKHQ4sAoUnPlzDVqMtCql7mVRJIaGN/8L/8ON79/HzHHAF77wvOYuTCDaotrRCdQO0LdKERCJOGqLicQBwk4Wg9+C4GUgYXESb2hVbhRptGOToxzDZsYH1FbLgcdZd/YU4Jq0KRqNNomtaNIo91f30axkuOz57EwfQ4zF+dxWNjFx+/9AOV0BS9zfdwxLz754Xu0I4qDaD8DspNgfY7gw/2kY5/0+JwEVp3aK23B7fLDSdKjoG1p0YbV/5v2qNQFnTqfiOjVi9giWH3w/vdQrh/jILeDCMnQl19/A0UKktsPHsFeauLUmXnsp1PI7B7C74/hhJ8fJ4lSe00BrLuPdh+MkFx2SK6zFI0RZA4OMDU7ij3+zvDoJGZPnaGdzuO3f+t30B9K4PSps/z3OZJTqzkFs/KfOsGTWNoh2dxcXseVK5dwSEK2vryBmx9fh/qovvUTP0Z77KNYpYVx/TVwp0HiolaMfSSM6YO0yTmdJDkskKDUuf8iyaRMJlVLpzSZgz0C4zAJh4g3bVu+bW6/XOaWQSJP5FOtPfWX0lRoMgQuFXzpFofBir8nspw/YqApVc1ntxtl/m4Ty4uP6TsUyGE+G3FARcma3imBrpPDmx9+jvu3btP/C3jzK1/CuWcuoMu9yzPwMyYbMpHmOhYPsthbV1u0BkJxN4NUARs7m3wuC86dewZf/vpP4zP6V4t+KOI7NjWJPQr17d09PheJDfddFfm+sA/Kt99a2WKw0wAvN/2iyn1kwPYyyHEdghE/iUoXn779EQkMwZuEQaeOl545j7HJcRKYE1PsVMir0E/Dz+oE96Bp1egLRBksQzjeT9MPI7CRmC2ubuPmjbvExQYG+e6Xn1PLryOMT09iez2Nh3cfYGJ6mD9PwsgA+C6JaqWYwRLXTikkCljq8bu5sSM+QH+jHZOEq1XgEAPH3ZUdWGgvquvpl1iiUOnVOnj+2gXcvXuP5JwE4eEafS+Er/7MT+LOrQd47/otik/aAwPGX/qFr6KRLWAvTcJB8lFvW/HBR5+TKDoxP5zAr//dXyeBfoi33/vEtD8VlugWoUVD0JU0t8jYj9LXyKENvqjQ0E6bVFra+asXsb6zToFVp22RAPfs/L/bGOgfxC/9d7+Gb/N9Fx/c4l4Qjxg71aVA9RDRfhJl2reZM8D/wBgNCwXVCRdBw4CUJqLaCHvPzRjh5/MoZc6Fbp2EO1s2BH4/fQjVCXSqFPgUjJF+PyKJMDRQSiPM69zLGEmhToGzShfINvl9JB4UoBLDLlef2Vt1+WrzHZU66ZCIsPBvO3F3q4DMdom4ryL/JgkshYXDCfsJcVqEnDHP0+c1hY86hfd7oihSxIlIiuDoZkOFroQhxkEV8dMOue5OLz+vxc/l5+m07PCABKtK8tb3tDNSm2JBBZ8diguHfNcO0+dbued2LrJioE5mCe2mPZu+iw+t/2di49OCba4p9ycQdDFOqKMan4d4TiB/euJd4vMU2hgbmcZXvvZVkuUYsSVv8LV/KGluJQIezcuoETu6JCO0Hfp9oZiF1+PC9Pg4iXaDxGnIiCYVY+pASS3/VFOjiZKRYJR24ibp6yCXO0Y+X6JvraNBMj+QpEjmPqvOQB0zGg07MsSsQCBC+1GKD4USSX5mfx+5/CZ6FGgiv8OMAeEIcTd1aESmk2S7QRxTHdth+oDYqOFlxFcR8K4Vxwcp7p0ONNTRyo+SekRToGnfatU85k5NG79U+89i4YjPUTIxpHh8SMOv83dzxJYAEsNRCvFJrlsPjyi0dYPmtIYYa1qMAyStjD+lEuM9n/Py82cxOnrOpJuUivt0O+4P90XNCfooXOUIuhE7YnzUZGLZqr2viZHBJONWHVEKzPkzZ7jexAcKKZvVj6mJGeys73P7euQi9LWGE/dvr2PxyS2K/zX83b/7yxhBEluLT3DAvbYw9jQ7xPwTCrdakf7nJX5aSbJV1xXG3vY2fb1u7GXu/Jw5AN1c2eWaUuLQP1RQqrRR2WMiMUyuEoCPnEiTRnc3N7FKof+jT2+h3i1QSBaIoR5yLSMTaR9ehH0DODwq4spzF7jfijUWcwM6PNGPKxcvYHttA9MzgxR5A7R3JzbXU0hnU1hcv4/nnr2M7eUUec8mrr68gFhkgCLKZW6Wy9yjsfFh+u0IypU2cSTI7/MQU9tYohipVwp0EnXx0c2zk79HTFG6SbOJ1P62SY2Lj8aQpGAIRUcooqzIp4+RSW8RO9RFj2JhN20wqpJTe9BjJIZC/J4IQsEgxVAd1UKDPtRnbhtiSR0aeOCzxtDkdx9mt3FwnOHa1fHm66cwNTSF4z0rPru9iBv3Viiis1i4OGCyOWzWgKmBsnzzn/1PPYvNj4GRKdOPVV1VjjOHJOQlqiXlWAXoKCc0yjoSvjGMz80iyJeQwtR1gpuqr0Pv1ymti4RJxLNOx9pd30GIwX5wdgAtaxU3r/8Qq/efYCh2Cv39U0hMJqgk1XItT7W2h5OqA+cmXsGbP/06qWIWDwTcOomg0rV0nSRyfirKGA3OhuPqLm786B1c//ZdzCcZpH/uTfj6uZitPfzzf/kf8dl/28P//L/8j/BMOcAlMzm6jfwxkp0SZkkadxo27DLQWwloj55sIjk+g1wmjeOtA0RMq8RBc4r7LI1B15qavqbTZ/VfVvHd6OioyV+vEkwKx+oGw01n0PSRxG8/XMH42DTc/SFUu1UCknKqSXZIutWCsKoJmQU6wkgEq0uLsNb7kBweMZscTITw8Q8+wIUzl+Hp9xpg0KZr2FCr0YHXEcDIUIIeT6PuagIjP79tQWIgbr6nzaCgFl3EawbSFo2Qe0PCoQmMWgOdVOjUVKerfX4rHty7i3Uq3WpZ12MdBFwhaKCSCjaVdqIrRp2KRZIDfAcCe6tF4kBHsyn/ku9C8hdWHmC7gVqlZshBP4NeOObBSV+NRHWboEUA709ghyJLp2wbD5+YE5henyqOvXQegrrXSbLnJCgdmNPSaq6B0alh/pndnHQNjg4jGA9gZ3XTTK7T91VJRksUMP1jU9h9sIkJ7uHA3BhFdB9C4agpPFPBpQry1qhudTowQsKa2t+BP+nDex99G09uf2iudzUSX6Tk4txZBAkKNxbvE+jKUP9lFRcODQ8TKBpU/R7sU1wVCxWcEFhefOY19FPtavJlo3ZEUTmMvS36DsWSWjQskJDFk0nkSIbVpunC+askCknz7ttra2YCYowBT2kQOdrj5vIaRmkLqkNIpdIk/VTscQYyBhjdBDAq4fHDRTp1mgRvkz87hJfe+gIDFu2A/y3GfSJ2wMUorcCobjQiKVWCtk6e7t+8bVpUjk/PkAgwOJJAy0bUX9pKUFGLShU8dujLQQLOiYV7US2bcfESUSpOU1HyVb6XcrGVpqYWYErryO6l6KcnmFqYR4H2XeH7VjsNlIgnatt568b7fJ4SbSOOuZkLtM8ekiPqTuPCzc9u44tfeAM7GyuYpJjbXuc6TE6Z2pF3vvUtfO3nfwmzV6/g7o3b/O/TcIZJyih81S3o0b0HJj1HRd4rd+/CTRs/de48Jqbm4WWwOTzOQb2VT5oN+PnOSn1SG1SdiZZTxwRh5UH6cPrcGdx79AS7O3t49rlnMTSq6bi67cpB8wRWVpcRCYfNrYtOy6doExcuXSTokqiTXPUnksYfT/i/+PAAtnb3oRze/nCIpJAY0qzinXfeNgSpn8HspddfwKPHy/id3/xD1CkcwhQHI+O0W5cHt+6u48MP7sBPEhX2E1tJKHRSFYkEsLRxYMixm5irntA9teTjXp+fHjVFRBJrG+qNTsH33PPX0LE48P13PkKTLNdebuMv/4WfRYPPcOvDjzB3ZgrX727yMymcabJh4v3f+ut/iT7kxj/9N/9BTZb4TiSV/HmlhOl2VDU9InKabqkTNMKiiQMaNiTGLvzX8DRSaYocYjdxsmvnd9PrfV0HxsbG8DPf+Av47d/9b9ja55pG3eakWUXE+rtnUSFzFx2+kzDIS5Klq3R9rTqvKHVJl8A65VZni53NQxJskjeljdRrJk3NEWBscvIz+aP8SAwnh8yUIE0NdZPQ54l/wVDI3GJWadPbe3tQynU8Eke1pC4mddPJQYdHaX720KBGboeR4V4rnWF4bICxKM6YBaS2szg8PEbNUkNskGKUeK0CbPlVKV817Tl9bg9XQzysQxfmftIvtD7N2lPCGox6SLRNNOUaWAmzfFZDLLkSXNNG+QSVcsXcMqhYuVGukSzrLpaEif/ukajm/6SgT/jPuoi5takjYVhI3Ll8FJtk8vxufYsmlyoWuCkMLPw1l8OHfLbImPa0zawO10YY4/7eP/hH/D0nImr+QKFRqGUQjZN4MhbUKE59fjfJJz+RZFfn92rFq5s4DR/UHIkQSbjiZbVQxNFOHrc+v4NCOY8KBaLqaWLcFw0drJIYnxAbfvwnv8g4Y8PK0o4pmlQziUAkQbHmwezpeSQTo3j46UNsbT6Czd+he3VI5Am1VdUc8W9i5DDxtqGOQbkjxhWPsZGObn1oG02Sfs2jOOEaOOxuipQ+Y8cWrjEXxZyoKu1J8zR8FO16q+3NddSI7T4uX7VYRrl1gKGxMAJuP2NMACkSrvHZQUwMT+KjDz8hv25gduEM7WcSL7/wJnJpTXOmkObat2sqbq+ZrjZ7+2voHxwkv+in4HYYUatuZb1ezaTV9MeIPzXdA1PcD4bx/rs/Qpnv0Os55IaYG5/Hg7tr8JL3fOHZ57FCXOjYurh7/RPYXRX8pb/4M7g6PI3D1Q18vrqP4xM3Nva2kBghaXWHkd5WwXUf2nxXbhvuP/4UgyNh+tMe99iF115+HsnYLHZ2j+gHGfRTNE3Pn6IJ9XCUzuD+w9vQ0CaSR1y4cJkk3mumAGf3S3j7e98nhtAWXWVZG9K7JdMUZGxyzGCxp8+H9aVD7l0Rbi99uusyXX1s7gax9zKFLGOtUsmOqjhOtXDthXnMzyzgB9+7QaHeMeu9tbuCN778AiaT5/Hw9j58gT4+f8zYgbXnQW7/CJVSiqKtn3tMQdsl7jv9SHO/aoztqjfSIbFs/TiTJY96KjZ6FNAhcg3TWrhVJuGfQK1g4TMVjJi//sktDI75uR4+crke1pb2yGY65GUTpkbyMLdvRJX8pVLIIxLz0b48puva629M4MXnnsfaYg77jCERfkZ/jGtu9l3px+R6Hgssn71zozc8PW6Uvk4bNb2s1SwbhVmpFHGiIj6Xj6rOQQfqUOU0+AUE8RObaY2oXs4ONy2WBpHlZhUO8hgguIWoJk6osrZ3No2iC0eDJKoOVI9qmJldwP371xnI0yS1TYzTeM4+f4pGmMOTOw+pVGokMC9hdGEW8BC+LHaTo6ghHsqrLtE5hknqDzK7WL+9h0vPPIsSyYPLY+eLunDnow9JBgsMzEN0TBcdI4Xc0R42lleRCI3APzmHLN+Xbkx1XCY53oA/EOffPngZ5EL+py0CJUik3l12HwNghED3tH+4hQuugTHqsjJIkmx3WHB8lOa6NY3ijkSSXI8+eONB49Q9EmRdP2WzOcRJ9GIkJh4G5uPyMddrT3jA9fVRaTtMVxMNYtpJbxKcHqGjfK+WFeMzc6aAdHRolATKYURAgwGsWqxhZ3mXajdGouVkYB8miSgpPmIg2Q+Te36iNBE6EI2zoTQEknRVthcOU1DXmFy1gP3lTcxPz5tWXZoopqs9AapOEmIDCXSdFgafI6ikrUGjthCMa1TZ6jQwNj0Bh99L+3GjlDqAvdfG4Nwkem4L9lPb+PBP38HXX/saLrz5HLIUADUSvJ3UDppZghwN92B/BXEGtJu3biOzfUznGoVG+rby/OyxOYItGLii8FDV9vpa2N5aQp/Fgw4FiU7iRqamCGh0ehLaAIP8hx/+kKRdV5EROmCegYIAUbPj2sVnqajjFJUR3Hl8HbvbKyRtafhIKHRaPT46hRgds9Zt4sO3f4B+ipSRoTETPHS1eUKH/eTWpwwiVbz1hS8zMNEGSHRyJHeDDFbTZyZx/94SktEJ09IpMTuKH77/HThoNyMUD0cbOVy89AwJRQU+rp+ZttlzY2iSRJP2oSKh3aVNkyMdH47T1qrm1HqbYmRkdMwUYdkpnHWqrRM3hlA8fnAf6Y09JAeSVPC0Dfqp0k2K2RKDpMDNCRcJgvJezfQ6BnMaviHrygtVy8XjbIaf6TapKKMEThEKDctSCoGOQ9U5RvUL6ultOrDkC/iz3/kmA8M4Js8u4MaNe1iYpRAl0KnYRek8XhLR937wHs6cPY294y0GI3Um0imo3ZywBEiYFRxN728SOaU9/d7v/CbS608QC3pxliLqxr3rpraheEiRFpvCq299icDtNp1VJsanCZCfwO9U7+kiA0QX/TNJfHL9I5LcCpKhcfzMz/46BieIIfz8FImXTtl09a5DBxfXT8THSTKnIU06AR8cGzWtrtQVwxPw0FYLKB8d03fkPzrpbMLhVH0G/VSClwHdCGAaqMSugz4Sj0SQ1bUyBZMvGiaxiJpuKZtrT7AwP0QhUcHayjaqxNgW7UydB3ok0IlYAMV8g+9bwsTpOZKSHH74J9/H5FDQpE4oh1t1I6njMgURAwfxOeAPo8HfUYrF+Stnib+qu2mYE2G0qnj+2YuIEFv/3X/7Q2iwvJv2+pU3nqetBXHrg0/xxpdewh9852Osq5CRvhoiMb04PYnX3vwp/H/+6b9iMOlDmb7asct2RL5ILEhYTd0G8U+FnzZijof2Yadgt1HY2ij+ei4LaEH0qwB9qUFSajGtInMMRBrOBAr1F669hnPPXMUfffcPaU+HtLkuRa8LXQocDQLRDY6m7oUCAUM2dZWi4l/d0lQKWQokH0rZGp482YCbIi0cV6tQB9RWvT8UIBHrws/P09W2Thj3iA/HR/Rh2T2fQSe9o6MjON6v4OGdddo6cZabaefPq1XgCWODj34kEaIR6T4KulGKLY2k75rrcfqVxwMXBbZEi+ordCOnacj8Bza2NoyA0K1CqXBsulG0TpQK5iUJU1oH34mEWg0GcqUKCaJuGxzE3DrtimScBFkpKo1Sk9/3tJDdqZN02ppSfMA4rQJZFXZb+bkqkmuU+A60yT4SIlVf8YfMbZA6Jyl1TTUq+hwViqpi2kaM18OqD7NuPlU06WO87FKNaVouGQF+7Tf+b3j2mZcouvhztDv9aohkPJ+vUNwUaff8Xa61Tswl8jQ1so+xr6t3DcZw/9YyvvOH3zcpXDYXn5nfo/kILmJfpJ8+4o/i3Pmr2NnawcHuGgWyn4JYrQkpZKttkqgs1zxJH+0Qp0qmHabaGB7tK+3HgwtXniVGOYnPDQoxrjd9ys336U8k0GK8VHeng4Mj2kAHLp2u5gqwBikcHX1PBSdVY4O+4qMwGkqOmlqXdovE2O+D2v+mD7Zo71WopzUdADauf7V2iEsauLR3DIfXikBAnaG4x2TuifEhzM+fQ61yQgF/bNL9XOQRNuJpn0Ppui2TQpI7KuL2rQf0RQsuXzkHjyOOBEl6ks+dI75urR2Ygt+jktqK9nDqzAJx1c89YDzY2UWHzyQ73l1aR7lLTnVxlt97FsnBcVQYl9WIo5OvochnOCA32d3Zwn5mG/0jUQqKMGNLg+tjwQfv/wAvvHAeH3x8x2Q46MYyT/860a0dbUjdXRZOncX+IYk5xcG5C6fIqVRr1GfSEZWx0K33IXdQxNraBvGgYmqadnfTCMZp6w5Nkt1BbMhjam0CroSpy2vyma3kh4/urmJ5fZm2UcTp06PEz1FMT56haOC7c/01VOjOrRV89slNCtMMfbyBSjPD/fFgeGiQtnMJU2Nn6WNqDOKF3xsgZtEGiM9KvxV/q1UoaBvA/u4WnGGSdqsbPmcEA2NRpHeyIAfmu5NXtrL0/5Y5rJKYCxBjxoamTXpyOM53pr9brE+nt6tlcaeudOgCyXuJz+lBmfyu1yzAFehg5sIC93IWxd02Nlb2UaisMa7ZsbOxiS+88qy5gVRWSPmogyJ5pCPqhC8S5vO6Yfn4u9d7Npcb0bDIwQAVDYN5scmF91HFuBnYawYklXMpcqz8GAc3xOSPEkgO9zPQlDZvkIBBAqix8SqQ04hZdQGpl6heB0fhj/QTZEko6DBWvvgPv/ct7D5JkfSMYnA0gUgiyu/zkPwGTNGbJoZmUyUTAIaTkySFVoSU0sE/14kJMYbKsINyXkNp+Ew0erU6YxzBXmqDAZSBmt9TpuP1WZzmJFS9wO0uEZsesiTDzXwTA1TfHv6e2v9lS0UCsui48kjLGJkYg6Zjlvl/KzdQA2JOGDTCsajw1BCKbP4AUZKMVIqKqd6m8g2iwACvFoEan24nydfgGZNTO5hkYNFVqEj8PhbvP8FAKEnCGYLdbzf5VioQHZme0lkyVWwLy6sPgYoNZ2l8KmhqWdpYe7COK+cvI00g1ClJJB6hQWjCYNSIFyV/6TSboZPBkyjaIxRy3eR0AmWdtBVEdmj0jqQfH33wHg5JDuamZk3Kiq5kdV2jQsRCpWCKZd0OdSTQ9XKde68xyHlobPXIyGkMksgFuTcamqMTJXVhUcccDeKRiOpPBE1/7D2SEbV11NVvh+uRnBhkAG/h7v1b+MHv/enT602C+uzcDNeZwMh1bnC9B2KDyHIPRMCfefEyl6Nm8tD6gwOYOX8WuwcpPP78Ns5cuIDjahYH2wzUfOcFEhVdh2YJxHubKQKaFYOJJIZmRlBsFbB467o5SVPu1zDFjAjr0pNHJtDEY0P0iadFZF6bB6GBfiyvrWJtd4c20UXUE0CY9lrIFWkfFUwsTOCQ719NVfHClS/g+ZffRGJqgnvRJfgRiMMh/PAH38YBSWejlMG1S1fhiAwwWBWNulcOfHxgAB986/u4fO4iReo12qSN/JBBlITnmMTpcC+F81cvm5ZaKSrv06dPwel3Yi+zj4PNLSzfeYyvfOWrCNDONLa9R3saOzVDEKviW9/8Q7z4MkVJMoLf+k//GbubGxjhWiQpOK699gqJyWPc/OATAmWPgY/KfzSJTO7YpD51aZPqR1trUciSsOo5v/Hrv4r+sSEGcL1fnaDqwkfvfYBq5ggL586QjHVImo5x76OP8dwXX8XZa89A9dKasmalk/3p7/whbAyaL7/xOsIksJHBOO3OjlRmB9c//4DCfxUHh2uoE0ds9MlOoY2zc8/ATiGxm1okONM/2grxaoOqQvQYcSmKZ198mX+iARfjsFNMd2stQ3xC/TGSLpINtVhtN83tiU47Z07NUWxZkT1k8Nrd5+e6+N9WKaCPCMBdnD0zb0harVEx7UrVblVTPFVfoTQw3Rao7606aKi2Rde70QB9mpiQHFGRr5OicxeNcgU/+vgTXH72Ep/xKoNiCW+/8x6++2fvksR0iXFhVEia1cu8xzW+8fk90wc7SnGqFCepbGFJipjYbvco/H2mnWhBaVMuJy5dPYf1LZJ9kn7NKtCV9otXrjFI+vD54x1s7adoDxW8+cJV4qcFxeOMKXT6zrufo2TpmAOHKAXfZZKKV976Mv7xP/svpiajyb1yiND7HSg362iqy0WVGEJssjAWqDWgWuSZzkEq/LeSvCmvhWuqdAwf/1aqoy8SNINzrL0WA2eIGGQ3aW6D9DPdBO6mNo1wUxqX/psRnXYv15g7zP3qj/F3iPO68VM/c42urlXVSpREyWHFQL8H/STEItBN2oMvEGHwP4Tf3QenJ4LDbIXEUcXiTiycnuVnNaCheTc/f4QyCbXFQeGQiGOIIigS7CPxK5JY9kiiVXhPuyWBUbs3TaO02jskgB5sbpawt1ZAo1ijDdhIQt1G+KqIMBR0YmJigMSzn7ExaMRbhbaTymjC9BH3iHvLP3czJuXoX02RvUqea+MwcVIEX0O8GnWl4LVQIw6qfZxsVznxavmr721zDdWjnIBNrCHRpkCidKEd6HeUotFH8kbizJfQALjEkI+/a0OB31mo1E2ahYu/p8LqmjoMVWsUeT5zqNSjPdooop999ScwPjmHcNTFmKie2ipuo9+3aB8nSi0iIWL8V42DSG4ulTe3Vxok53DbuFcF3P70Hj7/8BOUKxrO5aToYCzhd7jdIRJpG4n4MMYmRxmre5iZHaYc6CPe7RtilMnUSCgP+UwnJNd144dd2gGVAv/7gCkC7/aUVmNFmPxBOCJhEwxESV5h2vhphsD23hZJJ8Wt22sOo9xe2aMET9Okfg4kx7kmVeIGcaJQRIsxykYR0LOpVYqVn09hVa3yXe2mrutwYx95Cs1MJYvp+RgGGId1AqvOTXGSVZ9vAJntHAX5CuokycILd8iCa89cIo5acZg6wtbuBgaHhkgwZykeUkbQ6dDlzOkFCpinPeIr1Qw5io97ow4nJQoaidyIiffqLZ7P1YlHWQpECk4+o/L4JULcQS/Gp2a4bC7TBOBgZYvvvUVfUK2NB2cvnOczR/H44WPDZ3Tw6gs4iD9NE7d0u6ObJ1132WxuZChqy5US141C3BUkR3RSKDpJNzTkMcznVppQhz7agY+EXIOmlCKjQxpNIu5SBD6+v4yNnUewMjZtPzpAsZHHyBw/K6CuXFG8853PcP/xI8YgNQJw49UvfhFzp14x8ScSD5qDVQv5Q6WTRTDiRK/lx/3bTwzvyRXS/A674YZLG4+xn9oxBz5BXwSjiUEE/H2o14DUBvlproFsNUWy7cRV7sfw+DhFR7+pNcqTKEv0KTVMApavg8N03hTc9g8GTAqomzzGSU5UJh5aXXxfLwVM0E87CtHXnChmLSZFTsMtnT6uC/3bba0RzwP43h9+DrtP9WlR3HuwzXUjl7YV8MxLFxjDwrDc+uhhzx8LEmRIZhk8jrcLOH3qFHzDduztbGP/0RFBP0oik6TKChMg6sgf0ukqbSprLxKjAyTZT0+R1ApNHDBHglijoUwtTFKh7aNGpQGnCiUO+DeJJAky9xQffPAO+mpuXLjwHAFxAhPzMwynNXPypVSG9VtPTHFpgOrRyQC7+ySDl3/sJfQR+zUlqY+A2+IqV0o1gq2HBpchCaTTRiI44iKqhdrgRIBG0uRCH8JDIOic2KiIdJKgKywrOo0SsjtpjE4vIMyAdOPOJ6gcl9DIkdSdv4BgIkC1nccAiUifepQTrNXP88nDRYwOEERIilLbO3Dzs3XtJABXCsn2ygqSBC+d0nTqmgboNm2ydO3YKpIEcmObDPoFBuFpOuDW7iZy+2mCu5+GpiEQdG618SLAl/PKCXdibHwS9oCF6vKBOdV1Bbwkt2q/F2DgcZHwekgqVzA1PU1yTAJBItHo0LzLDa4PnYSBUUV6yrckpqNYqqBUytMBgbu3bqNVqBHQnhYs6YRWgdh0BTmsmZP4Lg1ctwT6fbVrbBCQPH0BEhEvgdZrTtRDNGy10QwwuJzYWwRo7gnX38IgcYYgUHXWcOPdd6igXVyPNnapHK+9dBk5gtbj+4/QyJbhohGNT8zRsQPYIdE42NimSFO+oBNnnz1HAtGH0lEOp88skLQ2uT5H/CwCdrVtTpbCyYQRb8prdTD8zp09Y6q9lS4zMTVHJ7CTWGVpc/24cfcTvPetP6azJVA3pwMKfHWUUocYS4whOTaJzeUlzCycgYNBd39vl2SdgYCgd+vmDe5rl47owfrmHmrHNbz+hdcx2D+Oi5dfRnR4lHZaILD3mb7XNhLearVggoimSR4qFaLA9SmVxTZMLvwRCb6368PZZ56DfyBs8jSbJHw7W5sUfGHsb6eQJIm10l9VIBqNxem7agsGPHxyH3c++xwPP76Nr5Gcv/xTX6a/FVHgWqkIWmS7RmJW5zOoUHdgYJjksd+cqG/ubKJaLGFwZBB3Ht/ENsHPRzBN729RgGWMAFBrwv5AAonhaQxPUDhR+ISjUa6ZDdGRAXNTVNZVdKeOGx++Q2L5CV774lsMFCGCc4/k/wXYSIoyu1vIHOwgyDVx9F7/7JUAAP/0SURBVAUpjJOGjKneQM+q6Y49MtL91Br+5E/+A/f3gPhCYk5iEifxC8Rc9PsGl8yGbCEPnzOE0f5pBrdTJGpdrD1ZJEFy4Utfp0AJxRlEglzrLBbv3jOCQSdMulKXCF96smT8cX5uGmoJpyK4iZkp4kQH2aMjBkAXY5KK6Lh2DMiPHywaQauBVbV6iYHRzwAcM6daGhwiUtrXx0AFiuVovzmx69BnhI8//O77GKRtvvHlLzJI1/Ho0S188N7bJFZ1kwPZociwURQ0KbxvfnYHub00xUXc5DUqX1mBrdLkezOCaoqkhldUSNj6KICf4Xsd5o+xvZOChjE5+S7jSQpNEp++aBLvv/8BCWALMwND8ChYkpSqTmB5NY0qg5imHNrI3EZJLK5cOoebd9exS/JY6WjoD0kUA71SHPQu6uKhIThqK9jluuhEWO/s9atFHYVSWakMVngGg5hWnZBdBV154q3a9lngpR8e5rJQu1S/Br0xuM3Mz6NFsrhDYrK/t0O8EnlyoNFTSgv9WrdG9gCCXr8ZKNVs10hESABoFy4S6sEh1S4MMHCWUBK5dboZd2q0ty5xOWhOx2Lq6tCnrldWrC8fIEWhoiJF1RENxPr5LnVTB1Eu6dZtCHXipt3mMCfGzZ6mu3pJ9PwmHVEkW93KNJHQT+GkKZC65TymSN/YO+CzleHkPqljCyk8+TIJoERpVX3VrYyTNvoh7YWfpRQfC0mQmaDNyBSJeEzLOo/HT1Lh4B6XkTnOmV7T3RMSC4bTVkkt3lQQT3LK33GRSKprU5vEp0h7lqBSEwRNQoyG/fQzp8FskVnZs41Y3uQHqa96m1gG/m611iY+NflpT8/Zlfey8MIL+Pmf/TUUGU9Hx0egqZSFI8YMC/eHvuHmflaLFVPcHOkPYJ4xX+uzv7trfEkkJxFLGtu5e/8B1tbWsL29DlfYzXh/GkOJacaXMtcpTf5QI+GJUTiMUPgETVMDtePjcnHdI+Z2pt0omlSpVeKT5kKEYhFzUGYGC1EkmsM3/q2JjIxWOtymsLcTE1Km5kRx8oRiJLOnG0nZvQelGjGXhEr+ylUhzu3Q1ig2SaY0OdTSPiHJOqJdURDxYRoFcpncIXwDFDkzcfzUz38dMf8o7n1+1wyl06Gb2rvOzU2YFoZl2pEO3GbnZ7G7vWXI2lGqaP4sOOBBcNBv4l0tp1hfobVYSJD5bMT3/e1tUzOmLmQRxh1/ME7OQiHGtbVwT6PhCLLkVDqcCYfCFGh8Yd1q0Tct9Nnb12/TFgv0j6eDdYQvWyt75jCvbamYDmvbaynabRaF6jHJYQMazy8MVr90HwV0z8Lvjg6bSco2xruXXvkieYAH3/6zb9Pm6FL8yoP0GrlgnL/rx6NbD5AvZREg4R0a6scBOeXGinL+uzj/4gRefumLfE4v0uk0NraWaHNpc3OherRTZy5z7Zz8fB0e6ha0g+M8CTjtpZyuU8iUMDrXz33We2xgZ3ebft1vvlf81UJhUm3n8fqXvkBMUlG/32BxMVci9pwgHAnTdp3EAzp+T3UHh0gfSaRQMDmCyB40sb60TR86wNz5KUzPLpiJsDtba2SMFH5ECR1UxtVdhqJXhbAjg+TAxK46RVw85if+hhALhxHhvuoAr1204Pp795ApZzA8pQnWTYR89NXjLD68fg97fD83Rb1wyqToba7t9URgdGJoI/DUqb4TQzH0XG0G9BwN2GpO006cDTx8fAs3GfBdTVUoBzA2NovJC7OwUolrUI7VRoXJ39fViAbWVCo5Q0btUlkMirGEF/uHD7lpj5AMjuPqNZ18OamANEocWF/dwkmVqnk4AbXY6TC4H5No5462GXyP4LHGqKYGqORcWLhwDt5kgAC9S8cjiNAjEwTlntNCp7XSsbLoldskxjRiqpVGs0DwyBkQonXQCOumSK3Va6BLJ1XOkcPvM1eG9UqLz20z15lS8bXjMgL9DLzNEizNE1NsWSAYK/9Mwe1oP0vAJYk/dwrlqhTVsTntUlHi4JDylFSwow4oXQKjTsqdiPcnDKlaXV0k6arSuEl023wWkkubzcPA6TM56wLBYEQtc/zmtEkFghsENhVf8oMQCoZIMtTJgMGr16OidpMclLlmWTpsGH4aoaZRqZjX6+P7EYjV2lCpEFYGoBMKqvfe/girtzfNCdLgfAJPlh5gd43GHo2QEFRM3mHxiAGZ66LUlhaDuIcqmXbIZ316VWnhOllsLlRJrEIUFqOTOgWHIe5+7tN3f/8P8Oy5Z1ElMShy7bJbB7jy4jVkaJDqilDn8+1vrtOwGRhp/m8S6B6t30eW+xunPWw8XEU1XcT8+bPo2b0Uih4MJAcommKoVcqm722+XsYegcPnDZjn8wVcBCsHbn7yCWxdEtggheXAGNymFWEb26tU3Qxqp84umDx1bjY/q0kC68HqxhPUcwXa/og55d7c3DRpDyLI86dnUGjmsLr1GC2Slj0G4YP1Y3ztrZ/CK6/+GOJDY7SnLsUdxSLX3E3AV2s0dVUo5fOGwHSJZg5dK1M0tbttkw+rPLZGo4rD/QOKmn4DsHPnT8HBd2lRYEhcqoB36c4jaJpdn8+DBAHh0ZMHyG6nTZGwi+R7aKQfmwSrncVV/Nw3fhkhig8PyYSKaTaXVvDKm6/Tjmw4OsiYk7USRULYE4E34DPdU/L0+xAFgooYW7RHj8eOf/3P/xdsPn6AaYqas5eumC41i48f46MfvIO/+Tf/LsanZs1nKg3nwY0fIZPeMDdAynVX8dr0xCm+QxtqT2anjboY7NwKDAT0Sp6EiyRMbd7++Hd/C/trq0iE+zE2MYEXfux1PNy8gcO9FaR3NkwKUalYJTEomVZvEiShiIom7RgfHKXvVokVx8gcHiEaGYDTESAxj+Gl13+caxYzRFCpeTc//RDL95Zw/uIFJCYG8f4H76KczRhBHGOg71KgqeWk/LZD8h+l0Hrx1a9gcGwEJdrZo8V7SG/vEw86JCdu4l2bHObE4JmKQ/P0v4gviKHRIQKuF+VKgwF7l0Q6YNqARqMx3Lv9Of7gm/8FhUyBhNaPAP1tY30LMYq/iy8+i9/8t3+ALoWD6gE83Ose8SPL9avT39Qy0EPMVtFciP/99OlxHFMUrNNOB+Ihc5I6HPNRnA/hyW7B5I4e7W8yCHsxOTKJHkntUaWIPZKtEsmYptaJpA/1BzF/ago37q3DpnQk2my71USVYrFBHxEeWBmM1IVJKWwqzrWTbQZItPsH4iYNTUWX6tqkuhbduLn8FKW0vwkKXFefG+t7W7QJUl3d3hFE1LaODEE8D9Mz0zhpdXHEoO7iC+qAQ73zK9xzTYlunOgwxo7dzSN43T4GzVnaax6PHz1iUO8ncYmbLibqalM5LpjOLH383NOXTyHEuOZgPFJXokDQaw4obnxyC9ndNO3Chv7JEEnEFJbuPSGGFhkP3MSYIdqQ26x/9uiYwrBJfC+gQTtrEEN26at+kt8YfcdGJpWnsFXO9xj3XcW5FeJZrVWCW2lSlQ4006FWojxmnFGua40krGtjfKBdUkfRFyho6if0hTr9Q3VbXUMsmm1NXGZ8oA/VaaMd3UrTRtXRy874YhWd18m12vQqD5/ERikI6huv4UpKx3I7SRKqNbS4j7oFclP0UOshl689TWOh/WpegtXtxcVrL+L1N74KS8tr4vALL1+Bvy+E1K6E7BY/s4ZwLEDbqJJY+xDrj6BEYpfa2UGl9nSEudqOKn4WiIPKQDrptRiXGDcbDdNQIpYYY9wg2coWkE7tUSTvYXp+nOsWMzfodgoVCTJxCCfXUnn3shMNgVPhtbpUlfl/W2i7Nj6/mU5Km47TXoZHBkmk8xQ+ZcYrB0V5E1sbKdNJxkWiL8JuDINiqUTB46Yy2tvd4GdVyEfC/D61SW3wnYpcmj5yhypSmX3+PEVLl+tH7G7b2njhi1fw0jPPk0yf4KU33kRuN4+3v/V9pEq7tHkL+rkGI+NjJKUpE/89Lj9SJNFjp8YwPz2HlcdLJhadOnvKtMyNUxy2pEJooy7iYSQSos91SOzryDH+3Pn0Ju7fv4dXf+xFc6jVn4zD0fVic3GTz879ph1qwqlSitXB5dTsBWS20tghZ9D8GUIaPnz/Fta3b9Ef1Jfexz08QX9CHdU6mJyij8JP27RhZH4Ys5NXsXb/GLduf4rAIOO9q4fz5y8yDrnQq6uVL4kwBaGTXEc+UahmMMj4ExugGMkrrmiCJUUD+Zm6ep3QxvJKcy7kcO7aJVhO3Lj78B5tgQJnwM/9Jpe00Hdpk27iaoN8ULnawlMdBg4k4rhx4yZy5W289Oo1ipkLpnZI03t1i2kjrhwdpsxtsoqDdfKvFtiagj4w2E/u42AcyZA0e02R6/s/uE5/ymH+4gT3ARhkLBhn3Clm2tjbUsrjNp48WkaYNn7m8izi5BDby5v0bxexIUHstJLblohPh/QBH3yuEXzv927g/p0bqLYe4pd/+Uvk0T288eM/QdEySRs8xMcfvEPhesiYOYjtVBnbBzkKYtppvYTIADneQTqrrBOlXVI5k6wxaOhq7QRPK6FVSKgiP43B1umc1K+u1Ow0YuU2pncPSN6oMAkOFSpOdcnoEnhE9H0htZHJmquHVrVursgUQAMRD04IFPXqibkm0im3qmNrtRz2SMyC3jAqdAY1Wu8fS6BcKyJPgl8pFej0x0jER6iKVRSjCW9BqqgYfFEvNE51fWkZIXUVIOAOkICpVEIn7/HQIPqHQyiWNpBeWUKQ6l1dO5SDpz6d1J3mhFhKWyN5lfNZ5TME3SEGJ6XxlLk+agnFAMrv1uASDSvwqmc3QUigqkQhkaUjGmHYHzXBtGfpmBOJQCBMoyewkEQol7TdaphCsioJuYpi200rXn7lJSpkDYAheBFQVCC0+PDx05OkqXl6BEkIgVRX4iomMuOcderN4Cgi57K6GQBaGFLnCV2Nch3UQ1qj8PXzKs7RUCEBUotq2+GgkOJzq2RI18I6BdBUOF2nqL5A+anqb+0myXb6KRTowOqyYgpfFRhEPuhctVqdkopBgf+udnMxBsQm3/Hx0mNsPlhCPJE0xagasnKQT2Hx+g1YqxRM4yMM4CS1yyumL6/N7eQzOHDl8ovo+m24c+smnTFNQyeI+pxYvL+G0yPz+PFf/jJuX78Le5sEiEJQqUKqjD46PsL83Bnu44nJCZy7cpbOroE9Abz9/R/QwAt0inU8us7PmTqNV976ApKj4xidmSDBUE/vtglKVdpLl8LlmIKCrkB7Z5CxUbn32gx8T6+Kw4kwtg+38KNbn6J0UMEv/8JfQ+jPT2WVk12hrSzeW8HE8BjqvTpufn4TW0vrBNo+PuNpnL98Bf2jg2btjzPHJMjHdPQJ7hGDfaNipr9tUBjpOi5HMqC6joHhJM4/f4Hqm6KXBExFyCrkLVB0qYNPkSBot/YoOHcZBO5jYmoBv/3vvomf/9lvYOLsPFa3V/H4zl1cvHgJ4UCExNiJXL2IH7z3Xdx890d45dpr+MpPfNXYmQKfruhV7KrT4oZyoOtV2oYT+UwecQkikkj12tfzaix9gwFRwuMGSfnSgxvwEYgnJk/hZQarW599hJs/+iG297cYaCi6T/pIEEqYmUiaG6w2AVQ2c+a5a/js+mfmNEzXg9tru3B57RgkgOWrwoE0yZwCaR2bOpEsNRCK+jE2P2LEzrVndOvWj63NLTy6f5/BIUBhPAM3khgfn6FocWJl7SYD+qGZqmrvkVAEpujLdlx9/nnEhvpx78FNCsQVkgEr99KNmK+faz+HZdqf0lZe//pbyFaOsLp8j/iVM3U37Zo6fpA800/kZ7oC9hITdarWJGEPD/SbE8Ch4QkGxB3TN/3ujQ/p358itXdoiLHy6pVT63Po1C4MB3Ht3//z/wTCpulfrvoQpSHQDE3KS5+nh06P4pMk7Nz8NO4tb2CH7zREUh4msYrRDk/Tzr770Q1zOpw53MFwPIYE118F9tVuHVmKwTL9V+kISsiOUAB+8Uuv4f33bqNMghcdiJhiV03gtTJI6DZUtSmk0LQF/jtJtdXSgtP+tFWug2umGKIBHT3+rPot68+V56tZECGPjzZNUvPnLRarFCuM9DjhOxgBR99V/KnSz3T65CQRCwWCpgNIgLao25xcPk2f1s9rIJn6kgu/miTIR6bN7MR0whxq5Ln2sle1bNQgp0h0gDbtIrnO0a81pZrYQzHrdFkwNJ4whyVqXXqcPcDUxWG+mxOawGxjsKY2M2kpzQbfnZhTyJf5TwdjkNWsjYP4obSMVt2GTOoAuySn5ZKKOB2YmVdPbdoFbVwFxzXiPjk5rPWeOUgZnggSn0ka19L8fe6vYpCrwfXhz9G2qmWiRIviiOKQbN58v9LalB9PDmNOg9VdS12wmrQjnbCq/aFSEvgFxHQSWWKkigRPuMcWYrhEnbpG9QWcjFEUBfQpCeSB8Smcu/QiPLYQsb8AR8iBl59/Ee6TAD54/zMMELPUkWXm1DgWTs8BJGbXP7qP23c+BKEOV6+dMrarNoMbaym+Zxf547xJMRMuKsVRKY3mBJPxS/FShZxKfSmVs1xPG4YHJ4lrakHsRTQ2ZE4uy8UcMc5FfHGYQkmRsHKxTrFbphCMwht0GpGv2QWmHz1jSbOm1NsKRRxtoXSCvX2KBsZJFc1rEJh+V/t3nD6mOOihlM+g2DlCkOQqyGdzMc5WSFgPNjNIpVPwRSzms9R/O+in6Om2jJ2F9C5c7KvPPYeJxDk8WVxFrbdHm7eZ3PF6vQ4L46zL7jUHE+r+lCOGyheUapaYHjbDmeqFBj79zkdYX1ui4NG7xyhoIwhHac9eh6kX0y24aiF0i7dBf9/b26PdtTBOwauhP4Rs2ocNUfr5cfoQSw8X+axRlAot4s4Ghb+Vzxukr+wz5lVx7aWLGB6YRC5dxcJlxpYisLOewtraIkl1ljEqgZ/+xb+A450G7tz4HMVmmsSfzkDSniDPmJiaRsihQwwd0DFWHRbxyfvvYWhimMI3Bgtt9vrH1/Ho7l0UinvErLoZFql2oIeFHXyR4qJb8uHeoweYWojj2rlnUDmy8mcr5A1hCg0frt/+jLzmAKPDAVy+cob2cZoxOYQffXQbyxTj5UoKQ5NDxHKniYGVeoHiYgwTs3PmoGcwMYBPP7iH9dUVXHp2Cl//2tdRSR9R6BRQtVPwElQ75GPFVAFr66v0B5J7YtHI5DgmT83QN/tMXv9xKkeblZhzIJtOYyjcw9RUgr/vJbY2QGaHRquIRjeE3/nN76Ofa/3o4RoyuX1yKMb5wzzXqYlkMoqpmVGMzY6ShCcZ51zkhzHyYTu5QBWWXC7fE1hokIs6fOjU0+mTau+RlFZNMSflOhelygciENIQdQXn5GLZfGqZRlLUJEnXqZ/uEkkzVD2uYgnlP6muzKYuKkQPnTArR1Ct1vq8XlOxy1hBQ1f/7goK/D6d+lL289+bJu9KbbLU/9pKO1hfeWy6YIi0WghYSzcewWWJYJgvCAqHsVNTJNMFfPruLZweO4cLb57HzdvvYuPWQ6jBf2JgBs+98Qy69iPs0fB16q2T9Sadxh+K8XebdJoOvy9E8cH/m2Dea+gqJ2xaG9VafCZan6pwnQy4ek7U+KwkScrdU6qCTu11Cq3hN2ojZOU6iuiqF6uKmBoULjqVOGlbKVqCJoirhZWu/vsYFFRAqo4hOhVQYZ2Kc7oMPmpLpMptk3JDUmijKFIfVrXtMp9HQNVJSCASpyL10W40fpxqm88pIBORlqBSy0ryTpNqAt2O/DmZVi6k+tMfb+7y552Ijw1TWfN59N3KjeB7546zBNyoCZbqGqDn4MuRCPLf+RmMc4bcKwh0SGLf//QDFHePEWDQnbq6gHe//Ta8FEkzl85gL72HRZJu9WMnpTGpOVkqxqGZYZKpe+iRFMdovDql9pCcrFBsaR237m2R3ITMifhAMonhU5M4zuew9uCJ6RxDxYTyXg5+N4GSzx2OB9EA19ZlN4UgxVIOxUoJ+zsp5FLcoxIdgus2OzdGJXzRXGfqBEWpACqgtFIkLMyfwStffBnuqBuuIIkw/3ecOzT9sQ92tkmCBjEyOmOArktyo7SqbOMYn7z7QwRJOCWODlMZDCb7cfGl51DnGt375DbXip/ENXNxD7utrjlFj5FgOvwOrGxvIkwRMz2m/Horzly7iAqFzOHGAS48dxFH2bTp/pAcn0ZycgTlP7/C/PT+u3j3W/8NyWGCcqZGu/ci7k1gcnyWwSZKYB9FVDnnJG/vfu9bWF65SzupoN8dw+m5F3D26sv8HDfXyo0P3nkfS3fv4+WXv4DZc2exTxIcCPhoXxRsyh8l23r/ez+kyN3ANIO5hb7kIxmbOjNL/+gizXdolClAKexH5yfwZ9//fWxQqJ0emUM0MYWz1y5hcekeg04AK09uMyjnTUeWzNYO+nwkdCQqOwyibo/NCGFNf9NwMzuJynh8Eg6StcgIgT/UZBBZZ6Ar8ZnsFDD0v2wRkVgYo2NjCPkooLZJtIbm8ODmPSwvPUGl1sDk3AjOX7pKUO9BMwa+8hM/hc8+u83nPsAbb70Bd8hn8nyPj/cRjkRNyp5SJ3yRADpNEkIS8onpURKKJvYP1s2paIs4pGmzeQop9cFXsaxdp7N2N0rFGm1AtjJCkd/G++/8KQNk3UwZ3dkrkcwpH3/K+MP6IwahoVGUSKa+/+3vIZwM08cbJjdR7fL8jL46+VIK2mjUh9MMHp8/WoHJuQ14zAl0OBCibwKbWwcmOFmIKQHiVCxIYkF3PSLpqgu/Wz2SNuU01zA0EMIs3+n650vmJHhkaIDvRIxkDLC7bdAQKXUP8SgXmbiioj7lZajIVyetNkuHhI/YyABt4zMKb/p6LcZwrgt90EnccDGOWHWFLFxUy7lOhzbOB+L3xAcGTavP8gltl98Zo3js6/WZbkGyeb8vxEBNe3D6KEoj/HM7cfmEIsAHH/3u+OAImULJvLeHz+EJhRhLSCLnpvmcIvBFtDRpkER8YGAIOZK1ZYpftbQsl6v8DC/yuQIGRoYQpEDSzaaPQsXBZ19/vEL8piCmKGqI8PHd7F01IVA7RyeJXoOBN21IX5uY7vEFKLJC5qAqvZ3iPy3Ik9TnKXB9vhOTU96pWs1tq8vnxIFuNEhiOxQttXbV3LCquYEOwSx8H43+1qmtzd5mrOb3kxz22YnNjCuVUtuk8MFGAcK11oAxtekw4km/w33SyX+J/tjVVafiGIVjnAQ0RgJ4nKcIDw3iy1/+hkk1y5YruHLteZK5HAIOzVqoERf6EKSfqD3l+PgI1+MAW8Rhe/AEsyTpOm3++P3vYXImZmpSlKddLma5RhTgmnHA9YxSyKvItVKtIpPJmFhi6erwiHHAzpVgLG53bIypbQwNjpvOF0dqT1hLwUPirWFQEmMe4rBqWzQ0kIqShNxtPksTHXXbrCnPOljQLJW6boJcHoUq/nvWpDelDhkHSPwkmPt0s8AlqZbyfM5jmmHDDOWZnz2Po/2yGUy2tb1CIVQ1bUnVllYxXsW/6keudMQT7mmZa9ThfnX5YRq2GI/HSaDHiMNKfSkaPInQnjM7ao8sQaehbFlU1YaZXCMW64eXgsrhsplDygrtyUKSoXgVCfpRO+Lz1psIENcmSc7feO0t3L51j+9NOyCxK+W5DvSBaq1qar6cHrdJN/EQe3a292EniXz2hauYGp2nrdA/ArRvcj/dVKvI/IP336dgaODKpfNI76ZNjVS+kMEJhbvwb/4cf4/7UyrmMXX6HH3qLP0obGoLKvQ51R/olmZraws2dwlR/yD+y3/4IxwW1yi+iB0kwfVeAfPz48ToQTy59xCTE2E888KzJNQhfkaLscnLtQtyT4JI7zC+7m9ifmEI45MLtPOnzQgaHcYAt77Lg7n583xXNR85oB8VMToZRXa/gsWHj2izh1g4O0muGqDAS+Awm8Py43WKmUcYH+3iq1/+CjnKGuYun6dtjlCwHSKW8FD8+5FaOcaTxw+JxHmoY9r41BTXokUOVDEpVuJXmi5spY3FglxziqR05hgN8pmDTA4O8lgVncru1R2tUC6S+FdNzFRdQzzuwDB9yOFJwu9P0ufIL8m/s5kCLKn0MVGZQcnnRrlGFUunBQljgA6kq0viIhddVekONNolpA+3cbR9iIg7QoJG8kcypxMGoq25FnNY5TgKQgaXSa7a5ppJkyvVPcRhIbBQnctBLbYuld6uOQmuNxsEEpF89d6OmkEeGliiHF/l8rU6ZexuP6LaWaMTlHBEgjA3P81gvIU61d1Xvv41NLnhx/skbQx860+eILOXxQRJ2+LibRTXyxgZWEByYpagMYbkqUES3ToZURtpGpGKIZ0OLwOCrsMYOEiIOlwX5blarZrs6SMQavqc8m5HTaeTFtUVwwlqfD+RcXWzkPpWCzulkGikstak066Zk3FzwkRkUMsvK1dWAkDrqr+cDOSOgNsoNrW9UreMiPKFCTQ1Kj8NBdJ0yh7XRIVAHQLMSa1lThP7CDgq8LD02U1Kiq6S9GcSUV4SGQ1wsTjUG5RryZ/TWGHi2tOAye9XSoxdpzMEG53ckGmbZ9Itgp735ISgxu8UwCvVQcCnyaPqxKG/FKCUi66gr+tWFdZVuG/f/OPfRK9KB/n8Don0IFX7EonGNDQcIExgqdBJm3T4geF+3L5zmyZkJ5BrSMUxLK06CZ6fP9Ok41O0caXzxxnEGXx7BMOlxS30B0bgGwigcHxkblvGSSYyx2ncu3Xf9JJXTUGSpEIn+UE37Y5B6vH9h4gzAAeSJCxU/Gp7lt/PIxoaQJrC6YS/p/7qof44QbYM9X9v1tVBgQKE/xyK9OO5l57B1deuouNgMOR6LC+S5NUrFArbGBuaNH3J/TE/NL2zVM1jd+uxAeCwN4m2RrdH3DixaUpcxQRGkTQNk9Hpt9ptikgo3/XC2QVskQTKn1yeEFYXFzHHd9Q01DpFnLNPpzQDOHXxnBljrlZeLRId+Z1yCnfWd6m+1VXBhZV79/GVr37VFCE3KardbtpMzIGd9G0U8uuoFk7QOrLjmUuvmPfePdxDmXa3vbWBV154jXt8QluifRerJNRJ8/vcbu5yA49v3zYty4YmZrhfRySNBaws7pji5PRRGp9/9CGOtjSpL4suNWQ0EMcbL/NZjmmP8Qi+9Se/BXdYRVBdxBNxjCRn0U/h4Iuo4K3GgPiA5KWD83NfIoH0YunePYxPUER3U1BTBHXWCcXpk2E7jiopvPPODeytrMLd6UNicAKvvvE1PLh+C8ub9xhMLRimOBoan6E9BHCcKiJMcqTCuh79f3qCIidBOyql8OlHP2QwW2Tw0gmlyA0Fal8X8xfmqdvc2F7dw9b6Kn2jZ9KIJvi7Y8PnkByYxu3rd3C8l4I/HIY7HqVNF7hYag1ow6kzZ+GgDS/eu0XcyKFjb+LWjUU8+nwRMYqht756BTkGe3T9WLjyPP6f//0/xdrdR/xvThPYC9Uy95QihYFdBW3TyYT4F9Z20qZAy+vQjY8NoyS4Gmhx7/4TuCjY+ogNbeNPFPM+F8lAC1nuZ4ksU2Oe1QLV3dfA5XPTWKYoKJBMqo/vlQvnkaKIk6ivlorIZMs0MH4VSbjGf7tIlD0RD/xBBwNa0BzQlCo58zM+nYYKj/jZqq9RjYROdDW4SQc3Ik9qx1kj8WyUlKttI/aT4POFNLyIoYe4QBKmlBMGueTQGOOQbhOrFPSa9mmnL5CEMZbEYkFzKq/cTg1bm5g6K66FFPfh9q2bDO5JnD8/ZdITa3xnET91FtK8jWaVhICYFEqSEPDPOnCjmmf0IWkJkCRkM9sUAX3YovC26ya2WqPw516Q/OSIP7pR0ZQ/pS12TCxhfGjoAIlr4CF+MQYcE0vyGfoAsU2tEYv0RR18qFC6x3fS6bU/qL7aJMX5Mmp8rlh4gFh2QjLU4vqRVDL2qXmBan5qjQJjGNeQcYSSh3veY/zQ9E8ufR+xneRZ4kUpVS3+N03Y7FDwdEn2HcQH3YarA4syyKcuXsKXfuyXsbS0hempYczOnkH2SK1Wu4aEap2z+SyxO46BYD8++sEt1DsVJCZDOEPBntpK8x2bmJkfg4ux7HDzABubDzE85UW0P8DY7sD2+oHJ7fVRgKh4Wc0IdCudOSoQ9wegGQi6fZ8cG0fQGyXePx2MJmK4vb8Kf8BFoRsl6WwhHKfgnhghMXJzPxltNKaRykXFqqVCBSp4PuHaqBd2nmRZaYKMjtCkXIfbQnwOGcGjCa0qirRw/TMUxxJhueohhUKd0c6GgVjCdLVZW98z692z1Ll26izjRDgRweT4PPJbGcbmp2lmahNco2jVTYa6ftjoh0oDjYSC5BAU1vTB0bEBDDK23/58GXmuqT9gN22S9YxqA3yQPjZrGfDr8+QzJ8YHWjVGYNsJP7utCxC+rw1+D/eXa6nWezrAM4OsuP9KnVLaZHggiP7IAA42c4wJLZMOo0LvweQQhodP851scNIG+eWo1/kMxCLFca1/g7zqKHtIB5SdWpBLVZDls2mw2ZPFbaxvLFEcOXCK2P/8tavkgvQdioLEcIR4aUM5R/7G51TB8W/9zm+hY93B5GwUE0OnsbKUQ916jIuXhzEcYRx3DPJde4zJVoQicfQPTHA/soy9ZeLUMfHLxTVM8KWJgXy3gCNiBsI5vR6E/CHDHSVSD3cPiF0rWFlbwfC0HV9680Ucb/Thd3/vB3CEuYbdJubmRjHcT0FvcREXVnD39gPkcikS+hgC8SCS43FcvTpHgR6ifRCxbR4K9WN+T5wiTpkXDRwcbFBQjDGG5fgMJ7h0bgy9SgfbJP4NdcaKM0baA7B3KKoo8uu0jwbtQfUF7R7jnpt+TvoUDsWRy1Bgkx+Lp+mg1kICoxll5tTaG9akKb421U6Bzq9TnzDVnlZWpxYM2+Y0o8MPLZSzWLuzjpmZKf5pmUrl6fTP5MgwIokBKN1FI8FVRKLJiDaPi4CSRytzgnB/FB5+V4OOVGeQEAnXZ+7t7hOASPi8fgQ1tpegUqFQMGJg44CKj0TQa8HW2hpyhyk4ex4aTxLPfOElWCJdbO08RprEr0bjeea11+EfcuL2jXdJDHuID4/gcD+NvhMnbdkHF/85f2kBuW4eawxauoqzeajaCXbtlsXkPupEvkHnVqAYGE4QgI/5vQQQ5aqS6Chv3ow37qgPuYuA8rSvrE7HN9bXKDa8SFIgqIin2iDAMCjrNFw9dDXZUzlrCiK6adDVu4OGt7+3R4CwY2x6EvlSxoxn9fuCqLapfutZfPz2RxgKD2OCjlCslQxR0ndqmqHXE5C2MIS7lCsjHh1EUH2u6WRufn5b6TYkIA4GlT4VgvDPperNpjO46wRD/a3bBHadMKhXq/qrSkQIrJRb2mcnmNOANIhHo8SVY6n0A8ZWvr/+3Mr94u+3i6bt5eKdx7h27Xk0LE2kNnfgtnqRq2Upno4IsAMkeAkqzyGTx+sk0d/N7eObv/nv0aXjeyyq8qZdkohUmhU6Th4OiraBRD+8dH71sdY1t64Ho1S36qefOS7zdawkbcMksn0oEmgymTxOCG5Dk2N478O3oTHTTirxAJ9lVKSd4J2YHKcA6ZkahkgwBF88hCd7O2ZUcpjCx0WlL6I8N3oaHifJHJ20n8RdKV7qMa2JeQ81PKf8tLuE2jBOMbiU+b0ifXESJ50WEudxmNrD3s4m8rRt01mYaxZwUKQqd5EBZCQ5QGHZj6NDihP6ZmJkDHv87i7BPhkJknTr9sPNPfTgudfeoj15qIw6JPsRtGx9CAei3FMGBdpYl/9MUUh//tn3TN540DGJxAAVeohg4+9RRNewsrJo0p/2Dza5Tg3MTF6giJrFyvIjfPLRu7QLu7lVmpobJxn04q0v/QT9xMOgNIBs6ZBC+S4FuosAfoQMBc7o4JQwnuJ3hj7VhxhJvEit0q5+69//bzhcU9ehOC6/+BYGxk8Z4tQ/kjDkKToQo/AlgBH4Pvv4Y/6TwBvpoGkt4GB7H/20/dff/BKsPT+D1iA0gEMDoZokgZl1+n56naLZj9WDFH32PAWqB59+8hGFLH3UTVJKkmHGbJOUDY0TSBnQTiiWi7kcZhcuGvGzvrJBQrqNc1emcWb+AnZ2lxnsSWgY9w/2NqHeumr3NX12lHBYJymrEpxbxKUNBD1hvPL8V2jP8yRxg4aIpolV6xuPGTQY3OxuPl8COzspPHmwiGcunKKNpsyJfOdE/W0J1sSUgdgQ7t/aQnJikqIgiP/hH/xDuEkGNGFUo8n7KAjlq8oJHhGeknhtZ4vG/zxWta6k75DkaLrrKtdVvmtV0iTppvZQrQaVBrO8m0ZZed+kLC6qOQuJ6pkz01jf3UK+yODRBF597Vks0l5VqE5OQYwmmaVQ1ljw1glFHjeQnI2BtQ8edbgihipVTekm0QgxWyfiKRV2OhDrpxgXYSKBUjeHtpX2b+2gUyMpZ3gp0MaVbkjVCrV7bTDQ+vpc5nRUAkR7ODISJykiCeH7KcVAt4Pqf60D+gZJlgoWfRS22f0Mypljit5xnLm8gPH5SZInRquKJqWqh7ZS1UQ4KAp0aMSgqhs2jUq/eOk0cdSC7Y2MtAWDZ4SkNGduyvyBMHFZE6DL8DOQajCNZgoo9aJMsn5EcqfJuBq4lCVhqzHOuUlEmwUSRg0zocUX+W51OonSFfVuNqKScog1yr7O/dAE3263agiThpGol3aZQq1CAq/TawX3E26gamLUQUS2oLamaucmLBfm95HkC6d7FJJq26s6A+Xsiqi2SNCdPQfxoo2f/LVfw9jgWdz6+DbOnF+gwE2aHH4NLQuTxPUPDKFY0s1PiEI0iwe3HvC5O5hcmDA3nKVczeBdiALu/vUnUKnowFDQCAZNYFR65glx0ka7rjdr5pBHqZNtYnmPe98/FEG8fwDJ2ChFiwai5fjzFIBco2xRxMtGjtciJiZhJUHtUZ2ouN5Gm91Y3jf5vJPzw6ZIXW1iNW5fdV2HB/xv1QL61CaPor7JPcuq4YMfiA/EUaNtKR3phPtXpV0oNZN8l2J6F0fHu1wrrqMyF/jfy8Um95Hr1qlznVUgqo5CVpw/dw1+Wwwl5cpXyvAGGIf4fGoRaSeR1W10h++rQ7YGMVpF2poeGvT5SVBHaYfE+YyEVhbp1CFJYMN8jxrgJOIxrmkM6UzOjLs3rS3JSXQTIt7R4fqpxazSY2VT8i+R8mQsScFKHkdM0KHfxOAI/cmDY65lhzbVULoXn6NKWwpSUAcCHvQPxkjY+7G5uodgWIXXs8beOk0b3v/+x8T5Y5w9d5Vcpcm4X6BIP0KjV2KM4bNTCMVCNlw9fx59PR8SoyPIVTQAyW2E6M7WJtf/GBOnRjE42Y+52WnEPeO4f2eZscGHIkmphEi9nsdhNmPy2s9fuGhSrXSD6XISM2pls6dTsxOmm8zDm8Rk8qG5S4P0wTC6dYu54Z+amsWdG0vkRrs4d2mCoiWBzZUc3n/3Q2ztPURiAmb+jNM2gKN0gZwui0qhjZXVdbhjT285qhSOXFTauxNXnnuWMWGQRuCkuNZAJCeWn6xyH2h93F+LvYZB8pGdJ0coHm/i57/xArJ08cOimz7YZw7rzBEs925kNE7M8lOslfnvJ1BjgHa7wc+h7wxwz1T07iEp317fJgJYGAxVOEjj4UboKkRXlScESOVZK2dPbQHVu9ET9Rkgc/MDVHR1/5MHCLviWLi2QOV/xN9X4KESJhhIjWscvMtN0uDQZEmqNRq9TkeUvB8IKxfMZ9R4+6Qq+zUEoKa8K7p2naRT17Nq+aQxt/sES8YUbpSKC3VKyZejwyQHh1HspKmsdqn+RhgQSfLpssck0dnsDtp8p+JeHYMD4xiYmcCNDxbx5ptfwcBsH268820k/CSHVMRC9ehwP9qUGRplrXzdDt+1Ky1CAFXOoJUA2jyRelXeEZ2Ez1EkQdNJkzl1aXdQo2PpemNwbMz8jlrtdQgyfTRSmwghCbwUcV3J/dx8Xeu06sqxtNL5cqhmNT53iA5Ug5+BrUyiOTQ+xRVRnqrPEPi9vX2c1DuYoZhoE9gKuSPkGAwiVLg+OpdO2VWc2ibKKDVJ1eC6VlexiYpURN41KVDtLnU6b64RGdC7JNROBhjtifKr1dqQ3Nf8vHLIVb2v9ooivn0Eem6zOREScFlpNwKgNsG40jjG+uYi7ty8w4BiQXk3i5defwPRqQncvn8fJ7kmYsE4yS4JAlVrnk4v0XP9kw9QTO/zvd0MwG4CRBh9FEsqevjRzRvIbx0jGYyROJymIXC9CH77FGxWrr+mM0boIAJAFS3HCGodBrNquYIBAVx/yBRYpo4oro7SJOB5FPZyuHb5ChoE/eVHjxEgKcseH8LWduDs+XOIT5FMK8Byncok+DtrmyQ3OolWTYMFufQBeq0e7U1T69w4deYMiTDXoNdEPlumnfeeVmIPRIjkJCKFDN+vgJ/+ia8j28rTwRfhJek4c/kZBKJxxBjElEZWouM+XnrENTmi+t9HlWLwPANmm7Zno5jQxEZ16hmOj2Ji7gxqJD5N2pG+SyAQoD/XSPR2Nh+YW6knG4vYPdgyebS5VA0vnnkFE1NTeOeT75h0tVqrgrWlJ3AzaItwaNjV7MIUNBBEwSaYiNBO6FW0kYsMRJ/dvmlEY5DAH4+qt3A/A1EDjx4uI8r3OD4sI0LR9dLLXyKhp1BIxs0QoWMS9yfL93CGfuiisHhw9yGBnuLA5qUoshMwX8SZZ5/hutzEnSefYlVFzeE4fu6nfxFTMwvIpFIEMSv9KoKl2xs4e/GcqTlRx4IgA3urW8He1hMs37ht1vWLP/njFGq7ePzwNm58/BGDphNu+lTX68WROmfoVJT4EiAZSw4sYGjiLDKVXexm7vJz1hGJuxjsNVCrj99TgQZTZVJVEgfa4bCPkNFDJJAggbAhf8CgXSDptcdx9fm3GJymCXYk2VzLVGbV1NdkMke0ry2oG0csMIwEiUiSa1ciUfz8k/fQqWtasot71zJFYacWruCoUMd3vvsufvThB4bkajhbhUFPxYcqFpwdHaad1fF4ZZefe4KJZMikAyglJD4Ux/2NLYOHuiVzkqC5rF2E/CSX/iAWn2ygQ2xweTWtkT5freL8/DgJwjFFlm731MNf6UN9hkSKJNqI0WpNaaMw4LLQGayak8QApRs6O7zOLkWXOjK5UCJhsPFdlSKpq30GDbgYrDTozEXCoLQ/N1nScb4Eq70Ln8+OEoOVTtfSRzlifJFu/jRNUifnde6V0hpN+z2+q5Xv76A4DfB9NMlPszTm5qYwOTSKbDmNJPdu8fEqbZ9kIxTld7kxM5M0t2edjpPPVaXf9vG7HSTrFLD7R3CRdIdCMcQiEr4kj8R0EfBzFy7jYDOFJp/BTXyy+1wIBsNUAl3zOYmpMQZiD9w2CkWSPK3VzU9uYHd/i2vUM+RJ3UQ0yCdDkWL+nXFRor1LIq1CWikA3XDWuAaRZBhnnnuR/p/H5uPHJEnESNqdZi/0zMk1gzrXUSffSjclVHN9CZUOkkn6qfqXK/dek4BDfE6nM0DR0sD25ib3pYZOnxW//rf+ATGw+zRNhXumVNIq11An16MjI5ibmWY8DVGQWkx6zeOVR/xMK/09CTc/r1xSaoObIpLrfG8TuQIJDfHP7dF4+KA5iNKNuiYcS5AkRxP0VAeJfIG8gGLGq4PAJoXfCyRnLdy7scHllDChAu6oqLWKcDyK8eFxxtUmMbjC3yMh9lGA8JlufPg5UofLCFPs+b1BVKsHOH12jDGyjwKlTs5B0cg4pzTPXPqQhP0QAfo0F468poMcGdT+7hF8cQq9cMz02169c5fx65AYXjf50yFfBPv7x9wfkm6fOgjZTR2J4vrw5CBef/k1rD/c4ncVKWhcZtrv3qF673vpNy5s6oCO/qWbDHEmKzdKaShKCWqSR+gw7ISCt04MVmTNU1jqKNxB8k544TrUYeVeWfwSfg6uHhUw+X6DNmxVLQB9o04/kGh10141NVyCgvSBfIuRiXFf9RFq9ehQvjC/X/27e8py4Hf0iBUhissY31+3BkpTVXqwZrxolPzM+XHihZOi1YIHDx/RL0KmzkxtYK3cu2Q8xHd62uGEn8yP74OFPppI+BFNhDFAUez2x82APLuDgsodxv4m/+++EyQG6T8Uh0fHJcZnCi1HiPGphCXGvla3wdjlJV6Qm9QduHVzBdsHm+R/FjNBdmBQbbT5Tg4fRbh6vI9hN7WD2dNJvPLKG3jvjxexs7OJc8+O8WdHxFi4Lk1T8+EJ9KG/fxSFYwVz5ZS3KB6WyO0ODSdVrcrikyXyAfo49184HgiGzM294qAOzMysAGsDA/0JBCIB9MeHsPx4mVhKnkaO4qFA0wwgp2MA3aYVDe753sYqfYnCiHji8Z6Yw3CJjlaDxJg8onhUgOX2zTu9E6rPhkZlUwWVsyU4rG5TIa0rRw9JoJcbolMIKVcZt8lTJuHmq2B7b8ecaoyOTiBEx2xVaybXUi30lMeltAMVgGrQhHJrlUOtqnlrXwt3bn+Cmx/dx7m5ZzB3YYFGQgVtCZirEkKUARkVouwsr6DMIB8fG0Uo4sXm5mMGCgZE/veGrYC79xbhqoWQDE1j8uw0LD4LnYoG0iphd2kVF5+7yE2+ie0HW5iduoyB6UkautMoQ/+4F6nUOnYWHyO9sop2oYKh/nGce/EyNMarmC8TTBpm6IVO5zUt0e2nEdJQTH9UElSRXl1FiJxqmprTE+CGWQiAJRo5CS+DkK5XBIwqkYoOJ5CnwFDlugirTqwMIeb/dErdJSgpLUgnCp22ctI12ZLLrKtEEnsV9ejELRpNwhf0y/NMM/59Bl9Hw4W5K8+hqpMJPoOdBF7X1UqpkVoTaRaYaMrn6r0lnDu7AC/X9KlyrpjfUUsrB4WU6azC91MXGj4oA6PyEDsEkZY5QXdzTXRFJwBR5xDddiinvF5WW7yWOdkv1Uk2SKaLKQbXZhDnLr6E2RcuYTuXwjYJQaPwND/VTYCODlER96q49fABnnx2F4m+EGZmJxEcoUL12lBslhjkrsNa7pmhEOqP3D8WQZnvsrekVnAOU1RpBAJJedgfwcKFs/j45nW0SMyDJP+ba9vw2fwm1yw6FiIZOESFJMtNojExP0Ih4+d3ObGym8L+0i5mJicY3Os4WE3h1TeeQ2AwyH2vods4wcraE6r3Pa6fci4prg6L8HI/56ZnaOM6SY7RPrvY1Q0Qn7GiomevTtoCdMYQCgy845OTdEo+z/mL8ns8fHwfmcMDnDp1EWfOnUe+cIj9gw1ahoCbRIwEQj+o09nUHgVBrYnzcxfw7CuvmJQIm8tB5U8STYK6dbiFH37nv/J9rThzgWue2eX7r5HcnsaDm0+w8tlj/Nwv/DyOHAV89sn7CMKDv/13/gece+4Kbj14D//x3/1vNC0GTpcPYzMjhsSdPn3BpEQpt/neozvY3lrBzDT9kmRncGAMOfr6cT6PcRLSEQZS5dQqD9lBYLL7Y7TVPkPEUnu7SFFEf/7pexRTxBgGsPOnLiBKYDvW1L86SULMj9/67X/PdU1x3cLokajVSe66vT4zqbNCrDo/dw5/+W//bcQJ/F0KJ1XlZSlQN+jL1WoB73/vHZKOY/z0L/wCfuwXvmEODj56/4/x4QffMTnXSnGyutsUMX4SqQqiwYi5BdA7aIqm+qSXSzmSzSYJuQ+NYpPgrGDjQtvZRrXZRno7h1KevlWjjzVJRDM1BHxxHB6VYVOHmFAbcYL2QGyYBGMG+zs1Bup1nCIOjQ1PGZGuNnWZzD7s9KMggVoTCJfpHyLnr//EW1jezuB//Z/+KUrZLThJsnQFam3TB8nqdLOyrxHdlRK1qxVJEkYL16pJ7FBu9K07i6bWwkLsdtNnegwswwPEYBLC5c0M/0miLd3rIgEnvg0nBlGs0b4YvFQQqduELn844AqiRaJDL+d+MvDqhNyi/Gmdyp0wyNhN/nGU3xWLecyJnFqHam6CcndtHT+KxIsu183G9yyRlOjYUUWaVLao6ajc5oJG+Hc6akfIteP3WoiJfJWnKVs6zSeOFfl5vY6NYrkGG4muTs3tJyQkwj36Cv+E70Vcpth281lNfjvfRQJVKXrVVpOBegBHfMckhfzQeBQ7G7sMzFnaqccIQX2pCLKmxfoorJSe05/0MxA7TD5yLDiIvp4fTT6HCmZF7gfU9ID/PM4qZ7lKLOrSf2wkXw2SHPp8JstF6zD+8p2UPknsF1ZJdHSIvScUHmUKYRU/6upbxPPpgQntmmtXrOXNLXaThMzCd9VUzRP+91whT83Pt+Za291qzMDf5WfPzy7AaXFALQnT+2mSYeEj8T0ZwE/+0l/HwUqFeJEnwcqS4Li5r7rloHgLeE3LwZeee4U238OTJ9tcjpZZA6XJlbIVg/3J4ThmT2l0eBHrizsklPRVEqlQNECfDUB59+p4s79zwL1tmV7QrUrP2O9QIoqtrQ36RAgXz8wxfpWQq+QRIGZoimmKBGx4Om7Iva3jwH4mT/LtRT/J4+rjbXMrt7Z2F1bn08nEJm7aG+ZEMpkcRlRdOXJ5Crkad17F6x36ZAot8gKlseQp+qrkKgck0JHhUcTiw8SaLNaX17GZWqWAB/wkfEp3SqUz5CVW9CcitHM3jtLEBPrM+MwQcWQAjaxSUXtw+WyYP3sK85OnGePLeLyhLkZqvUwORDJXpShS7U3UH8D+tqbDhnF0lKXd7RLWSclNRxilC9ko9MqwnOiGwUr31aGaDW0JAsYYDdcq5Gsm08AMk6Kte8hXPHoo+opIcx/9Ry08s9k6ChLFvYYRj0oJ6uPP0QzIJXTTL55Oe7TQkc3/o72R0/XRHvm16J1QtFPQ9/iDEtIW2oFyz31+P5+XZN/iQpnPYvORrxGbNHhQt83F4zIqtBFHXwcB/nkkHsC581cwOsH4yFiiw9TacRMrjzZQaWYxqtTMegsaLrS6voFyM49T5+aQ3qshs5kjId8yt4p2l5pXdDE8GKB9vkDx5cQTiqJCJYfZMxewn97Ci19cwNWLb6CZC+Du9Qe0sxWMzUcRT8YZN3q0xyMMjoYxPpUksSLnsZ1gaGIUfmcSaf63Uu6AnKFE4ZMlNOVgo+hpEF81O0CHQprCq/kwPuK8rS9A/mUj02UcicZQoc/2uSgEGSeze4yHB2kKugrtyU07izJ+RM3tktLswLXd3zsiVpIfMG431eGvXiz3mrpmy2e5iW7jTLpm0ehXjUDfWNk2eZceVwDTCxOGiOnUtNHQmF0/nZ/OQOq9t3lA5UzyRBWjithGuYXJmVPmtLhJADzYP0CBKiASUQBS4KQao8rrUgGNTkwjmPSaoNSqnpC8RkiO4mi08mZISumoaDZUhZYnVTtm5udIOO7jB7/zbbzy0mtwRmhYri6qJRsS4UFTNOMP9zNQOJHZ4SZarPAPO/Hozi1kFlMYnpvAx+/fxmTwMp77yvPwDNtJfhlqLGXs7d3Fp7//xxgLjCMeH8fI7DCcYQc3TeNl81TrNYKrj59NAkTD7nZqaFfzcNGhKrUewU2n/oxDOvKgfzl9PpJi/jwDotreqfWNSLybn2FafFHESMz0kTirk4FIs0mLIQlXb2PlhLpI8pWKQOoLh4qk+hiY+LMq9jStEBmEyqWC6exxQrGQJglMROPw8W/yd5OX7qWTEtnNrYX6dKuvrlJSdGIvAUFXY0Cg4RHsdTpEAc1vU34yHZTPohQdFTCpeFWCrFMrmtN00wXH4WFg1gl6E7VSHod0nt3dHX7+0wFENo8V+wT+2+/exdzwRbRqPrzy5hsYf3EWj55cx2ff+Q6injAGR6bhTUZRRYWK/AY+evtDeOt2fOnHX0a1V0OpWkSpmMMDkoxuXWkHwGBCk9Bo5AxWJT57mSBwkDqko3bR1+7D1PQIavYqlp6sEWqUK2qlnfCNKieYG0ngx772IkkZAyI/S62hWlSCIT7D2uIqbGWuD51/a2eHgdMJr9OBc5cvEiwa5qQrnz7EwvwU/HTOhrWF3Z1DdGkD1dwxA4VufOokPwkMJAb47yQf/N/B/h5tSAMq3NjbPqAAVsHc09uPSDiCi1cuEOgncchgsr21Z9rq6RRMJ+0FksZi/hhnFlRg44X6qT+8f5OkcNd0Q3L0eU0LTuVYDvGfIiAb+0t45oXnSJ76UOAerKd28PZ3/pB7SLJCwK4X2zgzO0PgOcGzL7zJ5wiaGydP0I6jgyM889wXCSYRbDy5Cx999/HtR/ShNE7xGdxxL/7s936Xtki7adMP6gz2JBgvvfwi5s5dYHAOwEVyE0lO09/zFHvEINpRH20u2h8zNzJdgrtyIk1+HIOLSZMiMOfSR9glcR2ZmIKbgfDGzQ8ZxBYJjBm+d8ucptkiIW5aGN6TPhyoT3zh6aGBUicWFhbw+ltfghpWPFq+ZfL5SgcMTgd5YlASZ5+5hORsHHefvIeNtRuIxAi0KuizJijYvkj/DtGe1c/fzQCeM6RKt2Tvff+b8Jo2X5uodxjME5rsaEWl1Ta5kIWjuklhUk91+bkCnU7K26W2mSZ89vzzWCahmJmbp3DSxF0PMa+KsFqT0aCVIqGoqjXS2P7B+Cj2dveQnJrEP/kn/wqfvvNdhGNOYgSDA59PpzaJeJy+UUOKRFBdJ7weBlGKZisJ7CAJ9sPFPWgUb4vkUrn5fvr/3PQgmhTZa3sZcyJP7Ui/KEMzJKanhrgPLYq4YwodGwmpi0E9zz0i2eUa6SSf5k6SRRJAG1LPa530TU+MM6CWoHaCHdpmi/uoYVGqddG7qZhcqRa6aWLYImlsmLolpZQ0m1X+mYgk14yfLeKoE0mdhqt9o7q7aIpvjTbEsMHATPLpsppDDeWo6yChr+c1p4VWa5tihaTd7iBhJlESxPFZe8RBFVkpi8zKmNDV+9DvlMZhc1L28nNbtOEmSbE6q3hIHIxPRSLExgbfEVi4NIuBsaSJe4eZQxRyXXhsUYqZHgnWANQadnd5G7Pc3+s37/G/l6DJyiOTY8gw5h2l0shllZ9fwrPPzOH5sxfw4MYy7q2RlHHvlCKqOiwNgPHGgqgW6Q+NPqhTl4qG9/bXcZRdp5BVXrZOnJuGbOZJIBxUVj7+rU47oUQYk7NzFCo2rK9vIl8pmnRD3Z7EiHsvvPJ1xlViQjZL8bWDwclBxlsKPa6RbrpGJ0cxOTnHuODF8WGO5FoDjriuFM+aBq2DNqXtDcRi9C3G83QRaytrsLrqpmOPhuipJis+GIPPEcLy6gqcwT6TBmRjrDw1fQqffHiXa35iiOlwchBLjzMk3T5+p9p3HtG/cpg/dwpVFbrSx5sk+BGKyT469eqDPWysPyY23ybBo+XQVtTXXSLSpPLQfzR51d7XxekzM4w5LVTyTewSUw8zByYv+/jgAIdZcg5rDeevPgu/PY5M+hjqILV8/x7qrSLsATV60IHDgLExdUpSu08dNKDvBKcvzGN2+BQ2n+wh2yzQFhkfFTvp+6FYGFeuniOu+zEyRnJJHqXbkdxhBurYpkM8paUcFY5wXDpARIXhVLiqaatXyk9vkdxqcUxfJ1FvEvN6Eoq0jQr9TTUg6lUvribirP8pHaJHDI5G+skd+sxwI5fPQ1HM2E1fUVtKDUNT8bHq0+QXLRUX0+ZUZKyUHmpW+gf9jNiidLg++plqtqxdK/+76vz4A3QGu+padNDHfenQz/wOzX6hAOV36JZIw5KUEqTOTjpkVD58NBqmSA7Qn2zmubv8c7V6npgcJu/zmvQptyeJH37/Nu4vPjSHtzWulerq1B5TxcZ2jw54XRggT3QwLrstYYS8CXOz5lDN0KQHCQrtRHyea2yDOt9pBoHXq5SuEDzuMMrUxr/7X/4IB7kf4c2feB6z0xdxuFmhfx5jaDJB3uIjF6pwH8kXym3a5qI5tE7v7WFrcxmhkJ3P3G9Ox9Wm1kaivkBB0Goy7te4NyTJlVSOcbFKHuZAJKqbZtokl05zKZTqXSduaV11+OCK0XbJAWVblrVbd4hiBCp+udSXg0ST3M2QH50+aBqhrj7qdS6ELwr3UJgKNo2wUznfDu4eSBB0HdMmIfcZkFWrGTmuigS1KclBTbhTE3o+EDfKws3lc1DZHJl0CJ1+pbf4mYF+xEfi5sRVVfwrjx5QSXVMK7iOvYUyyY5axKkJvt5ucJoLwufU4J4+q05JSHapjhWUezRikUw3nbPP5TBkKL27TaU0SEMg6pPg7x0U6FcenDpzCvn6MZ0mzUhDcGbAS5LotflOKgaIj1D9MDC3CgVurIfAScV7XCAwRvhZJFgdBhcuRI/EwkJQldHr3FupOCf8s2MS9UqTYchrxeryClq5srkWKTMARwJBc6qpQjMVN+lGgdjPzWmakwZNUXVSrT/taNDj+rrE+OmMDCjcM12D03dMnii9mb9PYKWhi+AreKpoVIFLrcDkxCpAklOJMNRJGlXNLsfTybeVBFHFqDpJ0hTSPooJgYt6NvdoQCLyae59i/s1Pj3Bz+nw/6a6o/GaIkMGUp3uN+okQHSkutJyaAc6YdfEwE6XpIgGm81ZkN5o4tTYeVx58SqGL4yaFIQtgrpIhYJW09nA5++8j35PBHMXFxhYVhigCpg5qxHku0itrXNNQHslIdvOIsEgosE4ycEEmvYOvvWn30M7rxQAAhGBKxQdohOQTO/vmp7QXir53cV9DIaGGGhPwx9zkAgqDzmOY7U7oy2ph3fjzyfCBggc+q6K9o5g2xcnMaNNLd17SOIzZvq4T54ZRomb86P3bsBNoFL3gW7LgqHRCKr5AvrpmEqPOjw+Qj5fon0oP49/E+x9zgDXj8SQ4qlZqyLRn6BdJKCuHcOxQbz6pS9QeFLhb2twClee4qFDh7fTHPIUz2UCkiaeBvmdxQY/u9HDNEXxQXobzz//IlRQtr5yH0fHWzg42kaZwiUSjmL27AJtmwGC/p0tNJHa2MXYSBJzZ09zz11wOfpx5sUXKMw3uXbriCUHkM8VaQcpLC7eYdBrIJqI8vfrpmuFhX7YrtowPbSAuYVLaJCEqUtIlMJT7UbVJUatFU9OKqaqXzdR6njR5w/DHx3DYTqDxGg/9zpP7GCAIfHwBqPcMy/9QtGiB5/IktNtajKyx1lTaJs/OjC9a4+LGYyNnzLFccrdK2ZIVIlfv/g3fgMO+lOPfqUTnzwDoXr3fvjdHxJYB2iHzyE5TiETGyDJjiKd3iA+LBKw2gzmLdpPAn6/D4GgGzWKw8N12s7gOKrtDO49eA/w0wdcHRRLBH8SthYDkWl7SqipVqo4RXGfP64j3j9BEXBEcVBCMt5viol8wX6MzszTXqIkSCnTQq7P5jL7o7aCIocVBnN7wIdv/e638X/+H/+GQolBTleJXBIHSXih3ECl2iAuE+9IdJRzbeuqoD6AXa6p0pGUUmdmMJBEjw6q20gdu4dp4gKJMIOkpjy66PsXzpCwdy3YOyyak6UaRYZyjK0khTqcCEVDJNo2ONzcG36ubg11aFDJ1czkTLVOHIyHEPKJJJPMWp7eblRV+EXflL23KsR4krOOlSSkS8IlMmDhfyep0XAPEbqnWKjEG5s5OdQIbAmBTsvFYEy/1rUzP1vkwkNHUMvFLoOXDjb4a8QvFYGW4CQGm25UJl6RRHsd8Ls9xgeVNxsI+cyaUJGb38/TbrR25DR8FuVu8zPpcxb6V4M/o1NYL/11fmYWZy5MIUBxWlXeOPHy4b1HtCGKfxITe18EPWK/cFJdxZS/vHBqGsmoz5x0txnAP719D97+CIlZHqXKAWrFPeIMAd4aQXof/B4v7cDLmKyJhWWsbD+B10VBzefVxOxmq2ZuNO19DOj1E0PKvNyXaDxB2+shk8rwc4vGb0xXLwrhSy//JP06idwGY2I2hWAyzHXqkGRH6Fsh2ugg99XHOKvBYA4cUripTeTY6Bhjv9JnCogOBhGnT1jaTuxv7eMonUaatmTxnZCADsNnp69x/YaGB036jQaUJQeCUGroc89cxvX3H6OCBvonYuijuGyWnuZFKwWxVbVgfXcHZy9Nm9PWJAW8RtprxO386TFUDzu4feMx9lKrSO0u0q/bJD3iFzqhJJYw+kqY9CcTXCsKSL7F8GhSf4pvffMdPHl0D22rikN1sNSELezC3Pwl094xX6PvObw40LROvnNJLfYojkNxG8YmholZGmTkw176wJwjXLyygIuXr2DlyTZWF1dQ5lrrENLpchOLIwjRJiaGJihYtmlnTmSIV+n8PhyMS40SxaiwUD4hkUj818AsEV0VWOtwrFbpocpncgUYp+lzsQD9sdjAUY7ciTGbr8y3001Uy4gywoHhDlbauW5N1CFNLZMt9A0VEyvnXDnxEnluc6hIH+L/fMQskeVyWSLvaTqr2pNqsnnXfgJ1wTupUVjzCzXrQS4mbFbdRDCskfMn9P8msadrDimUolwr2U2ufs/eIJ71mXitA0XlwvekgHtdncOQozDWEsqc9GEb7VhZCeq21OT3u9zkeckg9+5p/cPFyzMUvSls7+3T7ls4e+EqRkfnsbNRNK1SY0M9jI2N8tl98HtIzIdjGBoZpr8E+R1uPGK83iO2xwZCcFjJE/nJgSjjUzxIbAS219OmoUQ05jFpher4lTvo4smDJ7h4dRaDY1G+ewul4wp2d1NYW1+i3xX58wG+s9ZZMdNrJsvq1sPC9S8x1mhWg1NXL+SE4obqsNMkvplsBH6eYgs3lO/M9TjO5gjDdBVda5AwifyVq3UGgZJp0ea0uQlCI3w4GgmDp1IZrFxBD41mk6RZOU8Ngou6GTjUv5LkTCdKOnk2QZRkU8pLLQ7bVOJqFbWxtI1kIoGxWarsWhb7OzsIeUJUFapq9jMYPsbjmz9CeiWPyVMjBOcyQdyBi9euMJjm6agtkrAp9BEANh89ooodpVHF+UwxxEZ0AtSggzxE/biKKB2zY6vBzudoHjNYOWOYunbGOLiVf6Yx7iYdxElSSoNqk/yvPNqCrxtC/wjJBgmpKtk7XBNHn5vKtY9AdEzCuYPKHsEpPARLkAGiTiAn+VcRQCmdw8joLFVbDGUGU51o6gSnxXWJJKP8XQYCqjyry0PDtPC5vahzYwIkJtWa2h5SiDbV0YXOSuKhCWsUaSaPWCNuS9lDI0DUfUGnYXY+l4oc2urOwv8pD1xFdTpNV8DUNDedOokcq9euQEonC+qeokEa6i+qn6PH8jsZCEn4LSTwUstam8P0EZRiouEyKhyRaNDo63q2aK4NLV4XCSadkHtTrWRJ/PZRymisfZNO2TAn6Grp2BG5JyFS5b0UfO6YTmxVD+gJnLt4DjWKMdUxVMp52Ph9+/ubJofbdDUgqVenB8YW/tNm2hptb28S4CpGWM2MTiE5QeB120yO/b2HD3C4k0LM6ceFixdoE22SPAEXSV3Ei5WDTe7zMqwkI2oBdrhxiOnhcbz05vPg5pNs1cwNxdL9JQT+/zz9B6ytWZodhq2Tc4733BzffTnVq1zVVZ27J/TkGY5MUpJNQnCAYJsgTUC0LQmQREA2YAg2TNoUreGQHJITerq7urqru7pyePVyvjmnk+7JOXmt/cZmszBV7917zv/v/X3rW2vvLzAAB8Ne0+LIHeT7OocMZg385N/8DNfmpvHa917G+uERBiQuGi7TIekgbOE4d8RgSpFLMFR1vQYB3b73iEKzhHQkhNhsEvn6864M4wQhF6OYLxNGPl83RS0D2o5SyZwWH1KxFMYm0tAk2MlzZwhAysn0mJHwUxQiQxXS7u8zYIQJQlOwel3YWd8yV5DqeHFMcq5+upl4HEsXLiE2OYudg3V88vlfoWOpiqvAO3Ij6IhjclYTUBumhZoKuFSVHwgrk7FLkUUxOFLxFwFqchqegAtN2t3Ks9totEvcX/qII4AQ/Xl66ZwJCkcbK3jy7B7u3P6SwTOEr3/rDRLnc/z3JYML5VONl+4RbyieggFlw5n8ZE1diyXGjB1XaVuRSOS5WPX6+LM1bO9sY3ZxjtjkxLvv/gfcvvVL2roV3/ve7/FZPdjZ3sIyBXe72cMECXQ0qv75tFMKra2dVeyv3+fzdvDd3/h9+lKAAbWKTRL8QbOPWDKJx2uPuC5t2uc41ol1c7OzSM9eoijM4hfv/DlmCMRzSxmkFufx4MlNEgq7meKr3N2jwxJBe8XkVzu4rsqFVm6+2+fjvkWJqQvITF1gAO9je+MR7LQZiXRLiIGS9t2tWHHt0teJhxlj5xW+f5jifW1tG//Vf/F/pD81EA+R9Cp3mXtd5zuqtWCYJNxCgTQ+FsfeSRFTYxmS8izauqGgz0vEp7kHSh1Qr+1nq5tocI90uubjeivgLi4lEfSF8eDZNtdW9TvAKUm3EhYVSHW7E6SdqW9Ho90wxZqa7jogfivKEg35Ywo2jBMkxlb6ow4snHxOf5hiI0ocsWiIR5HiiZ9JcjZSfQoxy0WRZydOafqnBqYVSNZajFSa2jkkYdeJn4b+6HTPyidSBxb1fVYxpE4T1d9a6Xo2igpNM7bbAyYFa2Rj/FEOKEWu2rzaGfwcJO5WCgNzkyFgITFycn1GxKwRLcgZYBAd9c0toQ6YNMtAA5y6dQI0/55/wdftQtMP4xR2bqef+9TCq2+/ZE7S1R7RH44aMq+CVHVM2dzYMXVS2rPpxVl+F9eO2B9Oxc3tUvFkH2urz+BkfGg3ujje2UWD+1mkSC3ktxHPJPC93/ojnB4X8Oyrj+l7pyR2xFZ+jpN+oDRCdXJQZy+N7lfaj24xdeUep/33Gc9vvPx9vocL2WwOfn8AfuL6BImMbgV0Qq8ryGhUXXQcxK02Ht6/A7dfk0Krhiiq2FVpaeq7fbR7giEJYYmYLTLT7RMrgsRJTwiT83Nce7sp4DbiiMRkgnE7ERzD42dPcF6DB1tWEu4dzF+YRr/tIlaRmzBeaMKvWoq2GnUjFISpDs8Ay/TB3Wcl3PzqLoXNEUXsCuBpm+nahaOc8k0QjKZIyDNIRBP8frIbrl+P/hJN+lA7HeAnf/Fjitg92Fxqh0iySFv3+8ZM8wEfY7lN2LGxj1ovT/yJGbLX6/M5yIGiKvJtNEm6PObmpE/be/WNN+CzhXG4rbZ8Ha5Bg8/uYswIUADs0y/rOHtu0ZyCFsvHKHfK+LXf/D7q+T6++uQmuYcDxYbaMZ6am3ENwVEraXGpNuN/nX8uwp0O0sZI2nvWHrlA0MQNNTlQNxh1zBKXoGrl+tEDteck2wyjhsx3xcP4mb0W47v2WIdw8mD6azTuRILxqNO0mDksajPqp6BW22bddtfaNb5/3xBtN51GA6nq/BzxCLVyVr67TQd4Q03EdZl+6/Va09w8aXy+Y+TiQomTUEjy500XPpfWjzGZHEfptAQ9fp/ScuXX9DWlppGUDylu1dHF5ydXklcyfqfjadqHE+WTMsVike81QpzC+sz1BUTHMyhzXZYWlBbqQzFf4uc5sfJEdWp2TM7Fce7iefqn1xz6nJlbJv8ap6Ck8KH/qOhWaYoaYLZKP6yUDpAkabfCiyo53tLlCQouCSNinJUYQp+uF+so5nLkK1vkmz7U610jliRCddssQR5NJujzUSPWXFwHHbZyRfgM5GtSOOJkxAl1hbIc7+2NNBGt36aB8gvUbcVH0Dw4PqKc4jKQoOk6SCdtp9UmwtEgGgwQymULh3TyVeGmhDHg5hvDGDS5IT06aJMvf4bO1KaB9KlUPPB6PeZ0fH9znwGKG9ejkzPgLp6ZR6WZxfHmYxS3VmHjQ3b40tde+hZVms208yq1i1jdWkGBRHgisWwG5GjceYbqPU6lL7I5IqnUiGZdc9SzFW7UOCaW5/kZfexvb1J4tOFzxBAg4Eg9Kt9aJz7bD1cxo0lWJF4ahU6rRr1dxynJtYfAE8nEsLqyjgD/fWxqnAGIoE3iUKnv4d/9X/8FzsYmcOV6GvUuVXIohh2So5h3ksCwQFBOoEqQ73GTlW4xOTuO1adPkWGA1YhgXd2qGEb924OhED/Xanq4qmCDXJlAS8fstKDBLPVSAUOdmNlIkFx+cy2lfDN1t1H/dPUotpNkq1DXQ6DVtbH5f/w7fYc5AeffPSfh3DAaDjk3DQ7Y392HBihMzE2irPHaBDjdbnhjMXM6r6IQiYnCURYJGpgBBxJx5VeqRaO5XmUwUFBWRf1p6QgrD2+ilj00LcCU4iCBpittjdBVDqU6F7S5vx/+4i7sLR8WzmlAktN0m/HQBhfOLxHMNTH1iMo2Sgc8wa9+/CPaZBNL5+ZJuvZoOySQXK/8fgFnlnW1nOY6dODk7z95eAen27skynN4cP8pigcFzPHfX3n9BmruDt775QfoHVF40jm4tSa3fmN1H9XdEq5cvIBXv/MGjjsV/Pmf/AXOTE7iwrlzVOJpLloPVgaYU9rIr378AUIkHLoi1/WyLxBFJj2GqSuzJp9Ok8g6pQ6fcwYtgumTJ9tmKigjKZ/3jIntxdwphnxvP/dx1G8iNJHC05UVipyyaQG3vnEMGwErykCgPfR4gmai6fRMBn4SQw1HUmpRs1o1xZXdDsUt/yw1myZp9uKj997DJIX19KyG5OgKMYHdjafwJOzY3H1EoaeBJDYc7R1gZu4sFqZfNaSRhmJEXqNGgUDykqfIUS5xgOKXPIIAViLpcmN+aZF+rv0fGJLdpoDVbcQnn32BdqWGeDKA1Iz6fFehoj8fA3arpdZbFnzJn7l04QouXLmEHEmCx+FFgqKiRVA3KQzEJBUt6XZH9haNRvDsKYU430eTMnVDU6DICTKoKPdbLb9Ua6CJtkohIRXD/t4zgvJdjCXSOHvxMn7yi7/i59ZJkIfmmnNx8TwB0YrD3Abx6ZgkIU/ByGBAzLLxOwPKp+y4sLzwCqYWL2NmYZkiuYaTA43cz+Lsla+RkE8Z0akgIf8MkLSqZWqlooKgqvm/YyQOodAMgyKdjsRV3TIEJO0mcYP+rWLbx2sfoNh6SvxpEEPmMBY8i/s3dzGZnsLm5h6Gfgd++MN38OirO4iElRbSQTqTJOZSwBG7BF81zZdIh9FuNTBOsre6ccL9cxAfGWRJVFO080m+d7MxoJ1tEhsk5G0k4BYGMieW6EO6Vr15l4RHmUWMqSKyJj+YgZoK0AR6i5MEnCLYSeIeCYXNrWidQVeBRgczTh0l6oScJGNATGYcYhywk/A/L3bvUkx3ifMqutZNmU5/xybjSDEGdWoN2IhlNYrW7HGRxJtEU4cMJM40S1qDTvJkt0A4HCLpdRJbTmmzSkuxYdAZ0iZ1Qq9iUJ2ek5DrJKvvNjFF+bt27oFuE/U9RENzYKQDJ8Z9+hPfjbZlUYog/8DLPYVy1/0kvhQR/CsKrSHtpELyT3JDEeGgbbssXtp2Dz63BIOVoquLNomyDqESFPXFEonehFIL3JiIa5w8SUyzTsy04NyNlxGPTWJ3c51rwfBL+4ly/3Y2d7C9u2NuL33uIDZXHvJpKYYoUqIUsbqZrBNXrSTc9frzGwe3e0SM9qJZ79MvlcdMUk4bevGN3+TahXFSyGNycoxr4DK3hmF/mIRNt6JSKipAU/eaGj774H00unnY/Xz9gA9TM7NQx5BaQZ1kmmh1+X0SAcQ0dRCxkjt5PWHuWQFJjXanzzX0TFx/3ahNjk3Rdh+blNCrL93Ak5sr9KU8vv69t9Eu2nBIcqRiSA3e0o2H4lVRHbESQUQYL5dmx7B5/wSf3XyCjq2M08M9+v+OSe9rMC68/LWXMZk8g/X1PSydXeSeU0QM7Xj45T3sH6/RF9so549RaeVg9wzhpxDhwtGWPcS5Jsk7fYG2s0vBL67ipO/aSKJ0zGIO5YQJjIVKvaiWuvTrGrGOYoNk0OVwm85CnqALL7x6A1GSNw1+yxV2id1cQNqZm2Td7fDj1idPsHt8DF/Kzc8WKavjIvnS7AQ5U6VpZkJsk0c0GH+0JerIZLdQ5FLcKR02GI2SxGtoX5/rpOcm/lP46wBUM1U0pEipTyLVLvkbfZ8mRq/hbyjdiUTyeb0beRD/0E8xoyyGIb9H/jAwTXz0u25pVfrXgEJ/kjisQuwm+SJFb6dB8q66Da5PRwevlCSMAbUmMYCiykbu4qT/NOjjusV28DM0mFCn8xKPdn6X+OhIYtirQY4jfq64CoML3ytIfqmOckXimQayCUB086zGJBLiAYoH7YVilGrixO3VLnFAEFQqT9CjYnPGdXeEz+UiqW4RV09Jzrt47eUL+O5bv4f7t8g7yXX83B+1hj0+znNtDhkTyZFoE5oNYbU1aSf0PSuF5tQifLEwMuNj3GdxYApG8koNgXJSzKkVbCwZoU8PaJfHxHu7sVu7VcX7Ve5Lw4iE02IHe+TYis8uio4A+ZpLKayxFCwf/OKXoydPV2EfejE7vUwDHJqrqnKxiVgwTcALmOlMsUyEG0hiSQdXwVog7sDjr+7DM4jj+lsv4NnOOtYfbWI6PY2ZC7M0RhJ3dwAhOpNOpUUYa6cVo4CmSPx6Viomqv/i7iqO11dpPC0DdKmpCQw9Vnz6+U0cb9cxR8Wj02P1Lr5GQ9dAi2h8nAqMgE4nVP9WjcIdNNSGiWBBYaDT5E6PDntURmpihkpYU8BOUSmSIETHaNAMIPw+pc34vXKWPk72TqiIUiRnDF40KI1yPizu4vHtWzg7dx4BBjm14enlLfjG775FxZtl0HEyKDG8Dir48p2/hIeGPnf1BnxzGayuPSYHtVFptUicPQjGuXmtKsGJ793ie5PghJ0BWDs+zC++YLraNBm8AnRuJx3ezqCl3pjqxGEjn/VHCb7cUPUnFhk/JRHpEBQzfGetrYppivwzL4GfMRMRf4Tr4EUup24V3HQSfoecjYb//5/syQVX8ZNuNGjbDHJDtOgwEgSagEdEM8SwfHjMYJEiidNJC/dSuVatJlQM0qSD63l8Ab9R0yr0bPDvtZ8diq5KJYfcwTbFFMkojVJDgSQGLPRGFbeaNookXfxaqAB57yCHWmmEs5eu8TlJagjSS+cX4aX9/fJXv0S9WiJh66JXauL1l1/DG9/4Oj1RqUPK/6Vw4BpLfet0tc0P7BAMWsMOPv/wQ8zQtuqlGqanZtDgnxWPD801mU4oTTcKErudjT3sExBbPQuyGzlzFZaaiKFwQmLcGeDMubP8uzbi05NmMqPbPoLPZUGCYqzvs+GLz78CSj0Gj0UStRAGXgIIZbNaOer0TLmMpstFe4TsbhbTc3wm7mtZQy5oo0USkKBf/VKjRmGXTnOwETCfPHuKPh09wT/XxMph345WmT5DcJPC13j4WQbMNj87PT5BX8iY93l8/z6Odyhezi6ZKZLqhS6ffPb0AZK0kRffeIv7pzZPT/l8HiyfuQgPxaxItlK1dLui3vvqlKIewDqMUX/fJElGn/utoVQay1+jnWj/p+hvImwicyocG45I1ls6CRnh1lcfkTifIEZMUXrZDPEmwiCt9ofqdBII+WiXmhCqSbdNU1AVIPCpf77IkzrPrDx+iuONbXztG9+mqM2YK8Ie/SCcnqBYVvEfwydFpG6Ljo93EKTwExDv7z/F/NRZ3PnqM9rnEbKnm8T4LkHcTxuhUHRRsAfteHprkxjoRSw1QUwMcS8mcP3qmzh//iUKEp0k8n3U1o32o7QvXVWqtVuX3+uU0OX/4xLRRxoMLjqpUtqFAqIV1YqmGiuokkCSzKjjRov2WaIITsSiuH//MxycPEYgSuI8FdFtJtdGwiCCYGACJyRJB4d5RFIJ/J/+4X+JbilrcjWrFGGaLhgjYVcubY2EPhHJoEssnJ8ew6O1XTTpzxoHr0m1qXAE43HaNIPJo5U1qFWiTnJ1Qjjgu6Q0LjrsxurjTQyI3RquYufGi2MrB7RL0m1SEM0pHGmdI0As4c+R+I2INSOlzzAgBv1JqDf6cETSwOerkqDW6btuYohqIFS8l0qGSSIYUBlMJfRz21lsPlKRbocknOhEkuy0uLm2yrVVwSSJA/FChaK6BRLWqQOLh4FuRHyjZxn7G5mDAmKnwRr+rq73+Oc24rpO1NUu0MXnUKpDtaGUGpW3UUzYdajQMx23VIv0fCaE9pHfOdCJGZ/b3DDyvwnMfr86lblIBLi2QxeF2ik/i6SkoxZ4JKu6meR72Eh+NG3SpZNAPofV5iU54/9lPFAwtjBoWxkPFpaXoU4QMdqtBn3t7R0Zcmon2T1z6SrX0YOHdz8hBmZBOUHf4ro2qzjKkRD3LVg6s4hquYZGu8znlt8oTrZgD4Tw1jf+gDYoouXj9yzQpgIkLH5DIER4NG+iRXHXJOk6OTrC48d3+edtkwakW9nk+CSS8TGcHOfQZuzldnOfXfQvkUKSMr63WlE6iFuyeZ1utuoCdtUHAJeuXsbhkwM8enQXqXMxTE9cwOrDTfKDpvk7ez+Mnd1D+lOTuBBkbI7iaHsP0QknXrlxg5i1jytXzuHznz3Bg80H+O7vvIHsWgGffPkRrr2xjOnZGdOSdOd+DvdXbuP7v/ttnJ5UMRYbx7t//REOsk/42QXEYh4wvPKdBozPTVPcqdQXDb6RHbdJbvf3j4xdzi3Omd7+m1sbxv4l+DVsMBJ+TuKPj09oUxYSSC8yiTHj5zqwnB6fwcbqAYnpCNGky9yw13UCTpEqztEiXrcorGbGp/HFBzcpErK4dukCQuRMAxqt4pLS/XKlkkm/7dTLfLfncztUE6bv7tYbCEUcCMciyJcqqPG5NLekVdLQRto+hV+zr/Qmikq7hmLRJvttRBgXfIyZ6pD36NEeOVOeIpHeT98VnnQYm8r1Nvr0ebVzttm4uVwXL43Qa9OkcK6d00Ec7BGfffQt/g7tUJ3OxM86jP2qC9QwNaXGaHK0uI1OxDV8ktHbHCK6uA5KbeySZGtC64BkfkBSrh7eTsbUVqNHTNBe8f0Vy0nWNWpfJ+Oi3fJZ1arYSdA1pdac/ZP0OygUAhGfOagytQ0UWoVaxQzFC/jIU8gBHIyUZ68sYzJ9EYcbDVRqDeLciGtRRntYI69rm71WC1EbsU6ddSRaCH6IkCssnJ+j78eQTEwgMzWOgCtC7CRe8H10ZNDvqEHHgPxUOG/F7u6uucmKhmPm8Eqsq8Y91cDJHrFCtwayX014t7zzHz4YaSxxc1SjIt+moksa1R4KanqYcrNc5ipDBaBdmtHWk6foFUuYXprGIdXwMVXM/q1j/MEf/Qac8128+/M/w5fvPUbKtowzV5bQsVcZ5B0mKC5GFnDhLMGAwU8v2xlRdVFZnlapLj0R7D0pme/3z7jw4O49XFi6RuMPmnYzplCu0zFFlg4n/ZxGoPZsDjs3mMF1c2cFP/3RT1HO1amQwobYvPDiS5iYG6cCqhgF26MCdtBp1PYpFAmTTHmMulM+bFCnbnRML5WZChjUeWZob+H+sw9Nsc7SxBWj9v7iT/4SnT0P/vDv/wGccRj1f5jfx0f/5n380X/8+6gPD1HMHTKg3YWXQDtzfhYr60/QzFfpDEloKNHu4YFpxH/+zBVMTJMA8XNn5qcJBlV0aiTsO9yomgdLr7+CLp/VSnKkMffW/gA5qjqddOtUOpZMGGLg1yAfOpNOavX8GoB054t7mFtaMEQrEg4ZVazuBWqJqGEYJs+R69ioVPDVJ7fgsPrNNWxqLE6i0OQ6UfcRtJW7HKAg6FvbeHLrEWZIVjSqfNBrYPvZDlKLy7SNpDmhVxJmq1Uza12nwWnyl65mBwSfUm4bw3YFJZJbiQd1VNDJgoqDddIjPuNgULbyc7hFOOZ6dWi6GhRiGVHxEohOillcvvIC16mE3EkR48k5nL92DUf5IzqQ+j9PGtGjloS53An8uqpmMFl9/MjkAk/MzeEkm6M7D3F4tEe1mmdAauHe7Tvq1cAAEzSpCu1ey+SVtmgvjyk0W+UeZtIUn9eW8OJLV2Hlwh2VKVxr/J6VXRLrSdz86h6Wx+dx7RvXcY+CbIWCNRVLk5SQTFKBq2dzJhWHNxVm8FXrS12rjaCBJdXcKZ1yiKFDrTYbJF95TIzPYX99l6SFJHyaIu/kiMLiEyS5J6loGqGAj+v9fECJjwFCJ8PK09VppZvRQ/mAPn6nCkwi0TjGJ9Q6cYFEgWCu6+ZyFWfPnYc7GMCzZw+wfX8V3/7+DzDFP6vxM720u62NFYrzAubmFk1+/YC4kIim0DgtIZs/oYDaI0gNMM5gHeDn+ENqxcfHknCknWsku643LSRQGmyhvvhqZaeCGZfbR8FXI/GkID485PuEzM+o124ul0W+cGQKDMkCSeQb3G+KS7vS24IEcydtMgqfgwGCZF3C4IDBXL39VWglkRXiu7fVESMWJwlvmNuX8Xn+PQni49Wb+OFf/iugT9FOgTIgeVYBGl+FwuY63vja7/F9GThLDZIpm/EHpYkZ0k/wdJmr2hFy+RzFSQa1CkkJhUWQokKCVMHulELFQjI3MZmhLzT4dwGSejqcrtg0zZLvMqJP9bskhlYHCvlDHO4+4O90YYYsORhwGehjwXnu3yJ/h5GQQc9HnPyctvbP/p9/gvfe/RFJHogFJJMMQOlE2ByF0ZKIpz4Sy+c99Av0w3yxx/cYiJdiKhOn39lQLNdRPqGPctP63BubhQKIXjfGNVGwXV3ZRpeYKCIqEd8bNg1J1hW1QyfIbvoXbUIdo/g65lBFhEFXtGbqMjFJJ9gabqOpUU0Skj5tfEjbJEUlFik9r2bIgJ8xwUWi0GkzANa7yGaz9M22wWQ+AD+bf891JdwZUq4UODMwhPshou4QgeCekH8YO9LBikkjM7eKpN5cH5tO4Bh3RkqD4wfp3IFyhvvKd2Es0Omdj0xTY/edFHYdBkhT0WoZUnSSXDNIe/TZJBT6R3m3dgVtPqDposVnUT2PJi1XJQ5NUvoQXb6Hando9iTMmp7N37fzP7jvNtqCxIHaCFoIfEr74WPzv20mTnmJW26S4lAwiPPLl7mnQ2TGw9jeWiN5Jq2rndLmdRNpA/kW15hmwn+v0ua6TRXluxDLpBCnaA1T2HlIllLEyWQqY4han4JZ3U3UHrZD3FPXn2K5aMiJbISrzOcm4eL66UhVBenFwqlOohg3S3y9FjT7Iqj6iFCE66mTV9UuEctJ1tSYQP2xFYfC3gQ+fv9jc/IejHjMDaVyzRMzY3j95W9i494RfeoItoADmRnGbRLqbHYPN17TvAE/fyfC3/Hg018+RNNawFvfvY7CZhO3H9zB2ZcmcOXSZWT8Y/i3/+O76Icq+P0f/AZ++u/uIsvvH9jbGJuIoUbukjvZoyCgf1dPkKuUTdpaTzf3lbapbVBHoUAmhtjYDNeU+0Hx2mqXTJ5xrz3E5toGfaFiOqKoe4snoAyDMAVL2gyM0UGaUuz2trdRKO0iMR/G9PQ88sd5g8/let0Q16X5JVxYvo7t9WNsH+zQLxgnvPRBx4B4ETRddlwkmEqnaJ4yRtL+NOVTJ82lU/qivY8oudHpqWaKOInttb/BsT7JeIN2pvNQxlcSeHUNUfthhiLaDAmnTfUuxCpEuB91YnsTXtq+zxNgbBjwnzIxjjjtHGJqPMFIpRbTNdo8/aWj5gS6te0R7+kH9A8LcZ3uB/XXFwZz66FhUAPGErUpHUisBCk8KRzlDxrkp6wEfywGj9Vr0nO69B2lZTplayTemnSuGy4NLnRw/0ulOom4TtElxkne/fQ/OXH3+cm+YqH+W2289Vy62bETj9SBJhaJ0rY7piGE08bn4Tq4aLfJeILxbdzUFam2JXdUQfbohL/bxY1XLmN7o4it7X14/FwpYmnMH6VNWFFuFug3xBK+jw6Ix8cyxBjNOxghlZkmv0wSVyho+P26OVR6L/+AMWlAXpQlR3XweelDFKCahlykkGqSO6XT9KHN1Y2R0hzUaoq+bE5NzdQ1vny3PoDbFoTHR+ehEVH3E5xOqTTKWDxzloSbgEcl+NWDj/DTf/0xzobO4g//s9/ESvYRQdsDjY3VJWGQCs9ngM6C7PEevvjwDiaSy7jy8gumq4ZUSJdKRdds6lmtwQ7cD+McuqLUyVybKlxpNGrIrpxBkR09sPp2Ph8swY3mgmhyqNrblPIktlRXKlLcWd9GvdBEmop56coiPHEnqgSdfruBKo3d0g9Q+ZwhYHEBabU6M9HJkyZdun02PNv7DB/96s/Qbwywt1aBvRjAmfTL+J2//0dwTjioUo9QPCwgEx2DP6EUFKDTL5LQfYYqHTHpT2Lz8RrOLC0TbOb4/RE8O3iGzfvbCNmjVHVeRDNpDKjyKrs1vPatb2LgbqNyUELh4BRTZ5e48sqtspgT25PNLK5cv06xQzXINRhRgWaPDnC8VcDC4hn0LToJJ3FmAG2T0NgYONIk/wqovWoTpaMjs44OEhdN0/NSkMjI6/UKTvY3aWgkd4xHwUAU4xpPTYGiHKvnU0mVftInUNXQqJLkM7i6gn6CLkUNHaFGQq78VZGTTreKQvEYuyR3bQUPEnkfA5WGadSLZbOvCnwCN+WQ6hpLLSdNT3g6qAKdoqw6jVgYXArNGp4+2UTUl8GF65cYPOnMvgADXdkUv0xMThNwyqZnbbFRNjmUue1dcxJs5edG4ylzcxAm4SiXKsiV8vjqs88ZX5RyUce5c5dMm8LaUQFvfPsN3NvbxK1f3cZYIIaXXr8M/3wUf/I//Bm8HSt+43feRo0E5vP3v0CcoqRFvzlZPUbU5cOlG2exeH6a/tJGmYTl6cNnyG7sYpkgrJzUcxcv8H3sJP5l+g9JiIplawTphWniywjrm8coHxzj0vULhjjp9ic+FjInBXvc+wFFpBCXuMJgAyR8PgbZJO7do2AuN7BMFS9BqWljEiuRUAwhBt6jgyy/z2U6tDjtXpy9fBkpAu7jlQdm0MrE2AJCvjQyS3P8fJ1wk7DRFloMRPt7hwwEWaSTcSxcvATlyoX5mSK6gVQEhxSabgqsLz/+0uReBnwMLi4S9KADmsynPq2mfRttJJmI4zh7TDJbIYClCXZhkmCnIUbaM9MViLaqYnNh2XOfZ5C3OkkQCKzlPA536Ad7WQLqBKIqDG3XTfeTvc1NPPjyC/z67/4OdnY2uMZHJOQ+VPNNTKRn8fDeQ65lAs1BHYfFTQJmDTOZCVy+9oa58h41B7h44XWuaxfHBxvmRFepKMFojAEwY058jvf2kRzPEPwHuPfhV2aNvvt7v4kOg5PyIf2+kCFbtWoRe8f3kS09QTqVQiw8xkBYxWllB9FImj87jkx62QQxEVvddqnby+npIbZ3Pud6jjDqhEgUIwhQWB+dbDG4L5sUKZc/YFK7bt2+j//mv/2/4f6dW5iKhTFUwSQDZ5rvqG4HmjK8tnWEJtlah8FZEwYnZ7n/DPwiByruVcqLTpgUBIckIFG/B0Ha2/buPvdBxJEylj7d5ma0+c7ku/AwZqg1rp17ZnOOjP/qNNjhGvKZBd7EZqcIta65GbTpqz1db6uwjX8doliSP3brTTTrRRLREsYnx1CqEun6DIDE0S7Flrq1JJMa12/HrU8fkjS16d9h0260z7U+PWUwI3lxEr8stO0GBcCQgW9EQaITcZtNwmFI8qduNcQX2r2Fom6oAlSSTeWxuh1OxqYRLFwDvauwU+JQRFlr/Dx7dsQAr3eiuOTPiwAQ/LhfDO4k+F7GT4nDLsmqbFSxSocLOtmzWJzm1FGphkOdkonYSDoxSBMQnhNfEmIH98Zl96PCZ9ff22yKczpx5u8TK4e0L/WN79Z6pLP0LZL1HoVao1WmsBuQZJNo8r+FKQ76om4ttV7+9Bgu3ngTsdgk7S5DwqeBMRFEQ3FTx6Fb1xKFtsnH93gRpK31ifPiAxqypYJpBwUTGT7XjVhNEbP3dA0PHnyGQNqBSy+9gKArQQwdwMY9CJBERiNxYkkYuYOcaeOYiMTw8c8+ISKS3GbCsFOklSjsybERT01hPDqDYrZCPlBDlHiSTKTx4O5jQ3hstEs38WRhcQkn26d4+PghMufSuHjpCk6e5nFU2MaV15YxnsjAQ75y/7NnGPm6Jp3x7ucPYCV5qzRlZ2UST9oD99LrJEc43kajUaUQrKNSrVBYd3CaOzBdTgKJMVy69jqmps4gmyty/dVZ7JR21cX2yjNjr7q9Uc62OjyJCKeTSVw6f4E2ZkWImBaJTuCLT25i/3iV60eylkyRS6khg243VdhHbMxREFAYHfF7Ja5G/B7dqHi5hi1yo/HJNCZTkzg8PjYHEr2mWqdmaafyxRpqnecD5jSd+9LZs8hlC2bNRJp7TQvtyYPVVQ2qq5gheWXupeooZuVrFCgjciwaKIWsbsk8z7tkGbFKJyWptHLt08kEWrS5Y7XzpK/r1oNLaP7fSKmcJOIS9jRkxnzaDe1Zk2KpIQxnEXa7iWviluqPPqBdWmlL/HLjp2oXrIMbEWgT6ym6JSZ1QzdQgRE/y+OhKKjUTRtVdaczk8cZSwLEKi9tU40q2h1yBuK1xIJG/7cVJ/kzTvkdv1sHjCoc99OWhOMaPuigLZtjB37/eDKE8+evmQMNtcA9c34JzZIVJ8UW9jXJ19Hm+5BzqX6Dn6lMAxHvEWPFRIai1Kv+7TH6I+3LG6TfeuBhjGxQDPT5nur9pum+SunTrbK+P5cvwO7kejHue/R/CZmWo+PCyO2Si3dpoDUS1QEX3WUARHkuqspvU+moWlSnnxrmoIvOQDgGuzqR0KBOS0UEU34qrgJuv/8Vdu+U8Id/+w9gS8Gc4FkY6DqdMlKpGAng80JBqbX8UQ654xPTVUPH+GrHUyGpqGgYAwHcOXLjxddv4Nqrl8z4bYYuEsEy/6mi2+hhamKO6s+Lvo2LxgBKnCXBC6HeLeGgsGreqUvlXy8W4LKoq4UfVy6/akCd727I+TM6eLgfJYm0YfrMksldU3sbC9935dkTrNxdwfXLL8ASL+LHP/vnNMABn5nGmSWpmfgavv27v4fwVIzoS0JKNaqNUt6U+tAqV6vf0ZXzBrp0AOXTFipFk9qjnOitZ9skKgr4CYQYRH/41z9FOj6DNJ156cwZk7IicPeHA3znJt+FRJfETDcEhwyYypfrVvq49NpFM2J8beUx7vz8Hm5cedmkHHljGgZBgcF1LRYoHCp5OJx+TM2f5dvTUHVi5VLFMO2eTsX4R2Mh6aZTKL9LefAq7PH5VcEuP3zuiXIIFd716xQKtAEzTIEBpk9DU26oHKRer/JzLaiQHOeOD+AMekw6Qe3kACMScRGAMvdRRXduKUqS1eFIxIC2RqTT93k8DEp8Pp226dRLeWPqs6xhIwOugUj8SaGKKo1eg0NGPQsdlI517goyZ2bxeP0h6hRFCmKXKAA7DLL7e1s4JaG78upVtO0dfPLOL+Gg46cyY1wrOzZ2t03bvGvXbqAfoEAtV8krpL77uPXZHdSzZVxYnsO1r93A0+1t3P/8DmYX51En0LQrVL382Ss3LmPl4Qoy8TEKPScawxoVOUkEDfTe3Yc4fJjF/NkZEuI4dle3cO7SZcS4/7ozL9JWA7Eg7t1/iMpJCRk+V2oqg939PcofGxYuX0ROgpJ20GEQ1Gnic3bQJ/HMopE/NTcCIqgCwyOKtT0KE4kzTVvMTExgbGLM2JHI0tHmkTnVFiGKjcURjKlK3Wom16pDxPT8NAOtTkBBv2xhZ20Xv/Ebv4vY1DTtz452vY3TwyymuAaFbNaQbEfAzfd/xADveD45j4JDp8XKf9YgGj8JWpBCpk+SUyme0jcdiMbSBCc78nk+D+2pXKrytQiU0/MELxvJgJJ+lAvJoEN7PDneh4ZbJEnuXO4gnMSBveMt3LzzPrbWVvA6SbYKwLfWn/HvHaZFojq7hJNTaDMY/uSv/hW6duIISUKKPhjVtXwhz8Bboxh14cWXv4/VZ2vYeLjKYHcVc2dfQpg/88H7P+K6nGB2fsbk4oYYKIVh4xPzsJIU7e2tcQ+LUN/epflZHB49YyDuYYY/HwyQiEYWiYV14ythktJy6QTh8DhBPEO/ViH9c7LWp3BtVPPY31pFKEKxkplCkfvr8QdJXrLE5ALSk3MoFztcJwsO+Az/9X/132FjbY9BWTmuURQOi5ggUdjezzHAD6C0GwXUqUwCSRKvfLGJffqPME3X9joJVk2Lh5iTSEexubVlgiUcxPk+DaBLn+vVzTUvOSJcFLpWG78/oGt9B+3zedcr5XF7NNxlQCwxd1DChqa5Feh0RtxvGzS8wxWJmEJCDWGzOLt46bVXGCxHpuNGh6LJNqJt0+b6/P1QXGlbUfq+D2vP9rDJf7oM5mrXWSs3+eyqKeoSK3Wy7EJ2r0jf1RAWQMVTpAIkKAx69JY+7alHIvI8l5wkg+JFhf5i2HbatLos6UpBIkm/r25B+l1dQyitSwWUKhB0kIiLvPcGIu4983vKw9WNTsivE7IuCVRZN960YS/Jvh9O/r6xZcZX/n+uG8U111I/4+U+6HZhZGvzc4ihxF8GYhIXEgcRGKvyxeUHNiOMRk2KHT6HN+iEh/tZLPK7GCOUZqo1lYhKjE/hzW/+HiYXzpGo0SZOCkgkY/DxWfY3Dvh8OVQZo9LTYxhLJLgWzw+89LqtbtOQDrW5EyZrNsZpvsb1XyOmPCP2FJFaTODixevwuWMUDYw13HsRi5iPMfW0g+OTo+c3gPT/g71NeGgr/mAIheOcuUmQOLP2KYocAa7LCJn5jPkMD20uwL1Uv/gnd5+ZvxsRJ44PKTDbBVx97RrCniSe3SPOLofx6is30CkPySu6pj4qlPSRUAErm88QT4cZy0hdGUt0GFcuF7AwP4/s+jHu3/yI+6zWnCRx5D/q5KPCYq1rKBnH/OXrSGYmUadwsdMvyyenOKTYbzVzxESlezbpnyJgEdQpcFRUmpwM4coLLyITnaKA30OucmTs67So1s4hs4a1WhUn9Geta5txtFzOGztSJzmlKPpTIZw7fw7t0pD4UmHszpnbBZ0oqz0r6QWFNNfNa0E6kzItrWUZXmJrtVCmvRInilWDJ7VSDjEK27F4GrtbJyjWaqaRQXoqhLde+g5++e6XqA/KaNNfdaCpzljxeIREWoWxFXMo6/dHsbV1yO8cEsccJu7otko+0qSQbtPH1LtcnVX6plJf9QmqJeA7cZ8HXFP17JeIFVlVq0KRZzdJfqOtk23iDkW8lSJVl2M6aFWbR5WNiwyoVau66kl8aGCW0mybVZJ5fofD1TeHDxLuAwobDa9s8xlkR4qNmkKu051Os8d9dvFngCo5iDBI7aI1QEnDfGjA6ItQ8/f9IcYk2pBr6EU0zNg4EYEv7OKPENco/HV7qyLcBDltPOxD9qCMg11yXWvTnLrrMHdyKYagP0ANRoFh477UScr9qn/R4QXfj+4tQaX6SqeXeCgxbaco+cm/+sVIOWz5fJ4GQuf2aDSzF/GEcmSGCIUjps2aprPZqczb/VPUqabapw6kxibhStj4uwzg9Q4y03HUcIonjx/gyTsbuLR0DVe+OYvP7ryD25/exsFqwVRFzyzOIjU5gYmpWYwz2Gg6lz/qJ8BbueDc4MYpVFWsk2n1i601qFDokOCmS2Eop08dQpqmf+fzvsQuBmq1GSrmj2mUDarSSQKr8neb5qRkb+fA5I1PMXhOzEwiTDB3e50o1Lfx/s9+hMZ2H9Pxq7jy1ktILMRNsYeFwcfKxdIV2s33PsM8lXp0vo93fvanBLRDdMtuTDDIvnLjG7j0xqtQb2oZqloiqSBEVzTVCh2DyrhV38PT998348W3j3fRJ1muq6jEakf2qEzHz2BqaQb3ScbcDGRz02fMidPM9BTUCzwQDiNspjWqi0OJQdyPHRK1lU9X8a1f/x7JH8UASViHguThp79ExBakcXlQJiGfuXoNjmCMYEt1ah0w6BVQzWrsNRU1jSYxmTL5czoN0zWxFKwIe5vrLnXJ/6ThEugVTGgrDTq1TsrDiTQ86RT3TISZyo8BSYGyQlLioa0IAHd2NklefBRup9CwCbWiUws2Tc1U8aqumzS4QP3kLbpepxuZK2/anoYfuHQCRwWtLiBOh8WoTgsZogqlQiG/WQc7SWCt3zOTwBr1nlHUmqoYj0zglW++agqXKwSqVqPI1avT+P18r4ERZNUsiRjXSKdqkYgfoVSSBP4y3vvZz1HcLuFb3/8mLbqO9979gNzDZkhY/bRKe7Tg1bffwL2HTylMO1g8qyFDJa4jSLzvc5163L8Rzi4sMghGoDZ3mbEk2rY+Pn7/S+S5/hPpJJLBoCGeSk9q9su0YYIP91tX9DmuWbvOdSO5CPgTJk1JLege39JNlAtnX1gynWZK5Zo5eTZXjtosAmSYfmu6XQQDcEfDeO8n7yFGAqEzP50oGNFLv0hQ8MUScdORJqw6BHeI391nYKL/6QRDV4r097CHz6kBPcS5hcVzsJEc+b0hBiT1XyVIUrTMzyyYegWr5znhULcBEZp4kgGa/uwmgJ/kc9hfXUUqGlW9Dp5RSLYo9jXEYnZ2Gdeu30BZQk1kh6REU2/D0QiJ0ABB+qxO7ZRaoRQB3d4JM8IqquzrdIUBrtmAU+kKdrchBLXTLLEsyX8mSQqOMLtwFjaKhVx2Cz9651+QyD9FlNgxkUxxvQK4eu27FBBdfPDBv0OJv59JTyBGrHp6bwt+H4PU8JTA28P4uEaPqy+4jT8zRbu38judWN95Bm+kR0LSxnhgBvNLc1jbuYux8SBtOcB9y2Asec5U6yfT41A/dAmWRGKWz+/H0d4O7ePfkRAdkFhPIxoc57pFMDF93uT55knIb331S4qoEA63d5Dl3vcpZv/4b/9d7B+W8V/9k/8WdfqdAt9YRpjqxN5B3pzm60TXw3eN0jYYjpBjwD2iX7j5M0rXU99yN+06QhuMJmJY2yTxZeCEbiVJSFR8qXxIG/3QHWDQY+BT5w11aFH/bw3HkDgXEXfR/828BeK2R2TYQYNwuJCvPC/g7A17xH03AjQUfr2pH0gmM7j3bAPlgyrifgqeuAteBsIuyecRhYV6KqtrgYSC20kbUxoLv7uoyY2tNtfJQQ8dYkDCoOti5VRrcIzaLDr4ezrplhhVHYJJsWlbSBYYT6wiEvx5+oNyazWp1xSf8ect/DOQ5Op/KmZT3YpVsYgSRERZ/dx1M6pbAuW+agy6+SySENmghgApZVB1UYoHAcYqncxpwIqbRNPDQKyBKUrbkZjpK7WFUYs/LD1Af6OQcg5MBxn3yGfWkY+BDtdPbEWHKH3FRPNM3CYSFv3T42fHabevfPs3ue9JzM2fgSaWdvptLM0tUIwfo1I+5dqRpI/FMD0zg1iIxJoYrs5Xfoo/pT206k0znEbpMeoKkjsqYn3zCcIpL/FZdVxpvje5AgWXFIy5LbE6UTqtmRaBpySkptaLgqGS3+Xn6CCIvkvbmKSQ9/ljXAvZi4+/38ckY7OEQ4z8Y35xhkKSn5WrYYdiVzeetXKd61U2XZeyuyWSqyyuvHIeidgsBarEf52Y5ETEF8bdz9dR7pWJH160aHfReIA2GqBvdRAh6eyWLbj90ce0rdtw+Z43W+jxudrdFjq2IV7/7rewfOY6ot40KrkWDvd3KbrXoWGDTpL4bqvCn6/RjpTeZkM0lqC9E1/535VyBX17H1demsPF5YsUUD5srW3iOLePucVJqMWmTqU7PfoDCZrmjeju0+lxo6HUlslLaJ0MTIMJq6dDm+rxuWpweewYthymjsfiGDwXc2G1aR6Zw7chSbCdMdxv8fHv6PPkBddev0RL8aGcG+Hu7btokLgWa8QuH8Ujfb3X5u/SlpV+VWuXTQ1UkHYaUqowyaROnJNjcf58jBhGHig+06FodtPXGR/stjC5yDFt6dhg/Ii2LJzo009FoNtcb6Wd6DRYLa2HI6Vw9WknOhk2CWSG98knIn4nxqbIIxtDVEsUHxY1IKFdDcnv6BNqF6lTb713nwR+MGpSSPHvrXwPfp/OwtUOlzBkbuqUSikRXSmRa/C5w8Qoxc4KhYTSSBXzLeRZlZYOEelzfF5lAwwHEkuqk+E7yp65/5r9sLBM3jo3ZdLbdChqXJXvQriguOggFiOmkZOIM569MEOxwed2MD7xGZQZoO4+sViSv6d5QBT47YY5uSfb4brw+RiHLf/pb/290euvvWlym89dOQ+Lh4vl7mP/YBebq7sklRWUj04xbHYZDF1c8DYuvHoW24d5fPTv7tDZz9KRxvihfEmqW/UZbYwOqQbLQM3DTQ9j5swcZq/Mk0AMzQPo6J/oBfW/HRFopfQruRXsfPkVEgxS3jAJczjO/ztGWUXySlWz+eQA52+8gJEHZsBLKZcnGGj6G8FThV2WDl+yj/WHWzij7zs/yaCTQzGrglMaqNQ3iYRAnPtvFkgr6gt4GFRojPUDbD84QLtoZdDS9WiYm2Mz3VaePntsFlAthhwEey8BqT1sIkX1dG/tJlY/eozAIENwW8bLb76FCNWThhnp/1l1pCGw0qlg4xDPPn8XxWdPSYQnUeZGqNVVMDFF0MnTyZsoUD27aQQizHaPFyfbJzgzNo/v/8Gvo0on01RFBdy6udVQ0Wuc79PC6Z4Kf5rodg6xurqOZ/cq+OP/7H+PyEwcpiKHGy4CrKCpqV4BkjGdzLaoNtVKqteoY3xuBscUZw9vP+BfkYR3bUil0rjyrevGAffXVk0BUq1SRPGgSBFxgYo+Y4BIDlIhmWKUMKdH+u9qowSNie93dAvTQon/XSFJcnDtVSy6vb9plGY2d0zwZ1C1OCnGquYkUa3JVLnt5zqYq1TGHKlnTTGUbnAweFpGLjrp82CodwuEImZYS48EWw38S5UWNimefHavubZ3kkAtnF3i+7f4rhNc8106qMP03q43OvA5dW0Frt8TiqeYGS3f4f4NVGxL4kPFQ0BvcW9JDAgoRycUGAzI3FrsPtnG5ZdonwRinUjqxufBnSfo0vlnZiewdHkJh7tZipRt5AqHsBC0dKsjFa96gPHUGMn5NGwhBju+S4zCuFQuMqjVzPq6CSbqOPfBTz7m71I82XWFzS/u2XDm8nmkZjMUOjloYJGDSrzG9dQV2ogEYcT9v//p56RKBFAKR3V1aKo4kOvp5EcQmyhgYvCI7NI/NHF3Z+sQnVLVXJlKtPEhDCBrwIVaeO0dnSAcCiGeHkOQAbzZ6mNTRVkUDlk1WDYwQ3Anubry8jWCtwsPHjwiCBWQng0jPZfBwe4+xXwPb73569CYZhGucDxBMKwjWygiPTNhblUmMpMm1erk+MDkDmuf84VTCrAqRYobU/OzDCwW5FTsxv1PxKNmDfihpm4glz1hkI/SgGyoNVv8+zg+/+ADCsVtBDI++oIfNQb+manz3LPHKBfW8Tv/0d/G5sqGqbNITo6TBFH4HO2QuPv5uSq2u4fzFy9ibf0Z95o42dEEUqVxqevF8xSImdQMjkiINSQspXSNUAYekvLJ8etctyWcHBwxGCk9qUQh9ymCUT4zSdnWPklPIoDp8Tlsbe2hedozAzIcDJRh4mcqlSKJcWJzbxNbJOZd+lqaol6HJD//+W386b/8c5ISF6amI4S45yOhI5kwxdPQdAdR72atT577Kxi0Uh0pb1h+46SgCrkAP/d2c5vP16ad0h405VFF2WWln5A02ClMlO5BsyDp1LGtE14KfI2fV9GxoRjEeP2js4AGccFBohN0+VHI1f+mCJHPwfdVvveI/qWbNS+JujqGDPhMIqmqn2mTaHR6JCTEB76qSS9Q0ke7rZNBYqWPcYD+qPdqVTrEoVP+fAtBFb3TvpXfPmTAFBKrLa2CqJvE0zYkLjAgqy2mevvS082Bj25qlD4il1fNizBGt3SEJMIoyTljgAa86ERYeeU9fp76hNu4Dh3iiG462jrZ5e+rcNlFIa6JxbqO199Rw9MH+b58oIGNMZDvQwSjb5IYcY10Aq/8YtW2iCjqxlhEizSHmEgCp2t9Q0C4Rlp/MxdDMUY1Dc8nhXpp4zfe+h7/PA4NqpuZmjepRyrY3328yT045jpWKa48WLhwAcn4OCKBMP2fwo3vUi2p+E23nnbGrboR6Up/KhdKcASB2aVZ+nrMnJA2iTXKRR/xWZu1NqoUb8dHxA+SSC/jd4ifu7OxRf/cJGmTQCNpjsaRGJ8nmVU+MXkF1yJCmzcdyEiyRsplnp+Dl/Z6uEkhf7wNK0mkWvGG/OQZ/gS++vJTxFP0X5JFH/daOcfRjBdnzl5AtdDHvTuPGLf6SEUSjDddYqjSbfndkSBCFPiHG1nTxWhv8zZ5Qd3c7ign2kISOHFmDN/7zd9F0r1AcbGL7PEhbbKO0/IJjg73iV3bhLg2sapITDklMyaBI7F2EWMsxKA63z0W9+BrX3sN05MXUTlu49mTxxg4u5hbniXhDcFKgpo9KZo0uL3NI/5eGy2S9CZtMkByq3QWkPxrcGOOPMZJHE9mYvCS72xsPDMdwxYvnOPPhsnRSLTzBdR7SheqPBc59MNeownVM02MnyVxPsLYZIT+5uT35uAnn2vWeiiUCrSbMjEqZG4xcjm+j5UxlyJe3U9cjBmxCPlCn8KMIlapGIz4FAokzSKvTdC2GHdJtoMk1SOK9TLtoat5MCTiapWq9EU15tAtvNdhN3utmoka7Uw1aCP+nNJY1HAhSN5jt/qeE2dbC2MZpfCN4STbpJg4ImezM26oRq5Bn+kjzljdJvWoEJsUjEfEDk2kV1odQcSkspiuQhQ9Sh+TIOoPlSEgfKGfUwwM+I+TmKR0ORVu65CyS3LvpH9rEquKVHtqEUkcGwg/aCuqZ9KAJS95xfzChMl48DGGTk7OwGNN0f5WTY2E/D8x5sPicob7kCaOBujLimNqKUquoxtKrt2I+++hv1j+2T/9f42uXXoBU1em+D6qyCWckgGJTPapxm1cRHUS2N5eMac0Xr8D2c0tTE5k4B5PMDiWTDpJ4biA4nGJgSED9ZXOkCRoLLjTTnXqCaC4W0TEE8f51y+SBfz/ikcGJGMEkU7PkHknA4X6UFYaJyid0DC4kd6Ak3/+XAnlixU8/fIpptNzSM5k0CebiKdj5oREMK12XzYaXKvWMtW3+ew+FVIB2093SF8CVJlRzF+gygkOkN/KGUPrWysoZQ+pUMI4oHK9//kKEo5JfOM3v406yaHHFYQ35kKhf4CPfvVDrH+5jrOL17C0fAHnLl9B39Uh+TzC7ZsfobpXw4XzbxDAvXQ8ipA+iZ7fT6AjGBM0eyO19sniy3f/NSKDskm72C8PUZShj+xcJx/idIBxbnhY+X407l0SjSJVfrvVZrCMYXZ2kcE2hb6miFIJRoPcKwZJyjHUh1asbJ5ifWODRCODwyctvP7imzj34hLS8zHUaahSknYCuxShTjoIkVT0DKgMbMNeE7kKHfRErfhmnrdQI/F3+khWCVTZ7TU0CgUk07QVigO+mDm9UkcHSZA6ibAGSqnDRIWEKX+yiwbX1kZHCI9Poht24KMPf8agsIYbL75CA3aTPOZNP2ldBdVIZNUjWEWZUtZqwaZbB53EUm5joFxN+pm6yigfNKCCXNdzQFefdp2uamiSrpn90SDFUQj504K5JdGB31h8grbkhicawtb6Dp05idjEuMlxr7VIug5PMCy3ceOlFxGZSptOEZ+8/ymuvHiFawB8/MtPMRYdw9TCuGn9VaoWcLC/h9NaHT3accobwaQ6C/mHePdH78NCsGpUi5idmSbBT2N3fQUROqJuFHRlpp7cSi/RJDqQJKcTGQrYWfogQYRB100RWaYAapCkhhlYdHJXJKn95Q/fwwsXzyNAgJVQ2Vw9okit4xJFtS8dxN7TDZw/f4kCi4KPAUwt4x4/eUI7LZvczD5FxuHBPte4g4By97hu6lcvgqUcPbUhU8GucvX7fbWRG+Klb7xibgVyJGrTmTSFVp+BkQGUwk29ymdp79qIPgm/TvM0vVAJDSmKjWAsiompKRzkD/kueYwnIyjXOyTKi1g8c8UUOja7ug3w4NG9u3y2ddy48SIJMN+FxHN8bAZPn6yRvJYRcZOsTtP/F2ZNHnuI2BIjAdEz9OhP9XYZK1sryO3u4oUrV5AhYc/m1rG5/hi7K3v4xtu/icWrr5iprApEOv70+QK4e/srOMjgrr74Bkq1Ezx6ehNPVr4ijBextDRDYhRAp2zDeOasyS9f33lgCpmHjh6Oq3v8HGIYyfh4JkI/DvNZ2+ZKesR9vrD8Ig51klTLMng1TIs/Tad0W90k/UEG0jo/R9fCHpR2iggGM9h6vIcG9+97v/9NpKfGSNInoO4e4eAYg4MTH7zzLgXBfZx76RxeevkNNE6HyNCWlUJ3nCvhH/zDf4ST3T2z96ro1/W/TqMiUQ/Jqp/7RMRk8KebmRMmTXP0mtZcDKq0exVXFUnCzMk4yaJ6H/PHSHJJSvmPnXajiaxeBjLFuzrXXgFOhElt1eiI6BI7lPfNCM+gqDSVATxcY+VXl9sN2ptuwnSyykBKcaobGo2z79UpqustczqovuKqeyFEoaOTTAZ/9fNX9yd1eWEspR3r9ouBnGQyHNZU6ef5p7rVqVUrxBjiCn8vSIxTKpPS65wUEW2SaBXF61Rfp2Rdc5ptJXpY+Ph8Zv5Pw1L4RcRyigoJCZJ2YZ7XbyNmMu6QYDdrQ7SIT1pfj0SESAA/TwcE6hctNS2ctZFUuhiz/Kr34bP3uRYa6GKhMNMJvG4AFSdE3G26eeQ/Ehs6rVdBqfbADADiz9J8MbSqR7SEFn2a+ylCOWAcUU/4+eWLJJ5j8AYTFPuLhozOM3Y8vrtFX7rL7y6ZNdXt68z8PGbnz5Hdc+8ZH3wUEq2GSE/bHPzUdCNNUTFkDBjxWaamJkjgY3Id2hvJIDFWU4pLpaI5hOkxbnaHHWhKtd69nD/F0fEmsfyU7y/hY0V6cpmrHKEUscBP3+3wc196/XXGCgoC4l16iqQ9leBahUi+7/G9XdCwLNUEJVJRM6dAZFh9xHe3DvgOUyZlMj0dxfWrr+Jkp4EHjx6TZNK+uCcqOI+lo2aflUYrsZTdrWKVuLhPUt4ZZE2ai5UYpgPQV9/+NqYnLqF0SkLG31Xdh2Zr5DS4bvsA9x5/StsuknuQlxQ0IbRibid8tEOP1Ja9g8vXr+BrL32HfiG845qQlDJwER/o+wwojVYX9XITzVIZeXVzU31R5ZRxpYhqr2xEn33kRa5cYsyzw+8iNtNfIrE0YskwOUsKtZMaEsEwsuRhwXjA1BUdHe5wvztcpwixMWkyCU7zdbTJ05TyVyQRzhaq/HMrorEgWrTbFNexkaegIkGOJPkdIT/tz2YIqvp9W4lXFfIQAgl9ln9On9Ztq+Yj1E/zjE26oS6bd/Jz32OM0W6Kia4dJKLkIjtZWAMW+EJuEmiKbMagQMDHeEyhRWWZLRbpj3VMjTG2Mhb2OuSdJLy6WTvJn9BmWpjKpJBKZ+jnIfLDKg6PtoglPWT4nvwacqSBKXAuN4ivFH9BiUaKZP0dXwVN+nC3R4sjkNkcBC36Sp9iUzVt2hoBRmfUJMaRiLd0ADiCK6TDHaW4UZg3h9xDimjjj0qppJ+KbihLhtigJLkOfVZ7q8m+al+5dGYKyxcvoEWep8vCzFQCdmJcMOqnHYTQb6pW6nmab5xxUWLd9t/90//m/zw2k8AOg9/Tu09JkNbwyXvv46t37sDW4AeT+Eg5FvM1nLmwSBJbN23b3K4ITvd6sFR8ePX1b2Ba082uvog5qtQYjcbjTPBLqKYjMaSSSbiiVnz+5Sf44N98gZQnjTGSRFOIqEUhYAj8dGU44GY7bQHYGfBLlSbWH+v6ax4DVxOf/PIdviw3imo1EPTSgPJYvXsft9+/iW6ji2p+F3sr9+hsuyhm17Dy4CN08jkkoj64vHQGb42LSXVbzZEwruPkgKSx2uLmjwg8OtGx4/6TD6neigwOmr4YR4tqWKcG8fgkLl26gRdffRvnXriKk9IeHj++TSfx0bHKRrEdUomqtSTxF36SBQ3wcfEfpQWpKl+Abh16sHDxVQwjYzQMAhAlXuGoiLFQFNcuniU57COamEd6ZgmeSJjPrQlnBbTptFevXcLVK/MEi7i5Gchljwl0Q5LMDIXGDCzeNJJjk7hBdZ7h+nrGbHj3z3+J87PnYAsRVBkITk6OkdsvYnJ+moGkCgtVughti8akIRQeglVkLMEg28Bn736IZIDigAbTpPrWxMEw/650vIvsxj4CJKFqE1QvVc3wC53W9LifCmAqXlDulK65rHzPSCxpgsX4+Cxml86Y3uK5QhmnxSoaBHaly2i4xpDBp0dxoaEqKhz0k0CotZ6CpIpJ1dezRYBsEyjVgksnbnWKOqVHtBjoewTEOkXkiA5ap80GSOzCBBw3BViTDGR9Y43O1SI5UTEeAymB/DRfMYWOc9NTsPrU95pCYXUDrsAIzogFH773S+zdX8U33nodYzMpChQn1fPQnP6LwHq5ZtNzMwbczJAkKuwrF89h7uI8g2IE928+Rvu0SR9ZNCkSnSrJhuU5KajSxhsUHxoeVSyWuH5cO/qCm2BJPmxOoxvtlinQ2d3ag6ttpci6TrBT0RpFTbGB8/S5s5cvGkKmNAVNSvzkg49Q3M+hXqlSdEoQe7GwNE8fKZkTP/37tasXEYhRXHFffBRZiVTa9FRtkkiUc6cI8RmqIi2036hSe4zPdXBwUDRXwPu5ExwW6Uu1CoHzCHv7W+Z0Xy01g9yrRrtJQlzAkEBTOjmBJvGuPzkkGbPjjW99m+88wpO1Z9jl76l/87vv/hU2N+7Rpnr48BfEoM8+xsb6I9y/f4d7b4fTPyDZP8Dh7hbyh7sGxMq04YDfhZ/++Ed49+d/SaFnZxDbhs3TQSoTw4cf/xTv//QdCrgwzp6j2BpbJgi6iTEO4oCYDQVIY4Cz528gMT5BctOgcKFIoqKSn2nYlJv/i1LALZ5dRpoCIRGZw/T4WVwkHqSSFPkDkmWSxxbXoUof2j4+RUOnVC0nIs5ZhJwLOH/pDTzdfMygccKgNkDAZUMgGYA1ZMHjR+vYvZ9DK6vbnozpM66AN2AQi42H+Xw9hAOT2F/L4/Znt4gX+/T3BnxRBgv6mssWxvjMHP3YZ8hyJOzG3/tf/B38/v/s7zLojuODD74wkyuTiQQFGEkx2ZQugRkjMOo/b3mneQ3qdd6q9Gh/AzMaXjc+NgaeIYOmCLBSRgIUcApC6uyjWxVyBIpoFR3oZNlKQuwgZrnNaa5OfpX6oVkMSutSBwYNKVPbMIlSK+OiCH2/zz+nz49IRtXyTfUbIuT8cRPxJLZ0iKMgKI7v5fdZ/CTEVto619Lu1Ckl4CaB6JD4Vxn0+WPwkDB5fcRQCgUPn0UpanxRBmILY0sV7UHLpGvq4EnYrxNlq4XkT9XT/P9qDzzgB41s/D6ugfJAdVvQ6wwY2IlR9NUeg6+wU3U+Ou2v0XcksES+uawkKOpEYjMdYfR/+bL8/Z6JG+roo1Qo1dJAA1b41GoPS3AxxXZdEUQJIR00EGeGfP4u90TtNM1o85GKb5Utr3N9FeAPod7wbhIvFXkGPUEox9jt9xnhf7x+ggMdgDROSYR9iPhjhkyfuXqBNp02t9u6BWuS2JipvYwVzQGFCl9ELQM1tG357KI5IKiUO1BesdJM63ViWKNKEuLEKQm6+jdPTM6Zlq0aoKSWe436Md+1ZU4ZHbS1Jglct5Mzp5l2roXL5SbWh7H2gLjLd9AJqo1ivdvsY3/rGKV8loKDMZyicnxq0gyI0TpqoTS0JUKSo1vByekM7T/FnydmliqMCyRpTYoKEtBZYrRufYLBIPfcxZ/XDRHXsFHjunfoPzbGIBfFo6aS18zhicas2+QzFKfOoIOkXxhh4fOVzYFRvU08JcHT7b+LmGJmFHC9lf6hoXY3P3uKu7e+pH208PbbryJDcd2nEFMNk2qOdEpa4zrAQdJJUa3BXA4bOZcEONdDzRECIdqx2kzSDjTNuF6XwB0Rj/k9JOSab6BuLUppmRijvXMfciTpo2GD+0TBwJ+98coreP3r30a96qQQWSU+thiz/c9FKJ3YRh/sNfqG7+gwMZEcNw0VnD0vn8VhDk/pMCYtU4ezKmpu0yebzTLU0paWimSSnI/CZ5x7IHvWECW+Hv1Wvc0rGHAfmho4GNCtGuMD17hOzNRsiyjjnNtBW4WIKnkDY7TmpYysTSQSESQjUXOSr4J3CQTdwCxQiDkkIPlMqgEcG0+T4/kNZ/WHPEiPj5kbkS6FodpRqquYDg5cFMsSFT3Cv8dFfuGJGc7QJZa4fYy76rhDIR5JefhdFtqx0mS6FBTEBim2kTBkhAr9fuhS/Q95hNK3uD9K/VKHHR1m6PboIHeIZ4+fYZ3CMX9aNZNpj0/yJuskEnaaiclDmw+haIICM8N4PYTl/R/+xeh4b5sPQoDiixIe4XMFzFWrGx4+JA0iRgXJLyxRRQ3tDLSbG/wpO2bPLNOpBwR1VeFT9XPzHWolxgfWaVGKqqAt0CGBGlE52x3cRJK0hyTSWzdPEAvM4Bu/9XWSR6850dQVnYKGTuicBHcp9JA/guzpBv7ir/4UE7EFXDz/AkkrlZGDIMrFV4K8igYbJDcBboSuKzRRT/m0IocCc52cl4pZLghJw/EeycAJ1W0B6yt5zC+kjCqsVYEkNzVJIjIxccbkAvnoFBUGRA25UTGcoG9oreHT934FSw341h++gg/v/xS7VOQ2gqDXHseY+xzOX30di9cvYWCKP1Vd3YRuojTgxOIeYP9wFX/xp/8W0WEKf/S//CPkW9t4ev9LqvsTEiESYpKZZq6GOBW2z0HwDgaQrVAo0PBfeuUyWgTHH/31eyRdeVw5v0wRNAF/dIxEzktjaDPA8UkJfr5kCFt7O/jig4fYfZDFD77/u0hOpUyOsy/sxVhaQahH8HdDI2DVklBFSkcUNfwAOljSEGFF716rgtOtVTy4dRvuxBgsBImt289wcfYMzr/2CioMhlkSL/XIVp6jTnN0xat/ejRSTRssFYomgFiojrMUFCra0ClQ7vSIIurY5B1Kgeq6rNlWr3MCoWLUkJ9H0NMVUp8B2s0I3CNJcNEmNeFRBaO66h7S6ewEGbv6x9N5VLAkoeDl52lqaoB2PKBKvfnlXZw828H85ATJTBp2vrcq4KVuXX4/2rTjZ/ceAdyzENdq4cIsP4XCpd4ypDR7eGxaFY5NjqNUf95bXN0ukotTOMmemmIrr5vBg6Cwtb1OvyBh4XruHxyiuHti0pMiJD1H2QOcHuW4D+OmHVTtlMGSwSKRiOOFN27ArjwCvn+DfhCkjWp9nz54TB84T/IcQ4VAonH3a2s72F3bw/m5SVx55TpKurGgb4jgDxgkjnb34eO+Li/P4JQisMKAW82qWFQX4iSdLgoxEhduEZ+LpJz7pzQntQDU1X8ylcLe9iHu3XpAQxggrAKsJJU+7bnJ9TjePYaDYnl+aQqeUIDr1IESX70UL4lJ2jPFywEFqwawhEjMTw6LOM01STSTyIxP8r0Kz3PrPFa8/OYLDNxdU8j54ps3ML10kYHZgu3VZyQ2NkQmU8SDgkkjUuF5q1IzXScOT47Qs3W53mvocr3SkSQuXLzE/SlBOaIa+CNhuPF0lYFxGi++9BYDswdqgaaTpCBFm/IXhSm6Vi1Ut7Cy9hXF6RH9MQ9L34/qsY14lMbLr71tTlM1wVYFzzoBz9f3SNBqJHdkhwxwk2OLWHu4j4nZRdNS9OGjj5COe1ChvRQaJ+ZUs9ItYXlpEnMTCxSYFooEpVnYEPMv0Icd2D1cQ8vRxItXXsHKVzuYnBvDytYT2lcJIWJdJDKFs8tvMjBTKKtIleRiZvEsbbTEwLmLifF57GQPSXAbJCd9/LP/4U/w5M49k8dsbmJo96Z2xHQT8GBIAqOraR0/h0l+JPiV7qPaG8pmI95dVpIZvrv6fKuLiHx7QAGsYJcYi6NCUq0WaGGNjWbQqjBoq96HpmW6eVn5XX36qlIN+z2lsejUiXZO/FSeuXBInyXcUMogwwZjE8kRY4fLTeIWCJhuVbpd6fEzehbdzJC88TvVqavfaNN+KXrpr0rt0s1gIOwjHtC/yhQHtGuLe2QGESkP2sJgq7xt1cucllVDw/UP+fiuSs2xc+1I+nUaZn7u+em1OqRIxDh86ihhR4cEkUEPTQoQCRNCkCHV/E+DVX3+iw5lRjbiC8m16nP0zt0OBTzXQN+l/N8O11F1HLqy0sRGneDLBwXAajMoQq7ba+WyWmljJt7Sx/RlagOr2RsWEqDAeIr2/U1sERMSiRS8iRjOLdzAO//mx8S2Y/TsdUSCcZMKOLY8h1//7h9je+UEmxTHZy6fMWmLa6sr6FA1qTZKeeUayjXO2DE3N0/hXeceEQ+rfXOyW2vWoJz5IUny+tpDLF9bxOEzdUfa43M1kC/vM8a0uFJcb+6t6ehDYacBb+H4BFkGsYQxLhQaRzVXwc7KU773AKF0BLFkhjHKQ8nRxNmr5xBPjZnT89yemkQcolA4QKNTNLer/kDc5KSfO/sC9laKxBDGMTftlmLLpC7OzjA2iFgJU3XK20W1eILjgzWcFrfJKZqMd3rfLqxOLy68+BJjR5i4ETFkWLcdql85OajhPmPfF5++Q/x9QMKvujXaL8WUSJzL7iCekVBwv3Wq6qZIHVP3pagP3//O942gV1vBx/c2iQs3ceZSmqIojiwJW5XYEGF83dk7IfFtUpCPUKZYevbkCW2uxfUgJyM+zTHuVgp9HOZy9AWJiw5mzjKWWfzY3tljfPJhkfHAStLqdAYZbwvijOYQaG1tBc3eKTmbBtKFzEyDTkvD03YxNu3HRGYcmk0Ro1DLHzGeNWFSXv0+5YNzPdVRhRyrXuL3k0/Z6OpBn4/ipmX4WrMqUaxOeVxociDVIvk9Y3hKcuoL8CEYx3Vjq4FGIcaLXL4m96c9k0tSFKlo3ROkD9jdxNcO8bVATjoyqST1luag6PRb2RP0D9q+hjlqfoLbqptbYk/SAZ87YDoLDaw6vCN+Ke3E7JGKwimyWsSYvtLShrQDdXPhHtKbYVXOPLGD/qXUbQeFuaYSi0P4PBQvwncyY+Gp6ehEHNTNc7VCocxnUfcpf5CCnDy2Sx0jQSDRLRFlI162iWUWYpCDwdZK4UUvQHIshvGJDGbmxsnNyK0qleZIpx0WG0GpeoKT/D4eP3wCv50q2xE1Vfi9YRn3P38AW92JMy8v4PGD+wiPQnjx9ZcQSPiNcte5i/qSKq9MJ8QCTRcJ/VDCQmSKBKJFUKnUenTAMIWUhU7A4Mdgun5zDUn3FK5840V07Fw4MtgOCVBHpzNcDPXALJcK2FvfRLHYxcT8OUzNzJCcB8yVgfKbuv0myqdNElSqnmqWJPcRTrNFPp8TfUeWRM+K5mkH1pYLweQcjuiwY6EUli+eQ8uWxaOn79MAqVjrQSzOfh3Tc2ehkeDdYRN37jxGKJDG9OK0KWpSoRNZHNYePSTJCNFpvWQgVfzZv/xTzHpfxXe+9wMkz4xx3ag6qS41JczGjdX76wpUxS4qQP3pX/0Qc7E5+AjA0bEgaoU1ZJ/c5aaGYefmHOt0dCeLFMnLafYEdr8dR7U6CTGJWyrOdfZyYxkPClVkYlH4KVBGJOUBKmUVibmpLk9bVXPq7YvG8Nc/+xXuf7YCR8mG6xevmlP3K1+/iDqt5+i4ZE7J1dVm8eKyydO088OrhX1s3r3HQGrF7LWrfM5xAr8VpVLJAK2lV8XW4y0crBexuHQJc5fOUEgqBCv1pGtOvWokUSqyc6vy2MVnZMAtlIqIUfVqQI6VJOGocMg9IBhLzdLxK6ck6AQ1nUbohF+DpjLRCFWwi3+m4o4295SkQsbOwJctFkwA9fmVJ1dF6agEx4hOy2Dn0bU1gbFBm/JxzfwkYZrglUiP4ZQE8OG9+3D06IRc2xhtNpNJocDgIIXeJpkOEZjL5SKcJKIaP6/WxfR65E9ILg8PsXx+AanxcTo0AzDXX1XUPpJ2EYB7n9yCCse8DPQlPleb4lcV2cqjKxeyqOfK3EddWzHYU4Esn7lA8PVTEPlMUPaHYozRXRxsHRqg05CKSZL9neMDHBRPsfpoE71yBRcva5rppCFM6pagopMS7cLh9iIZT5nbiEJe4iHOP8+aNCEV87nDfgYo9a9vo/03PbZDkRgOd/fMqWeeQXd/Y4f+zHXlZ1oopIIBN8nfFIWOH/nDHIldy5xg6ET3cGuPgiEML4no8c4R4qE4ybQFEwsT9FHVqhTphxWTOxhJqhdwhrhTgwrydHWs4mK1UdMNQbNZ5T8KniQHTq4Fv08ThnXKrRsS9chuNZokBlVE+EzRVBitfof/3SBoc98I+OqvMTO1hGw5x73p4dLyFdOaMMnAE4hHEU3H+U/anCY5iBEScrYR8csN7nXO5FR6w2ESMq5nPkuc9DBwB2h3mlTcIVGi+PX6SNa6JCdl/l9Ce6+Dna11k4KRmZwhZu3h9pe/QlmT4kJOzEtUhVPI5/ZMgWKbAF8p7+DlKy9hYeYNBiLiHQOCprn2aetrq1+ZLjhRkhZNbUxNTBNTLajXGgyWwtQKAw8JpRFM6sKRpQ8UzelaKjOPh3dvE79sFKALSM9cJr6v4id/8ZcUl1vY291ARyeuirzEKZA4D3puM3AtHHaielo1As0ZcKBMsdntkOgy0AQZoL0hO8kS183CxaLdK2WjzEDYb5FAMwaoXkftSVUoqBSaDt+z32oZEqH6HtMijSRNhZDOjoIWg7+uzEk02/x59eFW6zgNj9KQHaV1KT2jP7DTZ0awukhQaa9KdVM+usECvoLS2PoUFG1+7lAnXbRrXfvrtFspjhrGos4V2jsuPsWZjSSMMoufoXSMXkPzHtzEK7/p8qQC+CGJmqbhal4CX4fBXLjE3xf51jG93WlO2K3KjSVAaKCUaX9I/BERVQtUkXKRXJ9TqQEULxRLTvq6WKK614yIqxIAunGR7TiJdcIt0/aWIUdxTniv/u7K41dx55D2pmnLunVTu1UVzV9/42sYHztnbtK0qHOLl/D4q8d49OQW36eKIH0+bFfdlh83vvl1tI579OMsorMxTE3M4uYHt0gOixTU4yiWyiRIbnOzpjkOQW+EAV395HskxCVz26pWjeratrP2DM4QTD/yux9+CXoyBVoNbQoP1aE6ifv8ZWjmgU29eri+7lCCpGSO4nwakegYNh5t495HP+d+FeFPp2i/S/SHthHNk/PzSKcnzCFGOVvH9voGbX0LTZJyF5/NQ5tTS8dX3vwW8TKPrf11OCMeREkUQxSWKRIfh4N2V+/jYPeA+MH1J3MpnRZRquxzqZ630R12VL9jxYUXrmNvv4BwJITMtNqIegx2t2jHp4U6dg8O8ezRPcbUnxKrK6joUMhLlCZRUy2Ek4Q0FgobcutxqBtKDouL48iMTWBpdpl2RCJJPjEc2VA4biB7ssf97tF+fShkKzg+PkapWsXa5n1DAFvtMsaI31HGcl8gwpg4wOraJuweknVi7pCfFQxFUclXTYF9mPEjTOyywEdx3KFPU9SS160/ewpbaIQguV1XB620d7tuamjbzWGNQslLQj8Le18i3Ms4qcOmCvL5Q2Jkj88ypC9TptPedAjhoV0fMF4kZ1OG8NZzGurYon/xZ2ifqmPyB9O0E66LY8SYEOCfeemj5BG5AjSJNZRwIRlN4dmdTfJDJ/yxMIVSjVjrphAJmnisA0cd0pm2qvQ9cwJfFK+siQESA1t/c4NONqqbL5cLDdqOHJbuRW4QMT5T6TCA62ag2SJGMkLQ78k66I/KIye30I0cf17djsQbQ4xFsncdQA1rA74T8cHnpV87+DstczLeZIwyxay6jSM+9vnf4sJuPwkw6aHybsU9dILe7auuZcRnYrTuKl2vR6+QeFPHQw8s1Wpz1OQX0jLMaYLVTcJU3MHavXUGiLMMrj6SSFJIEsrDDS5YwAcHyZ+CZyRE0tLU+TFfgI6pNlExGoxO8VSIogpsP51E+T3bT9Zh7zkwd+EMjcdiXqBPeaSUBStVULlQxHv/4VdYOnuGQaKCci5vBoq0LUWq4i0EhlFcePltjJ9dZADtYnflgD+jlmYMBkQqO9V0ips3GBb50g2TS6Urt3J7E+vHN7H3uIBR3omzF6eRrR6YjhVq2l8lyQ+FlDdFwCOYZ6YmDcFoFOu4dv5VLF26iq29p9jZPMLyhWs4zO9QSORxtL1Nx6yipmpnAuZ0MoXrNy7RMKfw2S/uYNx9GZPTi7j42gXYqJxUICCDGPBZdXJKOzbrmq8c4e6nnyHhmTL5yLr68xLkVZ1cqeX5d++ThJBgJKRmR2ZY0ebeNrKlJhX1pDkFcwoAnASfcIzEs8z/ZjAgITbXyFR9KhhV/2+R/VyzgHd+8g62bu3j9fMv4m/9b/4IlWqJhEIFoD2SlSQVKmNz9gCPbt1BkEA5f+NlKnH9XYoA22FQ5ffR0TSWWgG12cnjYHsDzz5fw5Urr0GtHK22MvqdAolMhQSRRHdxGS1dr5LolSsFCpC8uToilhsb8XuoZhkwC00CJJ9HrTRHJIClUp4EtkbbsqJMkAozqLlog0qL8dKuNPLXQ6BUmygXDZ+6lY5vw+GJhgfRtuRodMJ2vcmgTF+jYNFVqbozeGivsmcFPSsDoDukk9O6se1WnetKJT15ZgF3Vh6iQnBenJlCIjNGB+phwO+qknxoIITIv07/qgSREYEsoWIO+kuMpFO2aQoNSa41UXNrY52gPIY2A5QKcuxy3HAQj289IVltkDjNkNA4TCFJhOR4++EKXnzhMtxxD9eHwL2fMwEtRIHii3jx2ee30C13SNTTBDAf/aqF5EQa6+urZDgqBE4bIhkbS8Ptc6B4cmiuDEtFijXa0JWXb5BYcC91akiypFsG3ZoFSchuf/kldrc2DTmIRMIGwNW5SMCrfL9TigHGHeKNRv9zTfm/CG3E9JLl+vGDCJwS2QO+1zT3WPmiDTy6/5QEXEDNd4zpRNBBmwlxnxvYWt1Gs0LxSlzQ84moaTT7HIOEhI2mWepqXWOly4UaSeMpRYIdAYos5fuJnJQqdXOSEiRw6pq/RTGhgOD2+fh7A7SrPXNCHAhoEJnbDPLSlXVYQ3P4nhPJKZzhvpcpCpSOZHUEzKlJgIJNecvq+OQnRmTo67lTimW+f9Sv1qZRM858a3eVa5BHPBxFwB3ERx9+RD9fRwslEtchxQOFUK1vbvcmY9OYn1zGhRdJPrgvdC8sLV6nMJo0J6AnJ7vEBK4PsZbuQ2w+wObWEwqLBDKpGYSCKXNarYJcC33dkCAG7x7XQSIxEAxhZfMW4Z1C9YQiDX5cvf4GPvzwDv7Lf/xPuH6HJs9cxcQikOVyyxBAh1OHJiSk3F/Na1A6GWMx8ZWkgf7iZaBSDrpOjuXDCqTtWs2sl5mOyYAle/P4KS493BvalE52JRo7ZYomkuARf1+pFKo50URA5X4PhyQp3HSfT5P4SFAbLdpK15wuW10MoCR0fZ22M2YpcWNIP7KRbEuwKjdVA+IY9uhDatlIMk/bVnxSL2UR5oG+l+v0PKe+TT9TKpP1udgiXrYaJWIKpUaPa8LPHvZpSxQt6igyJLEfqQCOpFTTAoX7ulVQn2qLg59JfFa+OUEHbooYdbMxkw75j4iMJk37Ca7K6nneZpVrRRE5oCjw+oiZ3J1qVcXKHRLWADHv+Wm63k0Dh5SqoxgtH7dRCKlDhOKKGeokYUDbmbtwAZde/Ka5qVZd1vTiJHFlgNsffIqWq2zi+cuvvomT46KpTQo7x/Hg2QbXtoWzS2dhadpx/+l9U7TsF65SuASCAdqIuqSo5svDmKM2eyp6zNMP7OZU8mD7EOv7Txkjl7F9fw072/dJjGgbLXXYkgjzkvA8L0J38t+9oaQRW+r+dfbSiySaJK6I4d0//ymO8/cQm/DzOyfolx4uLsVmMoDxqXmkUsRgEvnj/SzFnorj1HaPcYLYW2RcXntyn99hMwddiVQS0USSPp2gDzkxTfx22ry69ECOsUQF2TmS82ppj78jeyiSv7jg9CdwQEzQQYZa/rmDfsyfW6YwGCcWeYl1JPbUY6eFBsniKfbJBT751U+4VpvoD8vELK4J7X44VJ2E1eD5uPKh4xnGtTwFUxDnzp/BwgK5EIllmcJH08U7nYZJ+ysUCujRllaebuKzTz/EyFUwB1dquamuU2OZcbz8+tuo53t48vSB6YQzmZjHV5/cQd9OkY8m+QA5WVtzW2j95BIBtVPkPkQZz0c2F4Lc00a9humJSazc38CTx8/IU2yYXEwb+3WQQySJX6lwBo0qMW3niDyuT5FWIv6PcPXSFRxvN3D/8X14Y+QGJNE2+ogIrd8XJBdJwEq+9+DeE9Q7WdrCkBihjAqXqQ1Ta0KGSCNe/H6vyWaoFEiSaQ+eqMMcKCgWqXtYr9bj2rTJy+zENuF5l+9BgUQBovx4HShXamXsH+4T/zrcN/oD466fhHiKAq7TtmBzM0de2YEGPdGhKLx0+EBRr05MHsX9ET+XccHCfwh6Sm0RENqUIkf+ZSVXaCpNhXFDh5I6fFNxpg6orLo14n41+ZkjXcOQtAsfJBx02yYAsvNzdSBpJlN3dMigvyMmkAPJpzWBWnFSKbmWfK42slGxSb0qYJhTAVpthYZCXYOccrn4ZYvn5vgw/EKquoGlhdPDE1hJWpKTY+aaZsB/b5No62qlQQKk9BLluGkqlz/iRyDmRr3YhItK1UMDyeepoqmkiqdVqr8kDvfzNJAJxKfD5jpCQyWI4ciWT7DDQN1hECsxAIcSTpwc7OHFi6/j3I0XsZd/iv/wr/85lTBJAxXwzORFpGYTqJdLiCTH4Apb8OXtH+F4N4tEOIURRUeTQBsJjGFvbwN+Ktigb4zvSLAkyROIvvTS17F0/pw5+cqTHLYZkK3OHiq5MokQyb6mYQ2zBIKc+R1dmfsjThwdVOCtpfDmN76BwEQEP/7TdxFsJPDq178OB4l/cjzJ6OU0V5HKJ1SLrpE2jmB786NP0Sl2cOXGFWJri+tcxy//9V9hamLKtFBMTGUwPj9PMDlAn8q2qUgoIkEyovwktRuKUi1X6DQuBg1/LE0gy/BHCP40IgsJkiaH6uZBDvKjv/whnKc+/OHf+2Mc1bJYX9nFfDpO8lrGs9XHWHt6iLe//geYu3iZwY9Bjs+vE2ZNaVRHhXatTQeiBOTny7jUh3794U342yUkKVBqHScKJQYXgm2rr6ssKlf+vPIda+o1TwLij+hEIM/30MGzTq7TZsCB0n6++uIz7H51B0kKs4mL55GjrVQqRb4Hgy6dRukx9fopAl6CJsHdHwyS/Kvgy4GjnV3MzU7QSdTruQT1OM2XT1GrNcyVljod6FbHkDaSaUMV6BgSG6r+t3kIgCEvPvn4PrJbOdzQ4CA/CQbXTjclqo7nT5jJXyf7B4wZPYRScTQZrJTHHibB5CtR+XqML2hAksulos0azi3PIRRX2geVfX2AOonZ3JlpHJeOSX49iCcTJn1Ctq/7hp2n64i6Q6IVdOwhvCSyB9s7/IwY11OnaAQJgm210cSduw+R8Edw+dpVAlGdfszgWa3xmapIquAyLgInAhUkyNgNMVfnkf3dI5O2Mbe4hFqF9uMGVp48xMqjpwRHjzndyOVPEGdw0+m1BuGojaSLoLlwdgE/++V7BKEBFmbnSR4c2Nvf4T47zcni2cU5c0J4+/MHmKEtT5+bJqrYUWFAUB5o9oCk1kUgZqA72t3GG996DZrmWKTYevp0BfVq1dxMjFPgnL24ZKb/al9Nz22iqycQNqOuO83nhYs6LRMOlohf5GiwiJjpapQMz0pfVV58j8AXDNPWKULVL1l5leouoo4XfBHz7yrQFCFVHrAEgG7/VLQ9TVFSpx8VChXs7h1xf/lwIq4MwOrIo2ItkQiJbpEOtdsLewO0NQ/CYwGk5xMMoiQ7FFiVegs1CoZKtoZOpYsXrr2C5UsvcU89GIsmsbHxmCTnDE6Ke3yPBslQm0JlhJA7RVEcxPTkAnHESXuL4IBC4Jfv/TVtgi7J94yFJ/HGGz/AQe4Yd7/8FYJ8/gvnX0FsfILfTSLLB1RRtlqV/j/+7/9v/E//478kuW3BJ8aoezySMQ+xWjU8It6atKt2nX0GHbXrNJ2cuL/KBxXBVE9yL0WOhono1EfDP3yBAIOQi39PIslAHKD/B4OMAwyq1XKdPqhTN5II/reEjoq07eRgEhSNCqm1xBSxy/QFpz9Y+y1DuK3EIU2EtvC5lPM+Ig6aiav0BZ2KkaPxeXSdzOCo0zzjOxYKNJ3S0s+Jla2e8uT5fdxkB/dJRdQ9/Tz3S7eCEqrKaR4xUEuky6HtXhWpqm1dn+tELLD70OfPWfR83H/5q95eZN3MeuAaqXBSwb/N+NVRugofztzIeDU6nIRbMZU/q9ZrOjDgH5hrehXJDfgcIsBqddftCNv4d3TO4Yg2zHdSn2cbSb0Z6sa4bQ1E8Hf/V/8YHtpHs9KhoDvCwtwcvmBsyWW3EaHonFw6Y4SZCtq+9rW38Ok7XyBbOkBmfgIpkuCjnTzFpRuJTJLfR8LA9yoUTike2vSZMNTzXdOITT9/YqQKGyv5Op6uPkUyEzSngY++vMU93YXG5+t9NFGV1IC2IZ5hM4cqHqeff07iPDWLi9duYCySwc79Q3z58ScY+MuYmJ0mhiTMIYBryFhyWCTmER+JY04NWCIJGxuP8l095oYuf1IwRH1r5SlF+SG6liYSjEOZ5DRcJHbpiTTG0xPGbnRC3SImq+NYq1Il7jyh7xeMbXKBzTta1WmkR3xMh2AlpvqDScTjYzAtUiNxCjOHuVURb9lZoVB+dod4cJP2XEC7W4fFOzAn/x4K+jbxSl09VBitgttEnMLo2mW88uLbtGEvNte2TKqKWgVqSqRaRFcYp7L5EpwRO0JhNw4397BNfKxUC8gXT2hXPbz04kuYmzqHW189wA45kYPfqQE2p4UcQiS2U5OaYF1CraW6rTJmxsbhsKRIwNfg8lnRoEhSFZ/EkuozrC5wD6OMDxGuDzmPTgH6TtO/PkQhJJEhAXR0sk0OOEKJokS31GpIpfx2pa0pBUVpZ5ognsnQpmJT/L5HyFX3KIzccKiQkfrx7IUX0K3ZTcrOUXbfnMCHIsoV1zRhLzGWvsiY7JW65l7wX4kqffpFAN0Wv0OHbAwMIwf9i8FS6aLDkRs5CtEOn131IhJsfWJ3n+JVbYZ1UKme/P4EhRWdVGJXdXSqmekRD9S1SDdpiu4Wjw56uUaNlqlNUYp0q8En6IgrcF2IEwOKdd1ie1Ws2iduCAdbFsZ2mr17wHXUrSI/v6tKSeFqj4KF/kuu2WwSKSj61XHMQRxSRkGDSkDvYskVqiPj0AQA9Zh0EHg6DGBq9aLTLp0yKoVAynjY7tNAaKTeHqpUfFaCcl2nilzoWJxGP0OCzoBYpcNa6PTV2im2n+yiUyJZj9kwf2mMQPH89FS9z1XoV6KBlU8GuMSAcfnFORw1nuGTX/wC3/n6t/HZ459gjcRAp8dqpeSy+TA7dgkXz1/HPsGjdkBiSGKna4uFi7N4+OWX8FmippVabCaCZ1v3GNx3cXxIoy824ByGsbB0AbZID5/e+sRc4SXDY4iE07CPQiQVV0m6rSQge9hdySKdGEd4PEzjo1L1tHHn3i0sT10jOMUIygyy40F0HTTMQRMff/YOHYBKrW5HRqO1Wy0S5iiByIVAc5wA+B3EFycoerhpdEABlHrAm8mpNKA2HUeFoIWDItR+LzM7iaangi8+/hWsJLgdCg4H98TusTHwUnmPhSmClJJQNbmR8wuzVNRDmHZ0VG0eDxUmAdtDcC9Wn+fznbt8EasEz+5xBa9/53UaT4EEnwGKhrWx9hi/eO9z7G7VEAskcPXiIuaWz3BPl801v5RitVI34Oah84jI6KRJSrdL0KkePkK7uIujXA4ff3Ef6/dO8PYbv4nJq0sY0qZUvBP0hczpvS+oE0oXSvUKjZm2VK7SkVpIkOzZBLIkPYe5LdpbDWfmL0kSoM6ArAmPutZWp5R2s4ZWIY9YjOSKhExXZC4fgbKcIxHXiGiqdipPWjlVewQ+EvBqu4w2P6chMCbpU6/wPm3cT4cVuJRJbHUdruTqJH9HDq8iGOVg6aouQdHiiQRQotOf8rsTJMYijeVyzaRArD9eZeSxQNX1ulLW3yUYyKp8TwuDUZxEUETDODi/w0uifuHCRdx98AS9agfnuT82voPUd7fTQ5PP8tmHn2FwWkEkFTXpIIvnlsz6DQlaGtKjImJd2alPe3ZzF8tz86hRVGuWwIh/LvJ+WCzi4Ud38J1vv4U+18lCEqNUiMf3VzA/mcL1N19Bm0RAV5K6pdDZ4mn2gADcYSDi7+ePzJoLWAIk0D5V7A87ONrbN4VGxVyBJJm2Rkbo90ksEKC5zr965xNT4Pq7/9G3cdqocj10oj+FK9euM+B6UGfwOtjfRqNcoa9ECExqzZgkwQFOKYgfPrpvTiR0BTq3sICJ6Qmsrz8x/bq73PO4P4qlM0rbyeC9999Hbr9gJusNGVt1CqZ0NAkHdfggx4aDgKj0G53YKh9Z6UUqOqtQLOlETENdlDurKYrKt9Yei+hL/CoFTSkuupERCRc+0qTh0K0fA5AKd/UZsl2luuikR7cH6u6RomBTi7JapWdSitQRJzkfwbnrc5gan8TE4gwOsjkUdqtYJL7Nz5zH0GE3rRHLVXWFiKBwekBhx/WJziDkm6BwiCISSpI4uhi8T+j32wyCcVRomyo6zFOorDx4gKWpK3jlW7+GRp9EgbiixAH1sVZAUsGnTo/Uki4YjOMv/vIn+Ef/+T+Ck3jgCfT5XrR/kkCv3wWHcIs+OuLm6IZGnXsaRZ2Mcy1IcnT6qXfVBEvlVQ9INoUN6qsvAa3AZ+d6REMq1tatSJM+WKFvqDaAH0IMG/IzzdRLBWDukzoeaKCUi7biJOFXyhw/CBcvX+V3uEwuc6l4iBEDmlLZlBpmCrC5R3YKexHyQUfZ/9wPEtp6mTjLPdTBhDl/ZnBVXcpwxL3nZvYsOqnX6Tafh7bhsru4byRn7aa5EZZ8VxziTpPw036UkuHw0C5Ibrhmpm1H/3kRMV/ZiBZhstotOii0tOZq29bjPx7ZHhXIyOviGktyU/wwzupwy2L1EQMChiA8PxWn8Ca51SmcTl512CXho7ZuutFQ/rLyY5cuvYJv/uA/RrM8wsazFT5AB2XiQP50j8/eosBU6l7UtNa88fIbOHh0iscrjGkvTmJh4SptqAJPmCTLSYzmz/loz6VcCYcnxybucOmIdYxTJBzRUBDJ+CRWn2xgZ3MNAeJWj+umQ6NGO0ubqNI2SWy4fxKrXQoTzZtQlx0XMUT1YzbGgG/8+g8Qjkwytvnw1Qd3sH/4GOm5ADLxBXRoQ2eunid5BnbWdjA2qUJl3VZZGYMDFHl+fgf3jcTqYDeLp0+eoljao/gpGL8WgZMdxsbjuHTlKv0lalJRFPP6zSGK5DA6ZDjcXWHc2KOI5r7Tp4ORIOO4DdlCFjOXFnDmyktcf/oz1083zpFAkIIkSHu1oZxv4cmDDfz7f/U/MUZvA75TYriIGHGIu6o2shripvTEbreFSMxN/w8iHR3nvo6Ihcs4e/YytjYPjeA6OSogk0ghm1MtCwmkL4yVp8+IX01T2xEO+8i1gqZrjoVx0eOOcS1d2NvdMzf6NdqWDmLMwCsn5VcshDbFZp6YSSOhcB3B51CuNnkDfcxtc5usAVNESy4l+mj+3KcauyhCfNY+SbCdArVe5nsRBxPjXswsLuE0V8fjp09NQb+Fgl5zEAa00/hYFNPpGVNrUmEM1A2Wx804cVxH8ZTxuXeKZr/JtbFhMjFGrKSYp7/WG+Q39P8EuaRuOzTheSABpboWPnO5piFetP+W1RyUtMi7FEetJNib6yfI5/IU3G3iLv2aNiJsc1AxWC1+uoIKjNXxhQKeLhkgP3Lre7mfxyc1CooG99VDkW4jXypA6d6q7ROPC7odmJ/L0HujuHf3gN99SvHEz2ds0KGL16dMBQqJWgeao2HnOgu76h0r35+Y5uzTXsC9iz6/aeIaKmaMyAX4GujZSMTpqyL7BptLpepIi2onoFj6NPZYAFaH2iH2UTjOU2HVkZlJ8KW66JHdDxn8n48lJ3CTfBAjhF8mfUJX2rquFmnUMCLlygjQNIzjJHeIgbOIJ3e/QDJI1eUcKvWGxJ4gTCAUEV06ewHTFxa5wVT5xVVsPL6LxbPzOGKAiZGwHZ00sPukBO8gibPXFhioCkhHwnzRATZ3N7H66JFp+q+r7xDVpsdH9UKDVAX65RsvIDLuIrG+C/fIa9ohHuwd06nohPZxqkoCgzsCb5CL2TpEkUbb03jxo00UW0fo1EiwSGRmM9MEDSr1fAMvv/B15NvbyJW2SOgaVOazKB+34exEsXh+keTtwFwDnhb4/utleGt+XLtxAzMUEKelgrmNEHk8IQFyq8cuye3+4Q4e3d7AXPQF/PofE7CWgijUchQnt9Au5ZD0+dAqkeQRljU5KjGu1pNDQ0BC6RhOyzT4WgU+gkZBU0QJ3AMLyRQNgrBKB6DCPa3j07/6FK++9Ra/ew1N7tFhrobLX3sVvpQfx+u7qFMceB1hnDl3A+GZNN+DJJUGKwHgIRiKq/ZbJZQPVnFK0hbkuvji44ZsZXO7BEiq460ilmcvmTHs6gwSS44ZR1BQUecd5X11CCA6jWX8ZPByoUgipFwsr8dnTtNUsKvqauXp+gn8dhIr2c2IAU9tF9UhQC0ZtR7Kp6/XCwwYYaO4lfufKxyZk6rqcRljqSSSqRhFUY2EpIdgKkBCeYiTrV0cHB6jVqeT0MbHuY5KcalQjbuUSuSymBNJXbMnCOoq/qRpoEbSsrO1SaLqRnp6EsOAF3e/uk2RmeOzBig06gRyK+JJ2iifxQjbpnpARyhOGIwZw9sk38QWkuc0bU09qStIpjMIx8IIJ0IkcmUUixVMTs2RoBVRPsqSzF2Di6I2TyDeIRGfnpknefCQmCsvvII8g4kmZTq5ziGvB/7xBMkiyRRtzOZwmZObT378U4xHx5CimNvkfid8CZy/ds3kWDtpO0QbEs8GCWsZ4+PT5lbk6GSf66w8QBJ+kl8/wUoESAW06pSjfsUiRlq7HsVmKCoiVUQ9y0AzPQtXyG+uZn0+PyKeIPefIrRWwJPbD3Cwsoff+N3fwPLVC7QhL27fumk64eyub2FxahoXLr1gCnyePLuNzz77hPZC0KkzePRHuHD9Aq689hLWj/fwFz/6S+5THzGKqnQkCj/9vD0aoHB4RNBTdTwJKG1wcnKK6xs1BceHq9um97tuFpTGoRPBZCJJ33QjX8pje3fDiGjdcIndazrgSe6EAUy3RS4SEJIV7q3+RR0cdIJiY1DRbYT+5yNB0HjvRttCIVrHd379O5ibm8Ed2sra9raxc59vhLmzGQZSPz8HtH/VPbi5XkVMZGaRSZ3Bq699i8+WRo/4eHqiwVIUxfyORDplismUt6s89XLlEGPj4yRKU+Z5FWR1O+Xi33/80c9Jqlq0mWkGJ3V6CHKN0sS9MH1iiM2dY/zj/91/gWcrXyEV16lUk4GMhsp9Vy9/pd/pVNnK/4249vJVTVosEpN0s6CUMq0BIyqaJJma6homwZRA0dWtbjCLtB+ljakjCdW96dDTJN5aucbKq5bqsfJ7PMTtnggv8Tw9vsA11G1rgbGHf6a2DuZ0m/bG7/T5XCb90EESZPfHaX/E7q01Cr4iA7yIuBVtCtmmTqd1sk1/0Wl2q6oe3HzOoNcM/RCZ0kGBispNQSX3/PmJVo97TXHAZ9DU3RYDsm7WqCbQZ2D2UWCbgXP0G7It2jbJA9fBpM+0lD/KP3b2EAmP0SdaxOhTsXa6GUUDRb/WsT+kyCFKi7wStbk2XGWuo07vRchpgfwdigOlhfHvR6M2n8FhRNWQ+HLpa9/EC9e/j407uxQWfC6SwOzxBoVqiQRmQMzx8flsuPzCy7A0I7hz+yvEUx6kJ8e5HiQpxMxEnEKP7xzi2ptOG3mSesaqDm1O6W1uYnQiHiK+RlApa67GCcrFHDx85gNi0cnRBuokLb1ezZByh+N57m2XnEG5/E5+rttFXKN4vXj9Es5feBER9xTuf/AAX335IVyRHibPavptEgHi+MLiRQr7IXZ3NjA5O8Hn0YRJC6ZmJogzXi4HbZDk2IiDvTWSO9VZlExtkg65dLNz+cVLuHbtJcazEGy0FQmkTrXLWFOi/x/iYGsDp9kNeCJW+JX2ShHepViMpig8pif4XYvkEzFyHwkizcBoIURxGQ1G6W9llCodU/PzwTt/jdWtz+APtxAj1tZ1WEVyrIMa3TbG4m4szMzQL6P0NZtJKXn7629Q4qVx65N75CPbJK15CsQB33uBeFrmO60TryX0BwhENe0zgtmZZYyNzSB7VESBQkr1ADXGKilk3VSVmkWSXsY4Pqs6sajmWjM37HymNlRQ3MWopvoOdRAjb5lgvKMdtTplTMyMPW+1WG1yHavcPxoubW1IctxhvNOgIX2mWvo1yz2sr26ST2RpD26MzcSwdO4Mjo6apk2m7E6pznZ44KXwdYJrwpitQlHhd7leQogiw+/3IRLP8DueC9rcYdXYbnrCz1iv2SxhFPZr2GacVteg48MKcTSPULCHeFitmclZTjvo9EvgxyHkoX0qBpGvnNLXRIA1cEp7oHisQlw345kEk7q3aLbA0XGBa6iGEn2EYk76SgC9gZ0iug23tY/zZ6fod2GsreboS1V0Sf4lcjTwyKLBX1SOKpy1M7ZUuW82pby5reY5OvUhqjWKfapazW8YtbvEhwHC5IYeGzFOB4N8Dx36qO7KUs7XiQfPTwFMaxzBr0457AQBOhqRC9lDBmO+oIdEQqdyItFysJBRaxa0GZiVxzsgKKmbgRxFvY91zamilGgyToNoYmXzc7z/zvvw9Sfw5uvfQWSCCtJewj7VtQJmpXqEfHWXm6K+v8DpXpULRIsSmbBT8YS9eHDzDgprpzSKFKondaTDSbz5vet0gDxKtTxyJ0WcbpdxcX4J6SUfbt66hcapTqM7iKcTSGTiJOUeLJxZRnzBi6/uPMajj3bw6tWvkZA5ce3VG6YyeX9/GyNHjU6VIyj2zWma2002yM3Q+N9+y2KK3FS0pJOwgoISjXVimqBGJ9xeO6AvuhD2qrfmGJ6s3EbL0oRjGEfGt4AAJggUb2D5tUWuqU5ZdP1tNScfFlcP2ysbaOY7mJ6bJxG10/HzDNQOrn0X+1TEPQa3xdlpqrwDfPjXv8JUag5XX30J8akxk3rRIzmqNGrGsWuFClIkzQoA6nntz4Tw3nvv4M4v7+DtV7+OvXIBVy9cw/y5S3RZC40lBvoR7n11D+3jPsXSMhLTCZR1Cp3LYSwWJDk8wJBGPX7xOgMnTY0KudWvorCzyr8PkJw+wL2bz3DttVeRouCJpdOodNpYo+qfiKX43xnudw3hUIBOLiFEx1EbOAYCP0nsrds3Mai2EY9GGNSAuTNn0bV2SWwaJD26FOb/s6gDi50AUkE2f0hH7qCgU9uWrq1I4knsz185h3q/jHLuGDF/iMBgJwlqoNbtIkKCHYi6sbbykPGxC01fDdCuVWBaI6Hu83nc/iAqp1VzcuejIyvP0pyMMvhqeuWA6+UhwQxRHMLrRIP/ffOjj+Am8CWTUaTU75x7JR9TeoRukTQwS32AnRQ3Sn9xyYtIcIJjcajDS7vc5c92kOHv9vg9aj0m4dUn7p5bWsTsOYo6gqnTH6bv9ZA7OmGACPBThlwj2mqjTOFWhzdOEHmyBk+Hgfj8MmwUnDX6toc/+8nP36F4HJrrWBXGXnzlZWyubMFGQuInoT2mKFtavoILl6/Rlwk8tMv97AkisTh9L4h6Uyfn9HMqCz2bpv0VT44MCOUKOVy7fpU+zT2yD+hPfPe+TicpUBIkTHzmEEWLJnJqyuHx/j4iwRD34TFuffWxyZmsEbwXMjP41q/9NgXjEW59+TnUju7O/U+lyOBnQLSQ06mP/tmZ85iencWFV17DB5/9FA/vfIHSgeYc2E3gGSPB/t5vfxv2AImxTqspElQQ7g0GGfT28Kuf/4LP1sSNl66aa9N89hSXz5zDOElArlrC7vY6ijtZvmOdOEIBaHPjUGlX3BsPybCmiFpoCRF+XpP/bmYKxHwmFapWaBuiNj4/xiDWNM87d/EcBV0dm6tr5qrWT1wTpmrqXIji2Uv7UMrHYfEE82cnkdL482EA8eAUCW2NxETX0wEC9Yh2rvQIC0XGHMX/KdwBC779a28hl9vHoYo4ucdjXEcV49XaWQrENCbSS/zZKgVf3bQhm527wmdNoE6MU46lbif2j/fxT//r/x73v/jCXMOSqnKNSAV1DU9S06eQV92DBsaNiAOmNWq1Sl+wkPz/TbFmj6SRPqE2dGpZK7Gk3PehYgVtRgX8HQZfTWPNZXMMXmWSWJsJloxw/MbnxF85+5oYKmIiUuzyehlcA+YELklskb+2SVSjqXEjSLutHqYyC8QKktLDHTSrBZSIcaZdKDG2WlPfZy//3WluzBTvhg4FUb57h18tkkvbHBITbBa7qf9QHZBumERQVN+i9yOvQkbtaUmus9k6MbcLh0V9qEkUiCOEJtNpqVysosW18FKU6rRcOa/mVkbxk7GiXK7Q/3XqxlW28z35XfItXZtzNRhXdL/BP+/w77lmIluqVVH6j0W4Qhwcmz+Lv/V3/tfwWCdw9+YTWPt1+vAWn7FHUUp7JPFRHr6XeDs7fwkrT3ZMjvXx0ZFJ14sRe+YWzjDuOjBoPk/pUa5zjiLaRftUT3M3RYKGnanVnMMWwMcff46OtYlw0Ie9Z1sk5HvE0D2SeU0W1q2ji/sdQavLZ+YzmkJDkls1kFAH+xdeegWJ8LiJu7/66/dQqK4gkFRXt7OMgzES0DRxLYGj7aw5wfYlQhjUO9x/YHx6HKOuy9QQFHN52vouKvWcuXU45V7bVVxLbBL5/52/9VtYPnMRlo5LH8PPdqFS1Kj7urllXSfujCwVhNMqQHxeyCmuE41HoAFssWgUIQqadp2klDaoScPiQUG1k+1ZcUqfbLZa2Hqyjl+88+/5nWt8O9Ui6KaJxIyidiIdYizzUJTFMLD4aLuK9318++vfwcbjHDZ2nuHymxewOHkep4dd/PDdP2PsHMPL166jdDzAn//lv2Us4HtRVFB+IhXM4OzFV2CnL+a2c/j0009h9VWRHAugo9NlYTKxTl3NfCGnGTIIEsDcaZ2xrcznbpsCdR0KUaXSXL2m2FiFzGF/kv4VhitgxwlFwlO+V18ix9lmTCPhdftp52S/Aw9tUylfNeOTUWKXtRfkfhBb2qf0yRrFKrkB7VmHGrIHFTBLUOrgpk9OJmK7tDxHnjNnTpUZ3ukvyiGvY3xy7G+mScfw4Kv7NMAuZhamsL1zgtaQ/Gd+Crn9PFeDpJcE36S+DkmkT/vcoxpiiQDUhleDItVYIcT1T8f534yHKu5WrUSxUETu+IQ200Wbe9Ll/tocapVKYUyhopkBpraGsUw3gt6gm7xHdWrPue6wT3JCfND13lgkSQwtwR6UmIc5LCnkOmiVrbTNMpe8jAGxqckY4vEz5jfIY1qU3yTvimVhxoIUubJl9cHmSH07NVJ+MGxzw3sGVJWYubWehcsdwtSZcYKFTpL43Xxo00+2zABllIWThuc0ZEXDf5Tf2iXg9FoECz642uh0bRX88C/+EvntU5OykZqKMHgVMHI2cVh5SiOqYCw9TVUjYKNC61VMlws01JdTnQjqkB2NReMEbJqkM2kCm90+xJPPN0w+rwhhh8YwvTCBnr2Fwl4WIWeEnMCFSy+eQd1+hA9/+iuSew8KDD7ZHQJHW0regYVr6u9N8k9lNKhZsXRhGvulDa5zgw7lwhzVbT5fpuMToGw0RAKXBkfEkm5zmuO0hghifqitWblygOSSB59/8TlONvMI+iLIMCB3WzaSXQZHwkJFFceHTbj6s4j7pvD1734TY8spqixCMYMx/cmc4ihnsE9Ro3MpFRuoVWSXQV/5nT4+bqmwi4Onm3wHH5ZfuEhQO8Lx5haevX8fsUAGS9cvIzWbgi3gxsbaUxKqEAlqz1z9JyeSJAWr6JA0lEh+M+EJGrwmSkYoojKwutVZoY2drUfIrW5gKjHBwB/G6sOnVHQxXPv+r5vP0sku4yWfZ4TDzXv47IsP8bOf3UQ358M/+If/kGR+DN5MmMHxxOR1qhOJJxDE+vYW39/CoDZJsKZaZQBUOyMVyGiq3Q6FYJxGfXJ4gI/eeQ9vvfENzJ5fgsvvwu7WFpoVVeSHcO+zLxHg78+cmTE5peqLe/7KeVRJWr/85A6DURgpigwp4wGVsk4eyU+er4WILVfXRqcaaIDHoI2jvV2T4iJV6CIZ6HQGZniTTs5EKGp8X904RCg8TK9jkmsNJRG+qJDW5pc/ADkSqvu37sLpDmJ8YgqpaBgqlg6RFG1R8XspgOMUiDpROHi8ga+9/YZZk6PdLCb53i6fDRoe9OTRKrxhEhn63sTULAonpecnzXwfrydAgtE2vqciyAYFmwrFPvvFL7A8M4dLr76KDZJ+5QYeb28zKCQNiQkxQDx4dJd/tgMHA/sltf4KhPgsJZw82sYyCfzTrU0cbh1gdnoKY2MpJEnsuk0rjray+PYPvouxhUl0GWh1waEbicODPWw82SQxq+G3f+c3KRwPcMi1PDkokBiPcOGlK0hMJOj/Sdr0wIgYpRcUiwd4snab+PCnxJ3n7QmVRysCoZ61jYquHfnfDBzqb6385r4IGElvenKW5LOEkMeLN258i+s5iX/7V3+Cx0/umdOcTo3BggRP3Yn+7t/5T/D1P/hDHBDEuwxIlSoD4cZTfPrRh+ZkW7nwfop/b8yLBvd0JjlLG6I9HOxibDJuxOBJ4YRrQDLUoR3bBrQpArtSedq0WwqzRFjtYNsm9ShBAkHzpu0wOJCIzCzMm24XGytPKKJy+M6v/QbuP7hDu6nxmTaNUHEEGBQ9TliaCrxKi1DAHHGNqqZI3kO7mj47S1F2HW+//QPk9k6wcv+xmQJsdSsndIDvfv/3kEzM4d79Lyg4Psf0ZAZnzn8Lu7vKz99A1D9Oe53lfo/TFimQ2h04RlYccK91qzGw6iCENkxfanMf/sOf/Qw//+sPTVFsOB4iRgWwtX2ITpvBMkhSPlKaGEktbU8pFXbdAJG4SRgrFcXKPVOXDd0adOlHSnNSjrHSTTQyW2vVZrxoNypIkbRqQmOr2+CzDrFP21E6h5sipV3TiSPJPNdUhcdhiji1/+t0baiSDHtdDPx8jhbtRGS8o37rDPyDEX253+Ba6jbXAR8DrNowOnw+uLjniViKQZzf122STImgc8nVOq3XIqlyUAwxIJPYWiQiyMIHJHRD3QaQ3dmHygunKLI3+a6Mi8R/2baHQl6df1Qs16P4d5LEaBCaytDtXgf/vWYObtqlDopHJbJE/o1u40SK+K7CfyIP7V45qwHuBUUaSbJ6j0uYKp9Zp/MePoeFNuKm+Jueu8S1WyJ5zKC8R0w52iDOMtgzVisNRaJsdX2FvkrcSU7iystv0pePGQuPGI/HMT11xpwGN4hpzXqF++wkAbXgeHcPEYpwpWL2SSaiSRJVVxiH2wXawVPTbYQMEJtPHqLZz6HRLXENuFfcBwvXV0OdOhQOql9wExijvgTfH/Amg3jxpbcpNdyoH3fwyx+/Qz1wjPhEGFOz5/nnEcTj6sySodDSoKAa1Nqy32xiYpz4aFWxrgXZ4yzJdRl5M6GUe83HUZtSi04c+QzJ+QT+8D/5O4yHExTEFJcUnIQQs09qcHGaO0WFJF7DecSk1KFLqXfCF3Xh8gYi5nnVuWdII3JRZKqj0+HuMZlSg2R7gkSMn8NnGBCLP/3Zz/Fs5UN0HCLQtH/GMhX4McDBLiMkiZdac3ttCPlcFNF++ENhYokb09Oz6DUi2H52QJHMtfOQ+5DM2b325/nuVn7fdIrxYRn767vIl45QqJ8iyfhmpT1pEubexh5OyidodMjNaG9B+l7XMUCJQrRaqxqRoNkUQX6vbcDYR2JdzBdMSrKKk5OhGRxtFFHrlOAkvmlCrtKabfSBVGyMuDZJ2zqi3TeJo+SJTnUdKcNPnBXfU9tUtaKWrWraumbQdAZVuImP6qFPoDXtkdW5SEW/bXJIHabJZ9KZMcbYBOqnVlOvVetyX8L0J0+YGFdDOh1TWKZpKWZ3jUANUWx46cs7XI9qtWxudNRARI1EmvRpjfE3NY5OjzlEUZtG1Yeh7zHTli1oMpaTw1GMqSWpTtLlM7rp7fe75sZa7T/VL7/HNdVkYt2OSOBbaIMaQmRxUoiHw4zLQTquFbVyB418Aw6KR02JVS3b0K0OS/RxFZAOHeQVPXJWHUJySbQefC51gGoy5lgqudJIE9rUcaHPTZOi1jWXFOGIoCYyoJaHvTZVshZV13D8AJFzgYj6rw65ELtb21h/soduY0jyNo4SldLJahlz43NYfCmD7eOHDF4lKhGShg9uotHsYeZqGHBRQRCoqwUVvhFkugSNSITquUklP0YA9jGQjyM85sa9B3cJtiPEqBJVme2jkq6Pilh9cpubWySgKjG/Zk7FWw3uXseHy4uX8LXv3sD9rdv4s3/xp+aEcmjx4M1vv4jD2j4Xh4q3TzVfY3BoUy3z+9RIP0h1NjW5iK995+sodPawdvCl6d2ajKXppC3TSSLMIKuThHKliVHVDj8BO+5JEtB8cE7GUC/RYSY8+Pijz3Dvwy06h4/q1EXji8DPtQx7+X9jVM6tMHrZMH7rBz9AeMZtTteWLhCYvOpkwGD3N2JIy68N0VUnsZvPW0Lp9AijVhd+VfHSAJvVUzo4lRlBqnhaY/BKIsJguvZoDceHNVx58QZSczEa1i529/exyj/XwJixUBwLJOMDXxieCJ0jkYTV0cOwfIgcA/pRMY/QxFmsPtWV0zgDf5xBwEni2sDavcfILJ9HamEJB/zcL3/5LvYfrGFm8Ry6bR++8YNv0ih7yBdPcXpSxFDX2nQSjbfXxDClpjz87CsMqn3c+NrXTC9xT9iNm59/SsDv4+3f+D42aF/l4wLCAQ8VcBg7Bzs43N/G4qxO/SpmmuyNl1+AKxHku+VNSko4EqDdMOjWa2aUcDlbxtLSIslGB3v8PLUFLBxkzU3G/PIsTkluJH5SUynaSQ1rDDS6LqvU6yZ/USSPmGKuu4sVgnmRwGUjgdIVH4lvnCRHKRYC/QQ/o9g4xdrDJwhaXBRHU+ZUs08hkKHaV0vDpgp5uG8nOwf4td//Dm7ev0vyoSs2UjIGTw220uf6Cd6asru/vYfJ2XFEKah02v7o7jpsBPn5zIRJ6+kwuKtoJsyAeu7yVRQZJG5//gWyB5tcC+4r7VJtoSb4Gal0HJtr2+b6LTmRIRg0GSkd+NFf/wRRBn0NZkhTUKnVnrrb6FZhZ/cQn/70Kwa4KKYmJjA2TrExNsOfm8bY0gTRcgCbUpxIJDXVb+0Zg3bIadIGFC8TyQnTFUk5995IECtrjymCniFX2kH+9BhOBvFvvP0d/PinP2bQ30CEgrZDnIhMR/Hy174Ot92PX/zVD83pqgrK+136AvdL+XtDkiMLSUQoFYY9YMfK1lMzpS6soRN83tevvYb+0EPg7lPkeHF/5SviBMkbwbHZbPN9MphdOEOyGDT5n9FgBB988B7F+B5++wd/ywBptrCJv/rpn6Gwc8yAN8DM1BzDnhsqao+EA3jw8Daa1j4JZRMZCqDz165gemkZavN2sHaIpfl5kuo5I0o1UOTwZJukjQSANjbG/ZijKH608RgHhwU4KPz7JIkRkkabV11qfAyIYWJGEgFnEqsrj7F29BQHtRNMTY3h3JlLiLgZQNoeEp9p49M1Sw53nt4iDg6QGCMJ9ul0BygfDpDyLeNb3/ltWCio7jx8Fw+efoKx5AyOjzeRmUziwuULiIcpgl1jWNvYxf/hf/tPcMpAOTk9bghuVZMbew0TEBkG0aGwdROgIgGvSaXK01dVQKYGApFEwhzYNOk/fv5dn3taISFKjdOOKQqr7TqJdJt2mjP+ND01zUClQk+laTDe6FaqodxUikD6g40EwEoBpUMZ+YY6JnR0m0SCLtzXqa5amekmxOIMmKFuKrZu0981MwL8/gF9VkPF6iSg8kGnI0gcouAbqoifb9Qi9vHZ3Fwzp5tCodyHOioMVWeilBOLl8SZgXlE//D6uQIUGAzqXgcFAwl5h8ReviOS4nTLPhlDiRtu9cwmSVeqnAKwMqJUpC/Cq9QItUwb8B+liSqFR/ijPNsK3w89CgP6l07vRvx8Lgd9oAdfPIxf+8P/lARogoRqH7sbK4yPmtWg2zylnYxwfLRLXGpicekc/fUsY6UPORJah8+C9NwUBeUEGrWOIbiRUJCkroPt7V3+XJv+EuFnOOHlwo6lVX/lwO7mLtp8a7WbzO1soFJhLB1W+E/XFMza6Qc2vo+65RDQzM26jQIu4I6Q7ACZxUWcOXseQXsMn//oS9x/+BHs4RYCUZLymfMUgSmSGAkSEkJ+ry+sgTB+xjASVm8IJWJ8o16Ci2snHz482uduqB2t29iLTmHVlePKa1fxve//FgKupDl0U267UjNUN6c6kVa1g0L22HTe0RyWPu1LtRZBCoB0OmlyyKWNW+RHaoNJSkQSPIbDnVPG1xxifN4W971E8d0i+dt4so7PP/gh7fqAJKvLGGrFVCbJn4vj8DDLddRgKX4ehadSNlXUS/aqYzc+n0iuCy3+TzclbmLbiGtpJfa7aUMq0A/5k/QLrbFahNrJDRjzm0XaiAMhxm3ZjJpEDCxKyXKZxgaXr5yn6GwgkhzH06erxKcj7rEL589fp8260K6WSF6j+OzzB1SainG0c9qgirjBZ01RnGhgls1BGyCZdxF7neQa1Vyd60jCy+/RECs3XIyxOlRtmunGqUSK70uxoFxtmxclkv8GeaEEngrkVXPh5N5qAm67W0VyOkyRnKaIoRBqWbBCjIuElYvhx4DYokmsRX7+1vo645EN6o3OJ0VvpA56IcafCDRrQDUFHooe6jgKzAZtSUKtjbr20MZ1c1rgpU2OxcZRLJCTkMxriqeL/qLDH7o9+WTLrL1bXZXayvWm0booppSL7vQxdjyfCK29cKtmhHsh7OlrxDCxzuuxmFsl/hJ9lP5PEmf2bEROp1krXvqGzckY30eDmKTiXo9qxfg7lp/8849HM+cS3FCqGg/JnXKnLFQ3VKFKGxEBVb6uyLeCq9elccZ2qgBduhNMyPY1zUvXe+rKoaI2TfVjfEalRDVV1CLRWW0tbqgbah5frZHkbjww/XVVSBVPB7mpReQOO8gkSAwFSAMHMiSJkwvzKLbzJL9ZTCTP4sziZZIiAi9BdZ2qUEUn77/373GwcUAgGBLoNXzCwWBtQ+6oirnMFcRSHtz98mOT3O8KU8lRFSp3Jzbmwt7RMaKeFDwEgEFjgPR4nAbYg2MYMN1cTrMF3HjpZSy8sIB3f/Hn3KAGGjRwkaRUKkHQp3Kfi2DlzgFJzhE3Tc39n3cq8Fi5yG0+Kw3E6WXApJCqoUQ1TKfr0JApYBo7TYxFxxnconAOUibf7vorL2Fj4wiT8Wm8/btvokuVOiJQaF1E7BRYgxpoRMWna8wBnyd/uIPS4R7Fghex2TkCTh2Ha+vGsfu9FtSbOkqQUUrG00d0zCKJA8Fi5toZGv8G3G0XLi9PGYWoYkZNzXx4+yn3K43Lb5AQUTFWdH3fr6NXzfL5NW11FUOSPJd7jATXic31VXjcDrz+nTfNyc/dTz6mEnfh7JUrJEmrFHVuEuerDMgUYq0hAyKNlEaoriZOKtQOveHmr77ARHqWwmEOx9kTEwSUNtLuKy2gig4dyEkDV961m+Lt7oObONw84s/otGiO9uDB5794HxfOnMGFl65jSPW58oTkhSR9dmHRXCPrRqhLQnHMoDMzMw/1Ky8UT/jZukbWGRXXTCdRfhcB7JTr/bzbR6lYMKfkGlCkPHgVuz2jUBsRVOb5OcrbbjSr5h8vg5BOD7skHAKesalZrl+TQuiAgKaizwCDJkE+6MYBnz+WiGBhYZZrMMTq6iYun7uI7b1d03ZU45JPKjk8fPgYnSJJnC+GSZJmfzyANiPz9rM9hJ1+IyZic5PY3D6AjSCqehDlIA4YIHXq2dcJQJ0kgrZZpMiqZU8xOzePQIy2TtHnZAA9rhbx8Is7cPJdLly9gHE+0/rmPkp7R7TzDDS06dadWyirfVXHRpEzjRtvvsa1IBknkGpU9vj8LH2c4E7bVH9oCQj1NH+i/rgkzidbh1g+e44/R/JF0NcpmHrFijzGEmO49fQm/j9/8n8xUy+vXnoNF85dQyyUweOnT/DRxz+hsLWjXO5yHZ1ITITQYlBTF5cxBoFoLEHf2TBiOhSI43gjj+LeAV5/9Tpq9Lvk1BIKrTIDxBHUY1c3AEqVaFU0G6FJ/0/i3r0v+PzHiEX8tE2LORk6IQ5cungdX93/knawR2wg3pFY6kRORcRzXKetY5Js/k8dNryOACYzs7CSUM/OLcCvm5JakyTCjvX1+zg+2MfREYUiher87Azm52fMDYqVQmGWgsfRZ1Ch0Pi13/tj2tgWfvXpB7C5KQYpQEv5U8xMhzB3dhZvvvV9zM1dx/bGFj75/JcUvjlcuHAN0YjEKD+/RuHmbZnCQeeAeET8EIm0E5vqp2qBWDMphLG4z5zadEikdfU1Nb2My+e/j2R4GW3+mZWY/+lnN/FP/vN/wABDDHCKIA6Jm1bTLrPRFVFQfrmNy+mEphz3WuqfnAIZNNRb2OHS0BAvbadKDwPSEyn6Shu1Uo2ijZ/HwKc0sjaDoNLvPH4KCcYgsjsGR8Y6k6evYOaGk0Ix7FXbOZ266USxgSbJkU7JbCTOSs0JEVOnF+dNkHxy6zHKlSoq9GcLsU3F0qqPMOSNJJMoRGJjI3m0kbwo55cUr3zKd7XyO4PEQTsq3TJjHYN1m6SYAVbt3WwOBmiSAjftxMs1An1MNwM9MrmuVfnlDnP63iPuaF1UK6Ne+0qb0FREDatRfYbX8rwtaaXZJAHk+kpkEIuUB6uOT6Cw12mramnU/lBDS9pd4ifFx/LVV/CNr/8eumUrvvjofRL2JvGQMZW+rvdTe85yNY/0WAYTM4u4fulN3PzkLv2mRv9JMfan+U4kd/U6wioo387ieGsPIy8wPTNu1jWimRfFLNfNy1XTbaALp7TDPO24Ws/zZ064FzW+C/kCCZQEhgSUJmn6vBRqDqXABOALxUk8LHj7W9+nz8dM55Z7n9/B0f4aiWQByTHlNKcRDozTRwr0NRLmkJfYM4Xx6Rn6aZtxk0KuVuC+jiheKAyqbRSOD2k3VRJK2iDXPjIWQXp2Ei+8+jIunr1Gweg3KQsi4qdlknKuvVKy1NZwn3HTRUzRnzVKEupthOJ2zMxOU4D4SJzqjM/kDbQ15UOnUmOMB1ZzSi+ukM2W6ZdltGpVkuATU6xaLVEEDdSClMKJ66C5Bg5+n1QmTYq+QD/RjZJlRHwW+R6aZ5clqm+5ToG5eVxDFTxT1zCGGNFGbjiy0y50Ck9sVdcW4ZS6z5VLVX6wUmZ0k0JyaWtjLBgjb0qbA54BRZE3rEFKLsR8YZMOtbaeRb5EMUxxpkYJyos+c+YsvNY07t28y/UqULzqtoDfPaiT91HoXH2R35dEIjiO/d1jfHLvQ4ycHf4O37ZlN8PrhvxZ9clXmkvI56bfleEhqe9aurRfu5mQbOlZcVI8Mql+HpdqGR3I5Ss4yu0Qo3rEzzRC7gSC8QT69OcWibVasaoTUCQRR524oZsopcXAoUFQOtwlOVIXJhvjD9etWqdYUKE6/93CeKz0ZdXK3Xr0FKeWFvz83QBJdrXPmE1f1XAf09GJ8bLJz1b3J2GM3Tkwa18lp9VNWjAQou2RJ5MTqZudbotVg6Fi91CYAikcIpbE0KwMKJqEqZrVQBygjVk6Sk+l3YKYSBGmlFrhRUANHrqU9z/6Vz8ZxXUtkVZBjotkL4rsUQl2kg5PNMiHEWEiwRDp1vUZf6nf6vOhSH7pXBZuohSkKvMFNDpd4FdjhwQtwECgIDKo+7B85RJi4yFz3a9NaLQL/J7neWBDa52CoopH929xPZXP5YC6hxRrJQLTEBF3GuPxV3D2/BvE9ybu3vsVFZM6w7SwsXmP5KOE7GEB05NzVDp12GggXCESZgfqJKexBJWmzY/sTtV0Oshu7SO/nTfXOMtXlpFncFSHByfVcl0TSu0+Kt8SarkqNPL/aC3Ld+W721tcfDcWL40jQOGtSvWpM1PU5zUcrhexND5L1UM1yI0JcO2qp+rtO8L+XRVrLeDCq5eM4np8dxXROIHfVyYYkQxy44YtGg+Juo2EXu2zwuEJJHwX8ebr30DmygTXnmBHULEQpAU6NRqH8iqft2/TKc6AZFOnOiOCc5lEw0fS6qcizWHr8QPYGWSU13WwsoPz168gPOnGxhefIr9yjMxYioCoXOIgagpEvSG8VKy+9Dgc0SgNhcSKKl7FSYWtDZOfll66yIDgJaCMsFPcwQd/+QvsPclhdvYSMnNp/PKDnxIQojh/6Qp/dtIobpEo5YwHwmHuKwHOryE3DZTpiJrepY4qS5eW0eSz/OpH7yJNYqEim+TYuKkiV2eLXRKu+dlF7rGH9rOHzqiE7Xv30M/TyMsj/ODv/xH6XnVACWCVokRXp32uuYVixElC0CAJUfBZvnYexXrZTMK0U81OzU7Rcei4jKs7ezviAbBRcLpp/xr1r2vjw+N9+ANcUz6nTv0Wz9F2akX84ic/RjVfRNgXQohkIX90aAbj5Mt5ApPFXKeXjk/5d0FMkbxRnWBndY3q3k+h0UPppIzFs3P0JSufr4Eo/SY6FoeHf19rdggoHvofgzjtfWGRIurxQ4q9hjnZ0/Q5dYBQDqhFebhDB8nuounHLAJUODyGnyAt21Av7yYDw81PP4Oba3Lm8jn+l4WBrwJNHDMdjkSomn3Eue9KQ3j01X04Qy4cHPCdgh7umQfH+zksnZnD4uUlrD3dxeOv7pEgadJiFEkK6U6pz2BdxSsvvIxv/PZ3kVxMo89AojHwbRIODZb44oPPaNMD5E6y2Hm2QiGfpT+RGDHk2+m7N775AtdqCSe7OT4PiS4DiDrTbG08o48VMU0S+8LLb0HDrqYyFCjBCDmL9pr2TxurNqomx1Hiw6qjLooBt48Ch8REZy8ulwf5Qh7Hh4coKiefNumPuNHqNk1Ly+2dFTx+dhM2a9sM6tLJ71hsEnfuPDLFvT4SRuUgB6IkHPz3uSUKQq6zOk4JhJOBSVy/+DX+/BNsre3jb/3+/xxffvILbB18hnjSZYJKIJoiPh5iZ2XPdFIJJhhYaUfLC1ex8mgFiZAHFQrRHveh0mEAclSQnoyhpfQzTwIzY5quqPtQEv5GhThQx4s3voEzs8RJBrjPb/4Uuyefo9PNmpHa3Qaxo+kjoZ9CoX5oRLCbwTA9NmOunMkVSKZHpvvBdGYZLmsS2fwxcsVNPFt5SIIyxJMHO3j/vS/MjWokToJN27bbPWZSrT/sgy+plKoaNJZcJ9tO2/NpuUqfUOeMUDDE4O82BdWtUkEZKaIqJk1EJzkWEq0KY4mpSyJJdVDUD+kvIzfJFmlUwO1DjDgVm5zC1PgZVEmyK6c5+nQLxTLXQIdTFmIL96LTHELD6sYSk6geZomFFX52lfEGZqS26oHcDLjkPgzkJJok/Op+0G43DXnWrZk/4SWGW4hNFNAkZEpVUJGa8FYzNlQEqlxcEQAH/51AyfcjwXBKiPTMwYJOCzM6wOHzq4OGYprqAGjp5uQ2T3I7pG/rNmFgTk75vsSrTpUxThNLAyqWU3s1pQjx7/gzWnMNRUtNjOP81beQjs5h69E6KpUjc/LutKutHAlst4ZCmQLU68Lk7BLeev0HuPXpba656jk0x2CM4fr5IVI4lSTpt+POr27j0bMvEBn3Y4ZxS6eBfHRu0gAXX75O/BvgcOMAlVyO5K9lbhcqJwckmPx3kiMd1pkBLFQjKgzVybbDQTJI4hhIpbG4fB4LU2cNwamd1rB+fxPbmw9MIwbN1IjGM9xP2gH3tUbC6CYvSc1kMDO/zDUZGVE6PpMgv1DtywntqM7ff0Yxc8r34LczRk4tzeIMRfT8/FnEgklzWCWMbFHoaoJkqVGiLVJ1dBzmxrBGDqH2uHUSa92AyKeVvqKOLc12GwHinjoIiaDF4hFoHkWt0mQcaBNDiCNH+6hRnAzIj/afbjOu3EfPXSBxVpcRJ7FbfET9952MKbQX2poKPROxGK5cvIG9nUNsbq4R2yomncMUWNKeaiquVhtBqljZl9dvId/i2lLc20QG+Tl2Ensr47NuDAZOCjyfB2oNrLoTC6lQlXbUo43qcMZJ8ehhHNawp0FH3aQ65DQ24l7PHFLYNZ3HDM2hPOh7YesqR53B0C3B3EQ8GDBF9IqvyrtPjP9/afoPaEuv8zoQ3DfnHF7OuXJGIYMEwBxEiaJEirIlu2fZbk/bHrdnxtNrjZfctlvt7tVuezm2LclWsBIlZoIAQcRCrELl+HKON+d87+x9ykOoVEDVe/f9/znft7+9z/nCEPFWN1kd7K1vw86YLkF4kF4z8zg2VrKmA5DH1cLUzLBJ/zOtT93qV++iWTmwsrmJo8K2qaVR0baG63Qo0jsUR+GgC8MDCQwOD/PnDiN/aMcNxptG7wgjIwPw+/tx/eN7FIvA0JBaXkp4Nfh+FFfcN43HLxHTlYob8j8u9FV9mJOcRgK42Kka3PaRy+i5NCRI6ap0UnjJbXVAIdzy8mvCjgDX24k6sfIoU0RdNxwUGMV8jThFrJLg6GkGgwbX+ZEMJ5DZb6DOv6vTDpxcW5+dtsO9KnJNxOUcFK1exm03MT5fbKLjIAf8W3/jN35r6vg0N0SKOmf6HTs9QbjCAaT5jTvb27jzyX2k1wskRzGT1yXioutEq4xNI0azZQKUFJgbXq8PQX8cg2OTCA30o48bM3d8igqN5NFCEPRQxZHEu3VlSOIYDvUjSqWe3azh1PyncPrM84hGk1AfX7WPsVmocuChU8XNKUgxnSWgVLC1c4eGW8Hs8WGCRIYgqkKyLs7OPoWRUYIL1ZRyP2NOP4oHdRpFCBPTY3DSCSOeMTz5mZdpaFbsLx3ApyNsOpMqZg/SGWwrv1KjwLnwGTq8LUCQ8TKoUEyof2WzU+FPsuLB7R1+hIoqS+gfDKPWpfKJWFFq1bFDY+zUrWjSuDbuq4AwjoODHH8OFVeph73lHFrpOsmEG6PDUySdbmwfrcFNZXnu3Dlu+g729ldIWFZR2aqY6y+vz/b4JIobp7ZeGuFP2+GTEO51amLRyU+dP5OKljBusaooKmKujzrFXfgcZTob9dnuGsp7eRLzUTx48NA4sXTbrQ+u0zntOKBRRoNB+OIBRKYHaEQMUgSJyGACHgbiJp+BS4u1rVWsUlhde/861Fs6MB7CW5+8gavvvUciacPq4ibsTTex2WVyEVUU549x330EFIKJ+hPnUhQ+VjuGRoYxPDZB4t0m0DVx7OQJEqg+rtkRDTxOx2/wvVVjECJgK7BSmNTyVJgdPLh/G4u3HuBX/9Zvwp7040d/+h008mUGobHHxZx8PxUMq+uKj6Q66o+ZFCUV3YjgeEJBbn8LGlbgoWouZxncGYTrdOp0NoPFu/dQpbhUYViePqLASwxDj4AnZTtKkXDywgU4qMhT+ZwhyXn+fF19likAlFPoZDBu074S9KtSMUU/4x7xz1W407RT7XPv8gxQ+rMoyVmhUKBQo/jlZ9hINvNbKVw4ewEuEmOlz5SKNQxPjCM6kjQDrB7dvY8IBQHZDQNoHSODwyTvqxTHSxSweww0XeyRoGcOskhEYvBSVKvbwsDoJN/LQXtdRzaVg48BVH2io/1hZClaHt6/R2evmlNMTcrs1CXCu/SPFBrlOsaOTeAoe0jB1cOZZ07jsJDGJ9c+wVOfvYid/AYePFrkWlCk+iOmG1Ob660Ke91IhUej+L3/+u+RLSyS1DQp+Ks4yh+gTGAcTUxjaHSW+DGGp559CSOz89gmuf3Uiy9jiCT8qXMvYn7mAoF4VhTb/FLnkkgoQaAOY7R/nCCcMF+rK/Ch0Rn4vRQ5hxkS/T3cuXodWRJipYUoD1xDK4bGp2kvfYgTTCUCdLPio3+6SFgcJDlHqSr+zt/9R/jGN/8GvvLLv4ETF55FnAJ1nuLh3MKnMT18hvub5M+ewtT4Cb5zFE8+8SI+/5lv4s7Nawzoh3j6ySeQ2ypyX9VSzU6RsWFS4hLRfgZvBiMG1qympNKudGIs8a3xy4MjAX6dF/0UCGP9fcRMDe/x4My5J/m1KnijEBgImCD0xk9fw7V3r+DdN96mgNggSSFIkBTvHTyenldtEsuJJ6MDC1gYfwHD8QUGZpI97ntfYIiYs4srb7+Ne4sfYu3gClrOdUQHO9inwHnthx8ge5AywUqdbNSRpZwvUjA9HgqjjlKytU6POyIi5HExqPegHs06SVJuta6RbQxQYQptHXKoP7cCY6PZNV2vXG4qeD6Luoo0SX7r3RqC9F/NnVBAVHa20kS8XX6fBG9ml++vlKM+YmITsb5h+h59nFxSZLNUqUBD8fLEC1NURfIfC0UMkfbR9vmRKHPd1DVMaYmhWAI+rk+DNi8hkiD56yf5tZHohOm/6qwUowDVoBJ1JeMjUvNZ+f1e2mEHjUKZ5LGGqtICiFmaJ9CslCjaVXdFfNHMDb6nmwK4xWfrkUTYO3Zzs6MJvOpQYoYB6VaA6xyOBYwQUF4zQd2IBREIdW+aPXkSn/3ir6J6ZMWj27f4jnvIk3AWyoxRVlJvCuAOY6naz33qqc/jvR99gMzOOjq2GiJ9fcZvyo0qksN9fLcEDld2cev6h1z+PPoSIRwebRM3UyauuIMU1RRKdQqq3d0VFKuH9Avwvwv8mizxuQkH18vkc5OQq2hXmGqGEorT84tVdzNz7DTxjmSPWKDiegntZitr0iL4YoxHmlZZJUHNk/Sr3aXVTB/2ktSrA5iEm260VOSo+qgS31G1OUpra9joLyencf7JF+gvqp8gzpFUOchVrBRH+l+bdqb8YLXqzB9VsLdxwLi/b248JKotyu+nCHK5bOaGqUfSqWGILmIxQzs5idVgup1xsEqMVr9yEU8N4dMk280lxu7sGgka15771qKBdBlhJVJ1E63TVA2vaZXb2KOYvX/7LlIUb822Tn2d9CMHeowJjRbjOWOM0sRMjTH3ULVN3DLyDitjXAtHO3muYR0a1Ki+482ylSSxxz9rokzuogMXdRySyDN9unW6zK/Ts0vctVAFIx3QJV/QICwS4rxOukncSdfMvueKGcbcJtoUIEoVPdjJYmV9AzW1ZN7I49rbt1E5KtLmGgwV/LmHde6ftLGD6+7H8FQCp06doK/+ZGgNAAD/9ElEQVQA6m1fZHytK4WoYqW/BXBygQKqbxadDEkpY66uE1y+BmKDFAbEXzcJ7rH5k2gVA3i0QU6RaJpmG2oU4Q07cPz4OAaJJcm+KGNanCKGq91VUwjdJDUxNj4OdQss1VPmQEixtkS+o3kjsmXdBJo2o4xrKuBVW3DxPB/3YUS4TBXvpSBSDUyDn6PCUn4R7Y52xNjooxB0iNPQP1x+8V83sciHvtgY3A7lmncxyDihE3FaEi0L5CQR8h434hQKIX69xuw7nWGsrhzB8pPvf79nrfW4cKO49eCmKdYqZls4dnYBjnDBnBhZ6kOYH7qA5196GrERH4P8Dm5/fBeHWxmSKxvV+gDJBZXStk6dqFYRMV0dlLYRH46SYDdRpZpIJhKYJInWmHjY27h+5V3sLRUZWEdIvCKYmOPfEWiKaRIZrx3xiSSdgGomd4B06SGu3fw5SZANx2fOo1HqmGKqlc27NMgGBoKn8fSzT6Eb2sfDtbeQzxzSwIo42kuZYqJSlqqpRiOg2mEE4IJEEE5Gka+nsfloDU0aboVBw9rg1/h6yJSp0um4AusOHbrXpoMSlH3qEx7ywean6ai3p93D9apz4UM0wC521g6Q26/y54Qfi5PREQbvUxQpU/DRIHsqVOUm3n94A+1slRsi48qaFmw1PkulqqKTANY21ky6RrfCYGcdhL02gMunnsapZ86YzihSbKYDgPJiKVYapu8ySQ8DRa1QMsRRXQUUpJWvGI768OCTj+CgIU7OziFOEWGIUJdBOlPR4RLf20dwkujpMkh0ECFR9pAYl4t1ijC+fyRB8NmhqKg+LtDgHi7xOR9SONSqAk8SI5L2XQbvxQdL2KctDYSGuTZRHD9xDqdOnsHA5DAN+nHD/BgJdJGArxzjRqVuTs01CELj1vXL6VaAjKJQKhNA7WZIygHJf5JBs8ZAJiE1ONSPcJyiigCSLxaxvkrVvbmLmckZWEla1EGoRYe69uHHmB0bR+EoQ6dtUOHHUaey1VQ9H8G+S4Cy8h8zRpsO+ePv/ClcPRsVcBejMwPYXN+iYPLi+BNPIJ3JmFNr5YkpQCvnLl88Mqk7q8vLyOZL5upTttumYKtwfwWmN67dNilPbZIM5dcrZ89jU04yA1sxTxvoh1PpYfrHS6FEELcQJMLqWMHAH6JYHhobRpgB9Na9eyini2b8dd3ZwVEuh7XFJfTKNcyPTODB3SVEh4cxONxvcibPPqGWoOO4+tENk6JwQFI9OzVjciLLDH4bG8sIBP1w0QGpR8wphq4By6U0hbRaQ1UN8Efpp5lsFjff/wTDFM8nTh2Dk6C5vriI8xePcV8shvw6KQS5AQzI3GsdY1AmPvr4Pr74hc+j5eiZCZ02pwXlZt5cV969eZU+WsWXfvFbJgWgLzJIG7bj6DCP5RvLuHz5CTIoBnw3EKEdkJcx8DvN9Z+6eOgq15ww8idVaS8aXqOpkUq5U7cMdYMqFTQIQkKIC87/KZ+7zgBkJXHStE8b91sV9atLyxSIIxQuDCC5NL+SBDIaM2JFhFDkMpM6wPbWmhmo5SUQ7+7uYn/zIfqGEjh++hkGZIsRQbpBzGQ3sbF0DQUKDp3iiMxZgy4ShycxMDiJB3duUqzUkN3X7UeT6+3mHs7h5HMvYnvvEF3a0fr2DazsPiLhKjAm0z7aXZy8eJrPyCAe6GB37whzxGiLXe3mupgansO9u28jORpEiOTL7fLg3Z//BJXCAX3JjUR8DNNT5zA9edH0RN7YuU0brTJwV/jvq/BzjdVhKBQFBSAJ/VoGZ05cIl704e//979FT2lQwHjR1x+DphwWNQtBQYvPrxst02eYWKtccVP0RWFpIQXQmHyr00MIttD+Rom7wNbuDsmrHSPD43i0+BDD9OlKqcJAWqaQaaFr60Gt/9RpQwWPdvqM0ij1c5sUyX2WEn79219C3uXGz9+7j5XVPeRIdgM6mY/1IUUikU6r7ax6LI+Yky1rl0KCOOf1JCk+K6bVovyQYEvixx0nPlm6/JkkMyr6S/QPmoBNuWHSDPZ2dmhnNWKXAkEbnoCdpNVN/G4iSyHlJ7nycg00hKlIUqxUQ5vSPtRmkStho7m2uYY9ro163NdKsgt1sKKF0Y7VlcjkgJJceGTbJn2gTZJBomvjszGyzy48gZG5C5iYPIGN2xv46KMfwNtnxcTIAnIHBdoyia5LhaMUJCS56ruswTdBr5skfBTJiRmK9AxxOIyR6Xlk9yq4/tb7xLr7JD024qQGXFFY0P9DsTixa4xrQj+iyM6LBDf4d8TWMsV7k7FWRXR6R/mh8E7dxKwkr1QRRnh5vAGMTs7huWe/AuoGZEmqRPJuMy5ZHWWT4mahOOwbGDYDz7pW9c6OoJIt0oZj6B8cI146TK649qOS7WF/aweFwhGymT2KzTz8STeefekFTE+chqVFERUMGSywcDlln9pb5TNrOI9ymZcfbmNl+QFyjSOTsx4J+/nz+8hl9pAY9GN67BiyhzqoJIk1J+Ut4k/A4LHihXKC715fwsrDB1hfu0MxR3FGQXXrxofEJBW8CpH4lVwn/h//xwfQNSz/7HH/fhUM9ogqxBWSRS4A/5rEzUZfIRnsKSWEOEx6Tjtx07+5wqZmsWHWSjcurYpiv51xnv5BfqGUl5J6jzc1tZrijfuhKZw+YoWFPqLn9iu90tElj9ENJn86v7bdkKQkOaffWxhT9DN1mq6bR5o495XCme/QoF1I3+iwtEfhoFamBCm+Gb/f4oKb+01rpT/RTvl5usHskq/QQPjfFoQYD4QHTv63upDE+gNYmDtGW8tyv9XJqYFGLms4ocMV4jp4sMi4mojZMJYcp59YyM3oV9Uc+cIR46MTpxbOILPZwMb6rilaHSQOq+7jxt172Dlc4VqLn9gxOjaNcrWDqkWTZolJjCGNjnyd699uIUqcP0qlH3c80wES38RLYU8TopBxEB5cZjCR/qZMQdZUigt5ou77NC9Hqbi6WdcBdLNOccfYROiFah2iFPJed4ixokihUyCWEvxokBJ5Pv/jfPUi+Y/lu3/y73r3lu4jReLrT3YJZpQ4VMN+Ek8XVXqUQEP6hLDjGJV+jCQygDAdf/2TR+gPLyA60W86TjhDXZLpR8hsbWN3Yxv1jAtj08/i2MUn4E1Y0bSQ+DHoqdF9sXaIR8tv4kff/Q5sTTXk95Lo2bggCdkq1S+N6qAMP1XqiXPjKKZIeAJxzF48TjDj89Cginyp4cFRlHIEyhZJdHqPn21DciwCX6yM9x78iMGJYN/kJtecJAEnTIu6vb0HKBzSYLoDiASH0TcWxOLO+7j+zidUn2EaRhkuGqF/yIXwqJ+LrmIQ8gGHBw/vPTLXhlKOmu6n02gfFZOHwGPzEq5pYJkdKu+dIoOfBRHbAE4/fRbDEyM4e+oyLFREEihlktoECa7a/el9P/zwFSx+chtf+dq3CI6TdGBdh9pQaqdx48676FF2bm/sY3c5j5HQLC5eegrhRBiHqUPTciqe7GOQI0rTuaXC2vxdY6Q7FYKaugDQqKoMcqpwdpAAqy1YXV0fFh+hkt4lYPoxtTBHIKB+JIHUleH+xi5GZmYR1gTDOsFvgwanm41+Fz648jZ8dMinXn6GBPTIpORoQESealmBWIV0hV4Zd65/hF4pjw/euEuHT+IUbeHM82e4di6uG22G1qqJVkcHu4Zw1xmQsulDEqWKKbTSVXcw4kcqtUdcsiKtKY0Ee43ldTAYqnrcHwpRILQIOA6U+dzK/1OBYpVgWC9T3Rp4oGji57zx5uuo7BzhpRdewuzpk9jb38Ie31PdQabPnsCjB3dw7txJvPnaa9hf2cPzX37JnGqr1ZyXtqg0mCIDUjzeT4KbRCFLO/AG6Y5U2VQ15WKOv2jnBMdSoWBOPnw+EhD6ka6t73xC8sVAdPzUNArVEmGY3+nk+wS9qKbyVNwh3Lp5z+T9a0S0nWujnEEPCWPI7TP+ICLp8TC4E/D2djIIEkSiiTgKBIYmyYJyV1PZFFLrmxS7SWS2UxSIHiycvUAyGsDG2gqGJsYprqeQLTAw8Zk9BHdN0/RGSOgqVQwnhkieCFyVEjnB46s/K21Xvbi3ltah7id9FJu1fAGjDGB9FG9vX/kYC7OjFD/XceLkMQwwsKqtVv/oBAKJmDmNDjEoa4La/PwCiodlBv4AfGEfRTOJCIF9fXGNAvYExYgKaVPI7O9Dw7Vy5RLaBKtnn/8U/VHV+D4EuJ90FAYlEXJBvc4vLNhc3SK5OMSC2g7qNoIBJkjb+q//6c/x7qvv4HD7iPGjhW98+6v41t/+Nmwkx7puF/E2J0O0QY1xVjrZwRYD83DCpP2IVCjXNEdBplPA5c17eLD6EVx8hoPVQ2wuLWKIIuj85U9hfO48v96NB/evI5vaYIDcR5A2cJChYCdBkx9++1t/BwH/ELaP7uIgd4ekvIhWsYN6jsDfU6vLJvqHJ00O8NLiDXz03g/4rF2EA7QFl4/vFMXC8afNvh8cbWFhfJ5kQ0WIJFzREfqHTv4ncPfWRyhRAF565mWsbz3Af/oP/5x40MXnvvQLmBw+za/3IhAIklh8gvtLH+Pe8jXUS1mMj/TRxlzYoSjxJ9zw01ebJStOzF7Gf/m3f2HIpj/sedwFg36hHPAa10x1E/6gj4RQPetJSsgndUvC1SU2UE7QT1TUpW5IPu6jhza/n0qZmzMRNO2iMEFFbDowpxdTXOmW1cG97pm8X6Xc+HXAwQ1Tr+nRiWFUKDzDjF2/+c0vYfL0Cbx7bxn/9U9/iEjfKIlMAIsry4RHkugAAyyfY3B4AJrCt7u2YWKdhT6lUzQyALT5uX4+cyGbR7WWQ4I+RqZAUQbanjohkSBZSabJrXa3D/iOmrSrFog2roWVQV9tW9twc88V7zSeW1OxA2qgQEGmKYNKU+yQkIUZTxsaI07B1yTBkk13bVTFIuVkQGqiAI9uQEkOSCqV/lCiT/jCce5dyBDy2cmTuPnubeRKWxhfmIS95SZer8MV0HV8g+/r4HtUDUnyBPxm4N7E3GlE3X0mJ/j4uWPE4yiuvn2DmH2FcapO+/GYHOlKJWPqSMamJxD0xCleCoxtFaQyFIuWKrFfIowChyRSBKPbdVMEa4qrSvBENSVASPyIf0MTc5g7+zRG+xaw8WADVeUG+6J468c/4T7Z6WdhOIIBeIJRtKpdVPmeSmsqpw8QHHRjaHoKQSs5ApcmMTRAX84jc7iNUjVD3M+ZotXnv/gSwuF+U8+lPPB4LMzYYSfGaM906kxuUakbEbm1nsGHb31M/9yAnUTORhuIEFesDu4TxdLITBwTYyexxVgQDLto635Uq3nE+yKGB+hA0sL3XX94gNe++wPcf/gugiMdHDt+DreurCKbXWGMa6ukgZihdC4+OOOSRsBbSMR0e6AOVKLCDPf8c5Jg5V+RRGu8u3rTq5Bc6KQUlW6nTixWzrO6P/HvFOwpctUHXl8ksdilkORXksy2zSGg0ricfHHdVLXIY9L5CnpO4ht/ppp3tOkDqpcIcO1sFJJKc/Rx79s2Ek/ubZm2qRviYoU2TBHjI8/QoCybV/VsfICmjVyCCEqhYeHXkIrS3zw0XeIySbyFQlqsRAWMZIHmllRzbiwUpy7+uQor68R0TdjWDZkpaA144I5ayCOc5IIOZHbTFB01xMNR/urnu2hontqmco24cEXyxSL5jcvD9+8ohbGKoJ/cQqWnPvIz2p5EhA4+l5dXkG2kKKApnmw++oUwRaffcn0NwLNzzchHuS9tFYXyjdp1km9iHOoURIwPLmKI3cnvpZjXDbtudi3EjFhIg5bqfCu1kCVyERN1wF0hD/OTdPOTiYHkwOI99EkvQ5jSYiR8ChTMTfpMkNhpe+qZgd/61AunUOismlMKpStpSuJQchiz4wsEjSCZfBehQAITE7PQiHAVK63cu4nCfgnWZhQTJ+bpSC4aZ4pB0w9/bABjM8cwc3oOjgg3jQ7mdoTg9lFh8oF9DM6Wntcc72uqoYPqYnphnIH0BE6cPm5OkMamT2FkfIov4MX6RgEbSzk6TBIr63fxwz/8UxSODnDvznv48PqbOMru49ixM+gbH0eDynVgdMqoo5sf3YCt7UDusIRCJo+V1WWsrWbx6P1dBu4i1XUB19+6i2uv3IS15qAwaGFhegjBkMagtpFf6yJSHsFzT36WBh7GYHwEc/OTDI5Sfm3T8aNXozKKkVBaCTDBMELjQewe1eAqJfBXfvNvYPLEBNRBxE9iXGFAfnBz2QD0299/H5a0AzPHxk16TKNTQXo1hZ27uwAN0c5gKVWm05oVEqn8UQ59fQFs7Sxh+dEWCrsVnDx9GsEEVScdTKksqtz3mhN7FbrSKBoNdGhwFV1h0gFTGzkGSBI7moyq+N183gD3WbFg72CH4Pga8psZJPvGTEcSkQ87CXaqeYQPH7yHcIRgy58R5Wck+hIG4FR5XsrXsbu5bTocHPL3g+1t5El2AxRQ7UoNr3//ConeBIYmR6GhKL2KroI8ZuBBmopYhVo7JOMPbtwhGWIQYrCLJmME0jL3oUrAIBGhCBF5Vb5vvlSmw1uRHOzDGoNtNrVLApM0gUIDSkYmprkWbWxvbRnwczCoi3hESfJPP3EBXBW89epPSdpJ4Ef6kStkUaV9nDx7DlVdYxNFn/rsC7hz7yFsLScDySkKMd0mEHzolMpNVZqBTthVb6GuRFL/hXwWRyS3U5NDiCT9ONzfNalDNX79/uER7B4HRV8B+YM8JgZGTYBkqKXPudClhx4cpAxAdBmAzfAGBnfleCuPsVDImaE3XQquvaOUKUSLcE32Do5MgY9ETIMkuV4uIkl7zB6loT6p0bEk1kh2/VwX1RuoRddDEv/0ygHJnxcjg5NcjR6S9G0HxfHY8AhG5qewvbtDG7KYVJzZ42fh6+vHJgFtemociWTcBAM7CZWV5G9zhwGWQV+nwqdPUKjHYyYNoU1CoDZiXYK5i4CvNIGBgUHkudbFSp6B34F4oo/g5DHpMUqjEtDVSexuffAJHt5+gBde/CxOn7uE2WPHiRNermOK63qAve19dV3D9tIOlq4Rt3T1S2SNJiL0/0G+p8YmNxCmjd+/exsff/wTvv8RRqeBJ17WKaHaZIYZAEImj1QnULIVczXt1XW3naJ1B+MkIw83lvAvfvufIkwATfRHUe3WEO3X8Bu7SUnKVg7hjjjwxNMv46nnvopYZJDP08PsiTnThUe3Pn3hYzh/5ssM6FO01UHin5WifBhhzwB6JGpZYpjGsgdD/Thz+dO4+OznMDVzgkHFg2ItTfG7QTJOcTU7g57HjcNsGutLy/SzfZI9EvTTT1H4tPHBhz+mGEvQv0VEWgxyXqTTKURCcf68UVw4/xT3YMic5q2scN3oz+qf/tpbP8R2YQnx6SCsJHM1BlUFVg+DSKNUR7nAoN0iAaDoa9BHczkGJBJYddrIV2vY3lNe7eHjq3eufZS2Fx9U9xsN8vAYIe0LaMARybbGBbYYqOnq2VzBpImo+4/CdpUYXCYuJPtJfPiMAdq8Ug/MtNiQB32Dw+gf0C1GgBjix2ByFPaOE9MnzqFA4v7GOx/i/pWP8OT8GP673/g6piaGSJw3GbSrpihPHXoCXg30IDErlGBzu80BiyYFawy/hZ+lq3x1QlANg9JomhR3ug5XO1ZNg1UnjmwpRz9M86+7xAv+edNCsm6Fn++rHHInf458VNhmI8mhkiA2kdwUiua2xk9ccHAtWiQUZniRj6Gc5F57FojEKLoS8ESC5j0r3FcVl7maJA4kmE5PiH5JskECOTM1S1F4hKPUuilu9PkfF8BZSVgUzP3eEHG5TSLDWEIC4wtFKJTHGasGUEhX4EsE0J8cxNLNRTy4dRX1bo4YzfdWFyVyLhf/Xd0ydPqe2i+TJFUZa/IkEQVTU6H8eNULiECKgNtJmLokKJRphgj1+P5dLSltIpIYwIlTTzDO2pHaPcDgYBSZtRyODjYQHQ2hTZzWuHPFLNUUUAWTvHQYp1ReL0ESgaWpgkcgxHhcZBxQRxudcILPooE+/XEScuKEYmAkFCAuc+1JYvVxLe5Vk8JOqStKJdnfyWHl0SLKzT3UmgX6ZA0DI6P8Qt1qMM4RSxJR3RQzhlJkam/WKeK61po5LReJVSecpmKsDpJIBgvFFH2+n8SZfrevyaKkZyS6OmgWqQaJt9J/Zet6Lg3lsVpoG/wstZrWDRvlK39xLRk/dSKv/9kodJSHrSJb0zrTw/20P+4C0qFtan30S9OEQVsRplfoS9UC94u+mk9pwrpsXCe7XMCmBJ++r8n1INfRtFtyHp18Kx1HAl+3AMqz10j+RD9tTm0TaQ9WvpvqLFT/Z6NwUlMDi1IciF/xhMdMxtRNeLtRMeJBRckeJ3+nfzT4s8y8AHuHj0BhwM9w+HX6b+HflfnsXP5mi7hQNEPGNLvASSGqRgVqYayGDxZbB5sbq9g+SGMvk0Y6e4BGqwwVW0oKKkaWiP152qkOx/b29rGzs43tjR0jCsI++jafn7QTkbANC/MTFH+aNO4jNjF20n/UecVJA3bQDzRgrVHVTRU3g/xFU0YLuSOUOgW4KWjUMtRJIadZHMlwEglirb2jk/EI+RYJOJcmV27w+R/Xqygltsx4Lv9oMogpjU/iXC26GxWKm1/+5sVepBPHr/zaZ/De7bcMEVSyvU6nNF1NOUpKoRgfmkLfQBz7B8vY39qlygiTuB+H3z6FJ77wNEKjfrMAd27doNMQwOmJARLEwZkBKpkM1m+vG/U6c2kB+coRDjYemhygTGUPy7ceoJKr42gvze9t80V0PWfDIQO7z+rG9BjJPZ1w5dE9zM2MoG2nyt3ZpWE0GUBJuMI6vWewpBF6rQzK4UkcP34ceZKuQMDH504yyFSwk1oi8XmEt998GwcrWQwxeFcqBBe+Z5xERiPJk8mwIUFHB5pSGWMwGaKjDmObZKtKcrt/tEeimSPpyaBDA+arMmgS3Okgu4sZo9JDDKxPXj6PkYUBqO1gowQMJ6dM8d9hPmP6Hq8cPMC1d+7BXpEhWxGKkfyMnaIT2TExNUeCV+CfJzF3ft4owitXf4gP3v0+2twXgV5xv4ux0FksnLqM2fMnCJDEsDrXi+QT3ENdVzt9Lga4rAFSi1NDKwgIdTsGRwaFueYEV8MDpPLUkUPpEowSWL73DoNvje7vgo8Gs9zdxQePbmA0PIJxWwST/dNwcz/+/708NSxlbX0VD+8+pE2MYGphGluZI/zZf/oDkvEY7i2W8dlPfx1f+rUvo+cjAd/cpK2oZsBqiiA8BGOr14ZSNoV+VVWTAFeKVNP1Do6dXiAhzvJnVEjicwyiVP0EgY31dYrClDml3djY0hLh+Knj2No/NApdXUV6JLRSyg9u3UGcz6sWjAd7uxghMVSXDDmvh0FZbcVKqRLmjx0j4CmPrwENWLD53djm/qn948ryKpY/vIsTZxbQIci89d2f4Re//cvopz0+fPAII8PDJk2k2awbQNWkR+W/amy7ui7oFiCXOqDvrNOR1enCgrvvXydRCqFvehROqu9aKUMCT4ctMuhxfTRpLBTwkgRxL3pOBgVdn7cxQmaZy+fp4EUUi2XaXBQu3a44HeZkudOoYXBokCBA9c1A/+D+BprpEkZof3Nn5hEdCBEYaxS4OwwOQfhJDE+efuLxKSeDTZV+RfVB0NDpjvqESxz2SIZ3TN9WpYwUCfZ0QNOdKEwykCkc0m993Ittrl8XZ8+cIihmTV94FcIpnU2txHY2j7C9to/Ll5/C0y88x/18PLFQnW7IiI0tLt6/jz//z7+Dc09cJiF/inapU1aCOomzpvj56fPKyzSnM4ZMW6AWmyoib9IWO00GCuX3U6S9+uMfY+PuLcRHvfjML3yBwcpHXOrH8PCUIfn8ZnMCmybAJ5JRlKsFXP3oPQayA4rgJM5ceo5rnIFa7zUpMtSi1OMnoTc1MY9vMiokKAQ8CgEX96XGwEwfTxIHSPhf/elf4OHaFa6NCOQwLl14GWNj541YOdjbZpB/iDHuv26X9rbX0Mp3GSDbuPz0ZZKEDrLlA2xt3cEuhU9uf4N4RMLAwJUr5kweswaamNHWQ3149rmvwNUewjvffxM1EvHTz11CaHKYdreH7MEhzj35JB4s3sWth29geCZoTqWaxMzCQZn7doj9dB5Wdwejc0GMjsaQ3sozmDNYl1umlaUr7CA+1XDv6gEOdmvm1s/B9esfGqb/uhnIlTZHPCFxFQlUsaedZMIMvuK61dS7vEc6wv3WlbBuZZtW3TN1aIM6RXcQU9r0SVKiThPxYNIUogmj0sUS+sco4Dx87m4ctWqL656FRlWrba58hT+S6+jC0PA07v38XViLu/jU86fxuS88CUc4gt/7wRt4/+oif75H3fHMQUurXaWdywa6GCTZ16AwDz8olTqk/xCD4xHjV0rD0SRRJ2NFg3iqtm9wkiiS+AXpz6rj0ZtEY3FU8jpM0PyAsBE9ZZK1qupyKGR1LV4mMfG6+Qxtkmf+LK/GwdNuq3xHOiTxwW0ImNonGgZnbghKBs9b/Ixk36S5/vc5/fx540Z0hIcCiPLPlWdczOyRxklQ22g/ZQQjPuT5Xlr3IYqawZExxis/P4PEisykXezixnsfm5Ndq69LYv948qeK2HoUKD6fm5w3iL3NPWLOEYqMKR3ikIt+WOF7a7IoKRU5mc503SRb8gX+GwU91YQh7G4KnNNPPo/zpz6DOx+sYof4vbl4h/ubQ2KYa8iY2VAHJ/q5MJtUiHhXwsTJKcb8C/j4yscUakEjmgKM1QODI9hY3qIfNQwZ7fAZ4jH62DAFp9dv0lb66M9KR1SBpk6g603GPz5bhST7YKuIjz+4g9v3PiBxVEvADskhY+M4fdEVIze0IDESxfj4JNJ7RXKJEt/By7jFuGCV2Ce3GRqnaLNT1Ksl9AEePbyFT669if7xMCaGzuCV7/wlhdoucYrkl2uvMfTCrC7/XeLQpuNxEW7+3hPh48+0W1WHRu7F2KHptKrdUBqexI+GDXEx+e/mK9Gj/cleVD+nejiuuv6af6diSr0Bybfend9rpZ+p64lOva20Hd2ENhl7dStlOr/o9J6/NIFW/el1Wu/g3qnmyQwsctkQoCjukdSqQLnLdxoIhUg+HVgmbungtqVTZApQp101avTvEm2D61qT4CYGqDqwQX8gNUEkon/XQYyT/tRBJluhTVFHElP8/AwJLH4c4wzfi88TCKlLmw3q8NT8b2m6ajWq5hwa8KUDIIIN0uSRRBLTJlqxUhAfDpJUl0nq1RGM3+OhP/jo036nF7FkguusFo0kEC4rY1YRheo+EhEv/VL1Lja4/U7zc2slviP3rsW1buTJqZpVJMhv9nNllBqqW3Qh6fKZttpWchTtqybla08bijEUGDkS8nxWaXnERsZRCYHCUd5gZjDGWMw1tvyP/+grvd3VfXgbPQbXEPYIzsp7cYUc5lRzikCljiq1qh39fX04TC2bJvLhGAGAiqVERWMP9nD31kPTW3d6YhTZnSx/ANViyAs3vTMWc2BtZw25dBa1PB2AlpMgOKiLwsbirml3JdLk8bgJEh2kciScI9MMYiEEh314++0PSEoG8cVf+mV+ZgU3b7+KjfsrJDpUHl0GFRI2KaleljrSFkAiOIHnnn4BQwtJ3CDBXLzzEO//8BEsxbDJcX7mUxdx7rl5DMwmSFD8BF0ZxT42lzZwsFrCqYtnYYkUDQEPJfwM7gc4XMsyYHIxUeei0nDccxih402fnsB7iz/Av/hf/k84ig6uURKf+sJLDFQk93R2ga9yyxN04Ou3llBONzE8MIoTF09QhQfp7Id45Ud/jADJhchHverBiy99hc5kRdQ7iIGFIbz30Rv48Z/+AVV/C/ZIzVS8d1suOMsDiPM5vvytr8PP51Qj//uL9/EuA1Jzr4kLpy9i4fxxhJNJOElaaCGGxOhE6HF6wuPOCSpWdJNoer1qpaQOBE2sP7yCbrWID67dQy7JQOKso4+CY8QbQ18zZAo11NWiIVCmDydJeHWypXzYRQqm//Wf/Wt098v4u//w/45/9i9+D8ngCKo5Biaq7NPnzuKrv/7LcCRsKHepZjNFciMJCDpEToWIcah3vg5sVKSpYJIhaZqZWYBGd1eoMpW/2SE52VzXIB4X1X8DsUSUgDiIVYrGQrbK59dVVgdzGjRFYNnfWmVA+BA9KtbTF59kAI+YUy/dDCnlR1ecPhLx0dEhWKlaNHRg52CfTuzFB2+9AS9/oEYkT8xNI0TBZq67+WzqhnN0sEPyfwuRwSF89NqHeOG5Z2g7URI4L4J0/B2KAa9aWKKJt159HVUNvfEGTWs9QfP85RO0f4GfAw8ePjBOquFCDarx9OEewt4wwaJG4naIwl4Op0/MoMFAlM6UuF8dBucQsiRiLgbCeqND0CcIEhgaBA6dwIRCQaj/sLohaTz08NwQUpU09pa2MdLfj0pbKUW6rp2BP9kHV9SPGkmDRqbvHar7kJNkv45EOGROalzc5x/88PuGBJ85c5b2FUBqnwE7tYO+oX44fAEirPrEFg0pEAgpQGiISDAc4zqQaBMUC5kmgu4IFk5oMJQHj24/wPf+5I/x8heex5e+8S1DyNQLOUiCo+LhBgm3rpab9Hn1yHZ4vea2gvGDolQCkQSoqUE/24xODWQzKUxPUUiRQ42MTZvTXQU8J1WscjB1W5ynCKoz6GpUdJGY9OG1HzMolTE3fQn+XsykOLkjTj5zDZOTx0m2B2j7CmZ0OdqnCIwKwfK0y1qlaIrh9/MpFOr7yDV2kaksUzS3GASSiHrmyOW8tJcU9z+COQrweoWfTD8q1vawtnwHIa5HODBmholUKbwsDGTJ/iQerN7Az/7iTzBAsv+lX/0b8A4M0/Zs+N73/gsyxTX6gc/U2wQDMVy/9gmeuPw85k9eQno3g53VdawtPUC2uYeD9iZxtoo27SdzSGGXr9CubYjGdfrngj/IXxE3UjsZuGoRypggnGGKVX5P9pD4+8EGNrcfFzRL/Ku1mdhBTVVpXAd17JJfiOjaCQ4Slg4GtiaFqN/jh4uBbv9o29xm6eQs2a+ZEINmTXQDo9O4Tk/FcAy6tCsnA5eZTFnTNFYKB5LoMoN4LBQjAeCzkhwcHVHQ0F5n585SRD0u0LZ6aWN8jnYqh5EI7Zs+VCeRbZC862rZSdJjsXqhTj1WBlrlLvuiMRJDG7Y2VmjzPQZNL/czRiJXIQYdMIZlaLnKESY2hVwUNhRJJLZVCmGd51qtFCeMpU4SkHpLgkLt9IirxKceA7PN1UM/BapFSeV8x3yasava5lrxeUybOw1UInHhqtspiBskR136oMPVxdD4LAYnztFuBnDz4/dg8xKryVz8xKwzly/i+OQF/OSHH5KokMfTbiSQNDlRLQNzxX3E+2KM6REEonF4gjGTR6ybuZ2lTeztPeL+ZImJYeKFEz6+l9IfJKRMp6KDnKlH0ECeEtdL++Hhn6sjTI3+1LbQp0gSNYRLfqXXc5EAckXMfmnk+IWXvoiEexZ337+NOzffIjxkSKC95vZOtmTj9wbjxMyQ+mJbUeuUcPGZSxgdPI7b1xaJFyK1FCMkLqi7+F5lvisxheJATRA0gVMn6Bqu5iGx6+Nnqdi0rdN87o55LtpjLl3FysNd3Lp9DbVulja9zzUvwOLumptUTQptVtQyOYDZ2TlU1ZGN5FjpJ0rvU0Gg0ghjyTjFRIxkr25q1nY2tlAvFfD2lZ9RaA9i7eYG1h7dhDPCWGlXSgohiSSVJMWQfg3L002M5jrInlRzwf9nxL3qDFTgaXfw67kuOsTpdhnnpHu41r3e48GNVvqano1fwD9jdOGedpu0F6X0WZvkFEoTJT7qxJ6kXgJYqVXCZko/UQKui36u0qf498I1/pm+RgXFKni1dhW3HKZBQyhMMUkwVa9vv8NrRLTdZ4WPG65bDqWkeoiHXT7o+sEuY3QLQV+IsZRxmz9To+TtNvIN8jzVsLm7FIAtkmrGX72r8v+V154/SvEnd42Yi4UDJLUNMxxKuelEFXPw0qJQbvO5K1ULOQQFf7dOO9LnuGhLFBAUIs2u6mSI89x3pYfxy/l3yiVX73Abf+e68u/VSclN/DcxWKk5/DM7/14374n+MAWYZpd0sZs9gDPA5yKfaNNO1H2n3qXt6OdyrUnhzWGHOin1yBdaqgVRTQ2fWi08uaio5OiXnQbxyIkyeRgodNQq2Eaho4sdy5e+erynXPG52SnsknDb+AFEJYRsMYwPz6Nvpp9kro1iaRvbjzYQ6h9CiWA7NTDPD7VhbfUusgUH5saewdzpWeRJYDutMlKle3h0/xbqfACPv4eWvcEAzYdpBKGpXqPTJOWNHRRI1JW/lys04LXx5SeGSD7U2zkIX8yO5VuP4HH7sbK3huwuFUmtCE1jVFGMTkY0ta1nqaFvIohKpY6NR9sElASGoyTWHT+D4yYO9u9iamoUziSVUDqHRpHGywA+NObH9LFxdPNWuOphColBqAB0uH8as+en4I05Ue0Wce/+DW56GqX0FvL5XeTpkBZ/koFvGTfeuI+4M4H//h/+phnqcuzUZW52y+S4qzVjoZAxKSMiFyq2GRs7CQ1puHPzHjexCAcD4/zsSSr/aTN6uy3BkhwxhErGdOW1V9GwZJBpbGB3dc3kyaq/ukVOgwj6uvM4dfIlHH/hhCHdXXcVf/nqH+D+B1dx/NhFjEzOIuKImvZRYZItp40knASpWaoSzGhENDr13VXlu/qputQWiQLdSuf4yat/gVc//AuMPDFIEZIgsZ5AMhJFh2TbWfIh3p/gu2QxzIAqJ1KayZE1jX/0P/3P2Lm5jfF4Er/+V7+J+wS9Wze2MHliGi06nul7XHdgmMJOrZxEBuKjDAZ0dOWf8e2MYjbARVWvvDiNOu4bHkapkEU8HsP60T4djfbk0JjjA5K0Ju1QOdB8dgJxtc21npig43YoDF0kXiVEGHAkPlZWHxj1rlN2tzdAO/KZFAp5rI3vn949wN2PruPcC2ewsfwQGw+WaFskMdU6nn7hBSycPosdElBdlf7spz/B8o1b+NxXP4fk3Bi1eYsi8A4S8QFMLZw016tVArVQsFB5TKDVs/nwMIXXf/YG/FT3v/HX/hYGh8dJ19vYS+3iYHfTAI6IXoFEe4g+oZz0h1dvIhTx07+aUCeZMu0pwGCmARoS1Lu7R8ikyD75HjqtVyW7CJCEktppqtuN36OBTy4S8wjG5waxvLMDK4HDSyAp0q678CJ70MDpM0/hmc+/hDrXuMS1q9RLsHsIlrkM16GBkm6xfJoE7KK9ahJgGofpQ/p6kHvXQ5rCaHiQQEag9AYd9MUWtna2+F4trDzYwlB80LR3TI5M0n4mMdg3SrtzIl9L82sKKB+UKbCmTH73mz/5OT65cg3pvX2cPMOvHR3E8PQkzj71hGIa0jkSatpx/1ACTj4jLUCxzQQG8y/8n07TJXT032qbqHSwQi5niIqVIKy2Wcv37uF7v/N7iFBP9E2HSfTS2N7WFWmO+9jByeMn8dKzn8fU9AIaFLQ7W9tIjA1jYHSMRFg3bCTXVYoFrrcAvkRB4uDz3Lj/Fta279LeItzjOsHZz3dVbjL9lX7csyj4VmjnxOcOMdC3AG87iLZSmCoFPlsWAaVJNaK0/Um8/uPvoJjexcLCRZx94WV46D8Wc8tgQ+ro0Ox/P3FarUZvffI+xmam8cH77+Hmw5/BGWpien4aQRLvVqeGTG4PsbgH8ViUpLND37ETu1LYISHPrlXgoYgO8u9LNnVVAU7OzfIhPfjR927ik/fvIWmmfNopHhlKKWR1KhSmryqVo6ACchIYEQQRNt1yaP6FTdfZwm47Az73fGBwGK2qhr7VSVqj2N08wMb2EkWGgwJavf8ZG0h8E4P98NCHh46dwvV3r6FdzqI/GYSfQrHL59bsCZGli089g/W1XeRI/F1cF6KdGWrT4TNl02niBomMwidtd3JiDvYwYwef38b9IzCQ/GvOgAOba49w7uIZpPINLK5uk+CLZLbQIplWty8fyY5pEcyfqzayunlUoG+JNNBuK6U8+Ookao+LwhskUqEYST5JSrulPN0qyaCKj1Vsp9xcpa5RrjKw2UkqqA34GbqFtSNOoatJy1MUiurukcpswCKyzq8dHBrBcy98meQ6Y4S2zakLzzYJdUFnhjikmFDXK3WbkmhKql7FGjDpTk364+HOIYX/Kn/WIX82iYrLipGhYTRzTeJtmSK2QR8jcbXWDLkQ0bCSEzgsJGIkgR2+sYP4oRNxsisKnMcHAnwV7psOBmoYPjaHT734dSxfO8CbP/sZcSNLa6rze4hRDuKDTnT5J4MTs9yXOLkCf3Yjixe//FmgGUA6lTepXGUJKFkiv7he0WkpzJpq+nMiOUB8f9zKMhwJmngke1T9TYNCSfin78scVXH7o4fY3l+hKLBic3fN7KtaRA5PjcBD7tEokTiGLDhx5jT39nG3FXWhKHM9GCjNAZLV0aUgjJF0yeVsyKaUEpvD+goFjq2EsCOMn37/h+h692nvxGTikcbR8weRxBe4FRRq/AxyR5P33bLViSE0GNqnTqO5koYgm37vJI8ifl3yg16LfkHCpxkyPZJOlU/aGONIE82+iNSKLKtdsbrraOqrg8LHxfVQV59gxIkAyafSceqMj10Sw4CfHIiLmUnXSOyrjBn8NHVCI1x1+TmmbkwAwHfoMGbLnu0USGo1qUJSMl2TilFv0of5fmEK8UhkgHylaW7qVfujomDF8laXPkR/U796FQN7HeQgFJdO+R+/V8XgateqLAc341WAnyWOoGnx2TTtgLhQqxaxl00jr3QYEWg+V03dvchl1ArRw8+VT3XsXF/GQHJu/nzlh1MAMV7qtkGF+5omLJGlwZOKDR7aq8KGOv2pvsXOPbd2NRn48YGmBpaZYWD8R6mlXreXfEYzCHTI5DEHVgHGOxV8V+gbDNNo1VqM3xrgptN/+kvbZg4qgr4AyrkOUqkU4yvfQ4XstgYs//CffKGn1kQyJl0bOglGal/nDjvQyFKxVZwEvgQXY5sKlg+r3JoSwS3bxvjgFMm1ipX2sL+TQiqrq2ogOODg11qwvPgA5WIBHmeQQXfQAHGXjhENBEmAAyQcdMhO0uRn+ZIeBsEyOoUW/EH1R/fAF3Wj2trB2uYimq4q0nldmevKtYfCXtOMSfaFaJI+ghlBUVOc7HE336UGW9UFtyNIkcCAbQ8z6AwgNtKPsqWE+lEBT599En2ng3jnw5/izpt3cebUkwgNxGj4DRLaDYR9U+bE+3BvF0PBEJJ+PxWQn4DFdaHSs3rt2D3Ywyef3MH46KwJvh6PA7tr+yRrw1jQabuOQBls13c38ODqA7hbVJHWx0OEGiSvLarbJEmBZHIx20BqK4/x8QmCeANRMoP9+gM8+PA6JkbnYBuy4YMrr8DHTbdSWdppoB068PjkOD/Hi6NHXbzw/FfwxOefwGFhBbnyLkqWAh6uPcRUZBIRroHfHSV5JfHkRgTCUUM0g/EIHnxyGxMkRm4GtwaNNhLym2vNlr2DK0s/wd29u5gbOo+wfwgxrkWBJNtRpFImsSBjoJNzXZxVPLr6EY3Pin/7O38Id7aJc5fm6Zz9sI4n8c9/+48wNbqAhbOnTE7t3IU51DsFvPPqG6Z1nZ/GpQIPDXBZmF+g+naikKVaps1kDzPw2wKm3aZOQs3BAEGAvkvy46QvdTE0SDFHkFbemXIMV+8vw+8k2R9M0D6UaxzEmz99DfnlPTz5/KcY2KcJPurM4ebPDxqQJULQqQiYDMo7G5sYGh/GG6/+BFFLEE++8CyJbxS1dh2HqT1s3H+IrdVlvs8C9vl8AWuIAu8Mqo0KOhSVfpKVvE45aZdqizg2Mckg2MKrf/l9XL58AVESS+X7RsL9JLpZBtEycnxf5bP1D49AU0tLTZIigm1hP0NiuGdy77K0OQV5XTm6SKzqBLw4xZhOYXbW9wkIIa6LA0f5LDb5DipS0/o0qMyVH6fahg5tx0FFr5XTJDFNwPPQvnViE4qGaBdFrqGNgbpCoVNDZGCYAb7Gz0rgMtdh+iQDFUOAqs6r5RIFQgFH6R00ufYeBqJwLIYug1CrUaf/ZVDls3h8XhIIN472t/iMLrhCOkm3mluSeq2Duzfu4XB1D4P9EX42xXOmgYnJSYQGAxTV63AT+APxBOaeOMbP7eKtn7yLeKgPX/jKlzA6P6OQimBIhYMeXL9yE91yFwMM1Loh0TAYpeXUlSdI20/tH2BtZYXkoYcTp07CFwlhJ7OLf/qP/z6KuUO+V43rYiOZHcFQ/wheevnrXNss/uK7/xlPXn4Gn37xlxgsAvRBtfYkAWNA0UCcV7/7Q9z+4AMjWH75N34NMxcX8Kd//EeIhn04/8QZFMtHJBAxzM8/RbJTJOkQ4c6higyK7X36EIMGCY0ZwiNyxsCga187/OhZlW+fAmUQv7dAm42hP0j8HTiLcHyUQY14QHtW8FT6kAKR00eczGe4d0X0900Y21ZuqlLOjnL3sHn0AbZ2V0kgaybY1hg41QJW3U0yOeJTpY30fsn49+zCkEmNyB7U8OynniPWaljXCfzH//hH+OPf/S5mKByrJAhWp4IUcS0Sx8qjFXOjMTLah5HxEQY6i0nlCkb4+QcZBi6+H3e7IMJF31cKXcCd5B55EUoyCDvsjCtHyDOuKM3EGyDGOtR2UQM82kgMDfJ9rSjn04gwZmQyeTEY7O3s8TncmD1+zHRCKFUOSXysxJY2bSjKdfGhwnVp0i9VUKpTs0ymwKDqogjk+1MA6RAzfbBrBncNUXTppqdS5DPz8+U9lcMs18nCNWvymUm0SPzUZo0WQXJQh8VDIUISUitViDFO7okIi/J9xelIXPgztR4+kg5d1zRJEKwOFQVaEY1GoPZ1XCziSYOYXMPk7HmK0ccTZ+9cvUqSUzQEx0F88Pn6EIkNE7Pd5pBFQ1uUXuAmKclmjsxBQSiotrL0EocV0+ML9C9iP33w8JDCc2uFJK5o7KdE0R0fj2EgOYHFO4vcozxj0wHXlc9OnOjSvpSPrc5JOuHTyHQVdepUXPUYLZIpO/dIslgFfQG/F3aK3ide/CzG4hdw5Sfv4cHqh/D5STCJR7rlanOxlaqiOijFad2Q5HJ505bul7/9ba6Fn6Q8aw6k1Bq32eL6kmRyCRGNhRGIML4n+rgPIXODpXoSH3HNTRxUHZLb5yKeWaGuK+oXnk5Vcff6PeQrB6ZV4MrWQ5JfEmTa7+jxcQqfkyhndILdoGgbJZkmKfd4TKqYhr/01DGFNF41QhburdIUhDslipjNrSMcbu0QD1cxRPHzzmvvIVdd5F5wHxsUOLQJUk+uIwkq7VvdOZSjzEXkJ9bMOyldSkXMyn9WupeGTCldxWZR0WeX68+vI7dwkHCj56YwqtOWaPvcBxvXU20V1QtbIkmpuPqByvgnu6RYcvPvVWtCIu/wGNx00e40KVsdXNTxRv3KHVZNsS2Q4NcZ0/30lzoqBRJs2qPTp9N2C3FbqXQdDFIYa1plqlimOPMZYal1Vf1DTy/E9aryv3XgpjhlI8ZJbXT4PBpmpniulqx27p1SZ0TKzeNSYPiDdszOzHDv2ubQSekv4s8adBSOOikkKM5otz2uY6lKkk3+qFvznoX2wZihNB7droQCftNco9kgsWe8rdCWlH7XIofSbaNua1SHIRGrQYZKkSzmGvQzPiP3SnpEXETM3cI1V1qninc1vEr3CeZv+K66JVQtiW6FJfzb3KgW+aIO0uwNPgvfT3U3et9gNEwfDKNQLKJQaNAPuEIk5bZzL8R/SyS8L57EyfljdIoQ97CBo9Q+um6SCm5AIMhv7tMJWh6ZjS5mjp+Ee6iHKoPR6TNnuLF7dIwu3P42ckc7VKwkQyPKcQthYDRBEmpB+ijNwBhEaNiPTCuNbJug5nchPhqHt99JAF9lYAES80Hsp1aR2tkhwV3G5uo2ttfTKGa4OBUrg0mDi2WlwScwPErwYKCOEXDUZWGPpNZrD2BwMo4C/30qNo1f+fa3cO6zx9F251DaS5PUBsC9YyAKoS88h1OXnsIwie0j/vzsVhcvvfRLePIzT6NUzxkyJXV29f4V7BZX8ePXf4w7N5axe2cX7SMSZxp1lIyvU6gj7otipH+CgWABydEBihsPFz2IOgPvm9/7PoPnIALDXqrzJQRdMTz79Jdx6gkKg34G1sFpRAZDDGo72N5Zw8Ag9+LcOZy68CyWNh5g6c5dBvYAnZqBg0EkSmev5ook8EPINwvYWFk2J6uFSgHXX7mGublTVOoFbB3eRc1Ng7K4kAgOmNQG6YQAA1iNCjYQieDerTvYXtnA4cYeCtsFDA4nTRHr0d4+yp0cHhzcZWCLIOjth5tqwudQn94If36eRJnrSOB68Ogu7l2/TXtgEC8eoT+ss24XRihOxieTOHbxOLoBNxVvAon+IRpfjfuZIqi5EIsPIEyxMH9yFr7BMDyDHty8fxM//97r6GV76EsOY2hqBMUq1WQlh2Pn+FkekFjtoUjVbKenFOlkuoJPM1Ae7WwyiKQwONYHUkYE6YwdGvvW6gqiDELTCwsYmptlcGLgp+2oO4qCmwpaNFktV85jffUO9hcXkSPZjifD2NvdQpAkTATASWGwurKGxdsPzEn55PgJPvtFJBMD3PckCVnWAESN4GHr+VA8quDYiTN0agu2NlYpSssYGR4DSGpe+ZMfwdlqYG35Id/DimMLx7k/VpLbJg7W9zA2Moorb16hGArj8qc/havvfoRTU3OYPaWhPz14RKYZLJQLnKJfcIMRGIxg8+DAnPK2aOe5XM4I4XgoTrBnYCK51tWc8ugzpSLK/L1eV15xhuCawPjcOB/Nj+VH9xEOqgiO9kIAt+p2bHoCNz65haUb93HnyofI8efoFNRKYkC1S+LsptgYQIqEx6d2iHzGuzdvYPHG48EzPpIhh5+B06acwQGuVQ3ZvW0sPbxOG75vrjR7ljLxrMGAXOE7beFge9cUhR0eHWFpdQkPrj+kKC/g67/5FXgHlVoQMickmofgcflI8ssIMhDHh8PYL24hVzjC6uIy7t+/b05UGVH5qw1N1Js/cczUYDRU1H2Qwtlz8yRGJfqAD0+/8AwuXngel899Efn9Kg6zyzh1foHEuEPBTF/2xYxIF2BrhPj2zjr+/X/85zisL+H8p8/g5a98getCMn72MkYGxwj4HtrLJIOVEzevfoI9Cihr1Yb7717H8tUbZiKrE16umx9l2rOufBTP1GO862jQJxkMSUotQQc8yThcFH3dkBt1Bnn1mS62SijxV654QCKoYTolBmTSeQ8FiTvGvcoSR+7j5699B7fuvobNvVuwB+omP/hoP2dS55x2P4XcPjEqbexrZqEfF56apeiJomxmMQzh0pOX6CdNLK08wI1rb+DEUzH4on68+9o12jBJWr1hUhTLDOiKZOpQISKiU6MW/Uc+VUuVzWhruhssDNwDA0MYpPBTasBBhuJEZLZaUZo+CZFuw3pwkaD22jqtxONCxcQIyXwdB1uH6FAMVvMljJCka1DX8NQYQl4vDlZ2sb+hgS4tBvMyA3sFu4vrOFrfIpFp0UfbqLYYnLtlcPHpL1xjmrIG7ijoBrxR1Eka1tdWkN0/RD7P+EeRUCdGBJNuOAIkGa7H3WdqFPXkUcavHp8i6vRTbRF9fE+SA4ok5dzaGLRDEZ8J2iaHniRWJ/we2pBadypFR+1t9TkhbxtffOkp0xnFbguTgA5gl9hToTirc6/bJJGG3FCUJ0f64VR3LSMySEJilG8iJSS+QcbvKgXW4c4uBZEPSYpVjfgnhyMZKDF+9xDu6ze5veVKGgtzC0ht5kncd9GsZtHQQBT+DC99RtMkuSlwm9xknf52zLvqYKlL8mNxavohCR5xTJMO1WVncGwGJ84+jcPtIpbv3eH3k9hSxPgCYfoh8dfrorCMU6BEuO8aO14iYcqbQ7kBCnMLAV8dLCoUeEqhq+ngxdGimPbRV8fMoZ+H/qNaIrXklGiQ7ek0Vif4HoqVxy0QmyTzNlSr6u6UI/lro5TNk7TV0d+f4Poyho9MI+iMUoDWH4uKeBAas17N1Ui6ixQEVdo04wBJoWzbo5Nii80QMzsFqWZNqGtJi/bm5c9VLn+tVzCnqjp9VRthFXQ7GItVNNzlfln5d8rtdoj1WVUoLfbHzyTxtbVFavk6tJcq90d+qYLpgI/25+Z+UBwpNUa+q+YQqjczp+z0NS4B+QsJI4HESsEb6VPXJrtp2KApq7pF9pOAq5jbw58pkaAiaKVuFss52hNtNZREQjNSAk76XBBJ8sMh+qp81soYL85fLdZRIgdqtXSTRCJKO7fbifX0WZeji1iEcSnE/daNKd9FhZHhBPdLa9CijTKOKf3QZt7u8Y2A1a5e6Xxfxp30oVI4dfhTpq9V6Ef0WdpCtVA2tWAt7k0zRbGWo+9QHCjnW2mKqv9RuiPdC+UiOW26iCxjnnxevMVi75pbFU2Ct/WahkSrI1OT66LBX6rZ0X6oa1GX66gOSBb6rN2uwzzyKq6TbifV7rLL39tcDJF6DSPkznHblOtPgcJ9Uzqbdq+t2w4uQr1GeyYemfbK5Srhnp/JvTRr8c9+56Vehww+t1Wjo1MphKleyeSJ9ibg23w2VFIM6hpF73Wi1KAR86EqrRqdLE31K6ewk3SnaCBU6dzIHAGjwZfOEtwt+S5GRocxfaEfKX69teHE+Pw4ep46ifcRUqtFEuxx+ENOPLr5AJaqm6o+yE1ukvyRXHMT3n7zLTq+n0ATQiTsRiIUg6fhwvFzs3Am+ag1khIz7OfxNWGQyHrq0hms3M1ibvw0Ri+N0vgLeOV7P6fS7cPc/HnMnBzD7tEmlu7fYxDhewxM4PnPfRo/f+tnuPvxXRoBwTdnx9jweXzt1xlgQz28d/UN/Jv/418hZIlhNDGOl7/6PE6cnqLS62JoYvAxQeHm7GweYuvRAbKbJYyPzGD24jyGTiWxur2ESrGAtaVNqvgIZubnUcgUSIraOHn2JNdEalq5kwSebhE/fOV3sfHgOuKBGPrHBkkONxHyBUwOYjBiQ6OjHu66HiLgl6goR47hmc+9CCuD989/8GOMH5tAa5TKsFpEv2sEZ1VgVtJVK8zJoXqY09exQwLosYfgd/kxMTtjgEM9TFcyi3j3/hsEzhCirjH0BUcxOTTGZ6e3U61nD9axdu8mykcMVptpqu0wwd2LgbEIVh48QoDEbKhvAG4GiPcZDF/54S189Zu/grOfvUTR0EXpII3DrX3k6CwBf8ycfNdpoAocm0cUZgye/f4+Ro4ORsdnMXRsFHfuXEWLgWSQQWhlaRH0a3j5LhtLO9yvJsUDf74GfTBYxkcGSEpL8HVdOP/MRdy6/wDNbBMXnryIbP6QTtTBo6UVM569byhJ0KwQ+HPYP9xicCjBTaDc29ojiXSbXNbzF582wuHmJ1dR2NnH5acvwRn2YeXhMrI7BTzz+c/isMhAVqqRrE/QDjawv63x9OMkowRvOrZSG1KHKXNiUauqBVwbmlwXJmFUoXN8eARu2q/yUWsUWjff+hgT/ePwDcRhITkeHxpCJpU2RaxXXn8DDQqx6bkZNEhUPT4nugwMO6kDzNBe4oNRbO6n+D67OFg7QOrRDkVg1BAQFQ/p2lEBpd6uG7uNePzw0YdHRkfgjwXwcGONQk+BkKjWJGjqqjHgY/CiQAsEKJDzDA4R3PzgFoZjSTz/mZeQHB/HwNAAMkWu496mKay1cB37KTTV+k4nuuNTk7h/7TbW793nehBL6vQVBs02wSscVGu0kLn12DsomKI55fzblBZTbiBEIf+lX/0FArcfZ05dwsDICN598138u//t3zBolhlYbPB6GXgoYp0E0LNPPolLLz3Lz4yQMdHYuQfKq9TV7PUr13D/7i1sbD80J0SeQBuJUT8G+oYR945gfGzeXAOrnd75C+cxNjoPN8VNkbahdpUimH3JPgRN+kQXDi8B3s7F1a6SzGkKcrFYxP7WplmTSDyKfdrEhx++iZ2tFXOzoHzDJ555hiRFreTcuPbGT0kiGE7DfE53F54giR2DqT3EAMh3szkYFGwqHtI1vZu/SGr4u65ZFb01KddGew8hjDjXbHnjDn7++k+ItYc4tjBOu6O/E0em56fQcfNrKYTatSbqFZjuDOMzw6gU6NvZCvpG1f2B+7CbQ5LPHgtEoTakw32jGEqcxOrGsimcf7C4je//9C68lhBFZpNBjIGFhCVbqhLP+DO4D5aOCXnQNFwdl3ndapv4uJ+5UuWUhqSagenxUeO7RwdHXNsh9I9P4+6tO/DZegy2pI/kW8V0HZGhCWg40c7GXbgd6pvsoH1lDfHRbYhdp1vNBjrEsWA4TJvwUvQ5cbR9SBHDYM1AaobatCymDZkZ2MNgbiUxV9cenbTx//H9LUbIqotEgIJSN5Q63aVZIJWl+ODCqQ4lqg4MFKca+CSfsYuh852Ue2rne4sg2Bg/u9xn9eNX+qGEoU7t1QJWo//Vn9olQst3KTJgO0iu++hXvuAgXBSBgWACxUKa5PKQn0fyz2fTGd7EzALCAyMIxUfgsvE9GrRFfoamk9o9KhxsIZ86wvr2hsH3BP233VXBHmM7n1UnezqJXVlcJBrlzfC93ZVtVCgOa9U816sIzSqQuFAdlwrAtd7Kyzc/Q3GPe27VyS5Jjk7vlcKmvt/yl6nTJ3Fy7hl88MoN3L79FveNQovkT4OS1CVI3EczLhq5Kv29gGqzSDpTweSZBTz9/BfQKXpMQbmK8LL5lCG8yX6KlGQCwQCxge+iQmoLeYjSMDXTQukQOk1ODiRMEbgOoSq0B7VUPtjNYpdiX1OS91ZXUe9mKArCaHEfQskBPluAxIz21ipiZGyA70rxyzVU9x7dFIhZCkcTiSRX0E4B2qQd6PTajS3irAq/y4Uj+lEJi+QXO7t3zTuHErR5pW3QFqw6xeYOdIlzkaBSDC1mvoDaaervHFzLconxmQHa2u1SQPLPVeRNEUtNQxvk91DI9Yj3/ERiBn2O9qZn0I1Ar02SRxqnfHGlvKgLTP+Qml7ogC1IQt5DJqMBkMQq2pmeRjeQEjwqmOWKUhxSXJBjdPmPjb7TbTr5rjmK5xLKxAzRz3a7RtulEGoqrUWnx7T7psUIVdO9i77tD3uJYySpza5JSWvUW8iVSbolFnSjRIKrTi51knq+sPEDiU0qWK41bZyERalh4kbyb6ouvg9FOn9UlwJIeede2lO30kGO66cMAhXS9ki6lXbCDzG587o16Ekg07XVzlGiysqfpZo1dd5SWo47SH+aHsDhfplxVnPxdeOrBgv/LYVIbq3f+f1aMzufl1CDlsE0GwKqxXD74aUfVpV+yP3OEz9KFa6TRBifRvtFd+F7S0CR2HNP1WJWw76CQTcsb/zZP+1ZQm1sHW5gL3tgAEVtWdQ/U4Q8MhA1ikrXlfaaG41UHYeVfRLIx7P6VY1vr9uQjPSh1i6YghB3jAEjREU0GKTjFkgaO0jv1zEyOYjCUQ62phV9E31YXdlE2BZH3N2HUisHl+JmoUXC06BDh6naM9jdOOKD+5CiofWFh0noo6iRDJw78QJGF6YYSEg6tjbooGHUSlnUi03+jBTifVFsH6QwMDOFo3qG5HYL3XQAT1/+Ii5++iLWN1YxNT9JY7FyQVL42Zs/wF/+yXdJxqvmZwrU7VxYnVCoOC9AdRmlIHC5fBhlsE4G+jBzep7v4sRFkjxP0spnUfpOF7mjA5IHbrjAq+dEnpvz8O4iKgwmA/06IWxTHDhw4tI8YoN+xIYi5pQ5EknQcDoEoF2uVwrOYBfvfPwjc3uRPjwg+SVR5KYVuVa2ahMMx1Re3CcGa1UvWRs+k4/n5N+c//RTdFigNgq8s3IFrmoYL058mkRjBDffv0aw70Mg6keGex4gAVtaWSHJLqGXduHspYvoRupYqSyj5CIR8iQQ9w0zMIaQCJIcGuXOdSLBuPqzK7h49jwGpoawu7dKW6mZaxmHi45ZyKG6n4c3nET4+DwQjJlAoor5Eolgq1bFwdIeXC2XSZ9w+KisAx6SvV0skuwrc0sn32UG6CgJQT5dxdyxkxhemGagKKPCvV+7t0hVW8XQZD821vZMCzAVaJw6eZYBWVXPVK8E4mMnj5GwacDVHp2Ke06yF4yTiDc7VO5RAiLVeGrbdLdRuUY6myXQkuQR0MMBP7b4rgsLZ0znlP3dHYJXw5BFTaybPjlr+o4fkPioy0iapDnWH6FarzGoMXC1GCyoHrK5FKZpjzQKFJWGw38+fO11DJHo9w/1I5uukBhSkJZpr8sPKBzn6Kht7K7vok18OHZ+HtupHbz1yusIUEDFEjGTX63rS4393uPPD7h0GzAP9UgXCSqJGFFo9A+GEOiLmzaPj+48hKvnMFeHFiK5TYVDyq8jMHh9DKQkDjpgGRpXlx4LCsUjQ1TqdYJo20biHGKw64ePxFdDa1ImN3sYg9ERTE3MmndQnl2t3sA4ScAByWupRCFBcF2lWAvRhkHxnq8UGfwfIU7iWakVSfD2cXruOBL8LGfEiweri7j3YANrizum085LL77AzxvF6qNN7vsWn8NvgF8T+DSNz0fgjiZ9qmBiQKsyUJBAMsheungZyQlNrQxQLC9j7eE9YlyGzxsiaV1Bl6C+trdOosLHcgdgYdBUHmeyf9AUjdUqbRxfOIV8rkL7CmBzY4fBSYOU/KbtlVq9adrkAIXY0MAowbdjAtzBwSF/5uPOIz997VWsrd5GPwl2vnUET9xGTPVhPDlNsjuKWHLY5FgWaPvrW7dpPzHcuU1hy6+JRJxITATNROGugz7PPdOpiwYmqZe4w+6hr9D/KbIUNB4HGImPNoNjgTbEX9UWRQ1hgkHLQ1Kp7lmHXO+Dwh79k+SetppmkM4fVjA9O4SJiUEcpbOmmFC9dnv8/hhtv0FbU/rgVN95zExdwBvvvIqmI4P331/Ge28uUlBrABUJn+KqTk5JFnzBoCEoSqevleqEgQhqGodLYuomkdIALrXNreZJZvl96iWum64UBXqdgjwRIbbXSqbdoISIuhZs7+4+LoJ19pBUNxxi9dr2MvHaQhv2kMCVDBmx0MY76szA/+nUVIPERArUxlSkTWum/Pd6izhKnCf3ZLB2oMD3VE5vSCkRFKxVpUxwcdX6V+0RRXTLtPEQ36XbrsJNUea0emj7EVSKeXNaWNftG4WEx8lP4r/rehskrKWqUgRsXCcNfmkY+1UahLBEqWOaDyIyod7IYxPHSPKcXKMY15SkwVFn8Kd9F8qGCPqjcQwMTpmfOzQxze8NkbzUzAFahaSuIaJFsZU52uc75EjgxxH1J0n+iXnFGorNKokXv65QoWBcJjaSqPF5HbQzTakspVOMjxL8bq6xy4jUOr+nzXilmQg2rZcIipWigv/hJJFqq3Wmw04h2o9w3yBOnn0Oi9d3GF8OsXd4j8KQdkoBppsmkXfdpHgo8ospzfcg7tayJEotRPqSePEXvoVy2YoaY2gpU0Axx9hsa2FgoI/27zMpO06S0754jDjbRoj+qBsC4a6KESMk7sr31nTlpsQWPWV7/QCp9J4hv7o1KdQPiTmMa9wjL3mHg8/V5lo3myXTuELte/VzZLupnT36k1I2NThrACGueznbRlbNB/xeFNI17B/s0p75O792+e4nXN9d2h3XMOLmPtLvdlO0Pxux4/HtR5niVIMI640KhZBuuCzEdtl8AYV8njhGp6YI1wkwtYsRa4QKuQ+aFItWZUURr5UOorREpZZoWFCI/Ey3BrohUJGm09FC2OdkvJmkDXPNSZYbFJWVUg5hV5B8LsS4TR9h3CswPpp0EQqT0dFRksoOBWGFP5PPyX1XPnaWfEYpWKqL6HbpL+QbTtpxj+RXRFUCVYRY8U6DoTQgzEp+FI0zxvBFuIyMiZrtQZHKffEwLtTpqxWKM9W20LmJbfQTB7+fGK20FZ0kK13Qqnckwsl2VJfi7Kl7GYUTAUS3sqQXyBTyFJH8d65Tm6JB2KA1clKo6pbZxD9iqNZSqT1aQxcDn8ljDw2iRrzUkDil5thoK0pcE/IKB5Sh0qbIkDKw83ss3Bcdi2jgmoPf7+xSoKtbk4rWyQP1fT36s+qZNEBSNwo9YoydmKPTdrVFrilmk8tZ3vrJv+qNTEzSaFto0rCUA5oh6ZUOKmdrpuevUkxu3ryFlXtLJv9WOap1gmGF1qCkdrURs1d98DHILa2tmpObSDxoukN4nAQFBv3sPp2dBGhsbphqt0ZVXOOLeuHr+knuUhhJDuHYxVHcWrpOAkZymneR8OcxPNqH/sk+LN/ZxcLckxibSSJ9pKDYwdKd2+aq6KBexe07S6hm3fjcp1/Ck8+fxfsfv4cP37hjlM9uZg1q0K6BLKIqa8s5+GrD+Ku/9lfwm//gqwj3M7jb29hcXOciUQ06dvCv//2/xO7SMuIEvXKmCZctgLNnL+JLX/sKEsODNF4Hdlc3+PVuGoXb5DLHI1GSkwRJ1KY5gRwhADZ7Oazfvori1hGG54fRbuRJOjM0xjoBNsYoqeuSJtbXt7F8fxUhbxxnnj4P3yCfc+UGA6kFz33my/jk2uskaym0LFVki+oAQGMk664TeF09DwO3m5suZat+rUmEXAmopVV9uINdew6h5gR++YVvQmNhXTQkqTWXx2+mrjZpPBrIYQ84sHO4juVPlnDy3HkcWvKoMKgoIEilqof0QLDP5CIWC0c4pKhqZssElgTVcBgZkkIXFX7/eILveMS1j6J/bNoEHFNQQUtu0KHV+cXDwNPmvr392hUGgzTJ7AQGhkcRH4oRFC2wubvY31vDvWsfwEavajIADk6O4dUfv4VapoXZ+QVTnKn9OX7pLEXFI4TDHn4+Azv3sE4HdXrcjx2SgUltznTaNzA6jNu3b1McPW4LqQEeQdp0JpMmqDqwvnrfTEFTm7dr775vTsfaVMvKe54isd+hYLIR/E+fOkV0dPF7uBalMsFChZRcW5IM8jkCJ5+BZCxM4ra7v0MBUiN48WH4Q6N9MZL4HB7ev4OrV94mUAbRqbRw9uIFDB8bhwo9pydnGBgdqBMMJH6Uvz06OkFb4zPubNBuNGCoD3fvPTLTHaenJ7EvMUhCbOM/U7PzyBNcdbK2s6t0sD1MDo4yeGQh3Z+l6LDqdI7/rqvMQr7IQFI1tqg/C+gqnO+nIixNJ3WFPNja3yc+lCkaKaAtbpKlKEHEirkTx+CJxeCKRvDG62/ARcAOKO+FwbBV6XFNXJg6tYBYqA85kiUP7eytn/wUfYkIltce0F5BYqF+3jZMTi8gR2zwUXSoePXjq++ZE5OhwUETVJdIqkPxMEHaizu3ruKzn/s0NDzpk2u3cP/qTa5TCxefexr9DKb7mwfYW9vG5z77GeK7F7fu3cHy+gMCI1egJsIziiMKhmw2Q6JLY1BOH0GzS9BXcbs6O3S4l+qoodxYFRmZ9RHhYfBoFBpwNWjvyUHi1DjB3EuRckgq3KQIIokS2SDBydDf9zMHqBAn/X4JUBfGuV9T48f5vB7cufbITJsN9wXMKc/KnXW+Uxjb+RV+Vgk19ft1ALFwFL4I/TTIQJBkEIgxaDHYCQd0lfr4GltFggx+DM8MWSYg6lSHjIO/RAx18qbzGf6ZKdriO7atJIQMEgzg6uBQI+HzUZj53B4S3ypWV9ZRJkFXy854f5jEvmomGT9z4SXsENec0SZK1hL+y//1Lm6+s0bb4KIx0DlCLmIHN1d5oDYSOL4DHBLJ9AMGqFZNKU8eikoL333M7LNOreoMyjVif4exQ1f505PT/PIucqkMlI6hdqp6DxVXJUeGsb6xbk58NdjH5NG2ayb4BcNqhZajnfNzKFTCMS/UajDNzzc55D3uq1XBvoMqBbsGfDhog0f8fIduhXSEy/9rdkQC+MhcvyadW63PrJoGyMDc0qkdCYSX4l1dWETtdbDSZcDVjUCLWGLn51gaJDIqNlXFWctGEtGmTXaJCfx8igTlVduVykAcUVtHL5+lyX0ZHj6DO9fvksB56ePTxk9V86ATauXDRhNJEs9BRAcniEskj04HFk4eNykFO9sk4iTualVZqR5RPMYQiVJoOv0kJD3ilkQNn5H2rvzhwtEWSTZfinakQtP9zV2ks9uwenpw0N91Kqz6hIbSB5o1c1KpYl0+jHlnpeYoDU85Db5IDMPjk+gfnSP+BnDnw+sU8RpiVCA5VJ0EiQifX8JJ4tRBAlYqFk3/5rZ6UXN9B8bHMH/yadpd19yCqX2xyWXnL90mqjjSS8HnI4BooFidYidGoqvnbLSqxAgV8AdNkbzTSUHZIKGsdJEifuXok7rhXl1ZYUwtID4QJ0egb/P5o/F+igaSKoqPgf44MdDLn610iDbFPrFPLI4GoRkUYcY+5VOKN2luRK3cw8rDTeztbpPsHqDBX/vbD0lqj1AmyXfwWdRGT8JR06Tlt1naeoDcKcJntbadJIJ57i3t00UboR1r2JSmYuqQWAJRRFs3qzotV/GkCKNIXokxUgeoGvim1ovKS1fRrTqLDDCuzs9PwJfoIzcIIbWtoVAV5LISkC1DlNWAopJLI5kMMo7EUSzmTPOKDjFud38TrjhxODqJd376EXayW4x3SlmxgdtJfydBJ6twKP7RnlvE0ja9gY+l0gg+q2oodCvHPXM6MTr+uK1plV/Hr0A5VzFF2Qxs9FHVdlBMcD+otGiTqrUhZhGj3KZYXO0HHSYG2CnwxE3UoSocsNLG+LX8sza/p5xvkYsVkDukoKatOYxgp7/Th7mEhkxryql4kGoP1a3FTRzQbaOEjfL5ydn5Hi2uKd+Lj6rv5RubeM/N4j5pDx/Dq27HxKy07nIOCSOdqmvfNPeGnsE/4+eS+wh/mxTeEt9u+pAOxRq0h5awopSr9xR4270mFyJHFbeKvQcPMRAYweTZM3RIN+ifxnFLlV0UDu+jQXBsEIzSxSyatS7mLszjzuKHeOOtK1i8uonxyeNIzoZJqps4eeo8vP0d081i677yZGcRHfOR5H9MIwzD1Y3hxLkzKB7kcOb4JawfPcJG6gG6dNILk09jbDaOq6+9wQVuY/ugRKMYRWI8iuXtWzT8I6wvHxBk83xbl2ldo6vpqdkRnHvyJEL9birvMqopN+YmLuL4yXN0Nm4uZU0k0odijZtLQqJ8xIPNLcT6qJK9foJAFcmhMA2rhFRmF2r7p7w1rydqrjlVtKB2SDrprdY0TdLHTeGGSMERTBx0FOV8ZzIMZPmKAaPVVRW9qjNDnA6otlQBboqKdWhEVLCLy/doQGvIbTcxM3kCae5FdrsAjRHO7WTw8ucJTq4i8tkDOPxd+CmG9jYycLaCJAhN1AtVTC8MoOepYWspi/nBKYSHEih5WyglGKgomvypAbRzLZw4PokxkgJ/OELioVz8XRLRGEYnJ9B11nD7/k3c/uQ2hk/Ooq6rNQfJOwOmSHmA4iRJ4eEl6fRQ6Cj/pUaAluNoWI+PYFGhsZa4tpou5vOGzImmhw6gfr6HFBYpiqqRcAxDySQNUkWrqsjmztGAZd2asLm8uE3ClDWV1iKd/WP9FHdNLG/exts//gH/PITX/ux1nJs7h+nTUwgFfQhHEnAGAvydIkvO4wiSyI8bIqDrMQ04Ul9gFQXrhNMXDODRvfvc9yRcJLuZ/V1T5W3zAg/u3jU/WyfihyRuh9sUjn2DOHXhPOJTY7SNDlK7+wyKUToWgwydVHmLcn5NV1Weevpg3xSQJvviuPfBNYzMTcEfC5qAtLW/jdzuBmamp2CjuChx/wZHZ2hTsic/gbBlcmH3d+kzFHePHlEsEKwSI6PIVIp4eOM2njz3BJz83jaFhUjIGPdPJ0ma5ie3T/QNIa8T7mqZoJczp1rKk9zZWSYRUIcjBn4CqwpMw1y/7FGOduVhQHTgcCvFNdNVtJW/k2ST4LiCXv59gLa8inw6g+GBfoJJ1+Smihh7+CwaCDEyNYkmv6/A59RQq9JhCZvL2xiemaY/tjBFAjp9Uv3ee/jRd/+cQs9DQus2J9KaBHr77nUMjSQIwj54fFEcO3sS/sgglrhXExNRHPJnH+3vYXZiHDubaoWnYiQ+d8/OPQsgFk+YILe2tWZuTVZu3ePXbaPcq8Aa6DF4FSn8YwZ4RTiUYtEq6j3VpsttTtzUbaGPwVNtWmtcw8TAIMl1ETfu3GGwbhBHFEAYDBjYh8ZHSJgpXPn3IwND2FjdIXFSoewhMbWIYydIkhgwi8QZBWOl59hIBhklkCI50MmTqvqfefZpZPczxIEtVCtlJIcTxLxdQ5TLEpskCpqNUCo2EIj4cPLSFAbmiFkRbqw6AhDbFARUcKfJnnbinNrRKdWAD2pOalV+5ODfKVA77F4SDhIXkg5NVVZOrkinCJjSS+TzDdqgRvvvpVeRTq+gw6BdPzhCIhhGPDyMw4OiSf1qOVUQGsfq/Q7+5//vPyeh6Jjc1xbJn0ZPm57L3B8VMKr9oAoS+bDExyLUTjBEMuVzB7C7e8jg10TA65JGomD2mhPKMvdY3VsUvCyurhFmGnGvIVsqYBV/VvGtCI5OrSWk1aJTo+5VDKhTrmpBA630s/0mP7/aKJEUtxDQKZ72U0ePHZvpaawUBBW7q7sEDcUcUpmcTxexlH5Rq1Ns8vldXokhh+kWoemE5pCmoatukjiScFMYSMdTVyeGW3PKZny7TUHns/KjNWK/ZVL3uFEmuLv8TvqqDR5riFjF+GBt0u6nYW15iaskL/wsJ20hnUnB7XdjgMS3b3gWeb77zPF5zI4eN5N107lDvgeJN4Xz8NAw8Viney1zulskVmVJJEUu1BJXnWK6TX6tt0MiG0A9VSIX2CCRzDw+Oberm4rymstoVrhuukkgpptezDpipN/zP2h3tDf+d2JkDBPzp4n/g1i7v04hv83trppncdLuhPm6iRRJidAXlcaiPP+jwz1iN22ERC45NoJ4cpSxi4vC7Sm2KNYp9q20AaV0aLKjcpA1HVEtTj20t0Rf1Nh+oVji41gR4d7H1biCe96m72SO8iT+tLlCzRQEHxytc8uLFDb8GsYGFfvKjnVIpbkkYeKebktzKdoOyatG/AcZu1UM3SBPMEOxSP41SE+90FUgn6Ofb29soHi0i92VZcaCKllpGYc53dI+Fojq4x/x+0y88wUTpsZEp6nhZJh+G8DBniZlM66XG/DR7tUpqaPOHGKJ/AyHRC55hlKp5EdKgVArTRUUarJpJBmiQElAg4F0wOAjxo4MztD+XGiXW8gwpj18sGbSk1wBpczocIaChrEyTuE/Oj9pcMLa85Kz+EzOtQ6EdjcLuHftEQ5K5ILtDJ+VIpW2GI75MDI2RpspYJnv3iXhj/tsCHjIA/keSqXsNB+fZovPlssZ2jHXUIzV1kE0OkBekDIpmNlMnVyjRgyhbdZUYN0gxjOGk+Rym/nuFFnkH8qBpw7jetCH3W1z0q4Miy7xmrIeSRL/F79I3nf6GIqFDj758AZuf/wQSw+4D+U2nPRIpezb6HyaHMuVIow6ubeMXUUJI8YB+r+otmKA/FppJzpUtJMHtVtKY6txfbk29HG1oqxJYPPvdSpuSDpxRf37PR4rqoyVijnk5MR0knX6k/iTjbxRa0KrNuLD8k9++x/0mtxgKbAECen8LIkDDfjuBw+wu7RrBmpESZ5PXDyOtq+ApaUbyO5mCHR+bsA+f0CAAciFkquOLI3bzWDx8Tsfm/ywKL9XMxa4Kwgm/RieTBIYmnCF3HQUBgNudja1j0KGAOWOgjHTTIt0BTrmurCWrZrrRIunQTClonEHYWn5MTdwEn2nB3Hl1ps4Wj3A8QVNvhNY16CWuR1uZHqzjeee/zWMzR2HxqETo0le1Bc2jRINZ5aB8uHaPX6+mwqLAYyf3araEAmGTD/MVludUQZJMv0GSHWVqf+TE6m4q2US81WYQ1XFoKKTBnuTi04HOEwfYP3RBoEggGESrcRIDNnaIUqdNDbvPYKjF+FnD0F92y9cOIV0dR/ba2uIcv0Tkwksr99GwVUyp2t7tw6BgpUGHjYtmjR4SUUnY/EpzFyaILA8gKaNuRxhxBIDWNl5yOUuI9COo883ho67h1yE5HbUT+JKgz0oY/GnW7hw+jkMTg9j6xH//fIzSFEE3Hn/IS6ffw5jpwawmr6DB7sryNFgVECiAC8VPpmcRl8fyRgFCRiQNcxDV1NVBqTF3AZ28/sMRlK3tFUaY4uCwWuPwM8gP+AKIkwHbjB4CNj8fSGop6iCKajGN9f2oGmduvJpdglAFtqBCqjoPhpnrJzc9eVHZkz0UT2Fnd1lvPOjV+CtefDC888ZUiLQ9gbUX7dNp7GhPz5kBoC0UOd+qdeqG7t7W+a0tEIC3M00MXVsgYGvBY281dVSai+F8fFBFGoF/PjPvos+fwJzpynyNGAqGiapU4cGPmO9wWBFkuNW+7uyOSXXafnhTopfS4CTwODPUQFulQJDNwEHtD87A3uWNlI8yODYsVMYGBwyfAAMLu5YAO+98SaqWdUaNDF9YgHzZ4/jKJs2bdYULIKREFbu3zagMjI2CeHS/t4+gVknnU2MTAwTYJSe0kaGpF59hTU1sFcX8BKcZ0bQc3TMUKb93U10ayUEuA9NPvvy+g59yGaCdMTvZ1AoG5GqfFIBifxFo6iVR6vUl929PZhJvQz4lXSF+y6yp2tsC9d1imvjwn7+AEn1yidA7+/mUDoo4OJzT6DtspqrU5F6nRD6uW/KGVUHCq11gYJ/91EaIbsfZ595EjeufYjP/8LL2N7ZweriA9Pab3ntEQb6Ynjt+6/gmU+9iP7BYXz89hUS+HsYHhzD3tERRWOVflo0/Wc75KdNBj8fyfaTly8hMTqBn736E7RJ/Obn53Dq/Aksrq/io4+ukqx6iGEaBpPDwsxpPFxfxPWlq3BTnOjmwscArlsZD8XDyanjogfYWtvg+1vM7YgGQIXDJAW0mUPujwSCSEwgFMTQwABiw/0k3sN4+8MrmFmYIjkkdr79HjHOgvMUXDPEro30PvoGEkac/ej7f4FGtYAYBcdXvvEtLD5cwj2Kx9mTUwjGGK2cbbhiTviiHtjoQyr6MqD1mPHx/0gONWSKJF0ky2UP8neRb+2XywgaF/fXzT/zMOiInAv3ml0GyXaZmJxBvkl7ovCzFHs4MXaOBIlE53CXpES1RhQPNTt9tIl/8o//KfriFHK0aU0clC0brJTwoXhT7n0pT7viPw4GYqWUqFORyLXSKZQK4fDxWRm0dHpt1Uw0khGl6ag7g/p8q82bR8KhQdFIbNvd3yehtJmA2OUHqfBKPq2r9i7xq0ahw8hJctU2ay3fFZlWwZWjCeIGSRk/t834weUw6SM6oTQ3RlwXtY6TgDK507Jxrqq6woiQgSSNIGlO00xaiooSSTJ1gqlCQxEFpQtYuP6aPqhWod0q34HPqfTImjp6USi5SFg7/H6d8MaixCCKtkFiWCI2gd1UikR1gDZOYb5dJvF+3Yynf+Hlr1DQDJHQHuHU2VPYX8vi9p3bFOM5fmYHU8enGbe85uBGvqmUNhGNQuaItp01BNtuBqTU0E8h6nf6iMU7JjW0wfcT0fbQ1pUKqAJApXUI2zSSXdf1hohz7/nqDI82M1NgeOoY4sMTyOwVsLW8DgtJk3KHu21+rYvIxX1VKzvVD5jCUApPTfJt8JfOWLldGJgaQ4RkrUvCqZN04Y2ImAiautmI/KtPt9ILZGdhYoaKkbs9TUc+Ip7YKBzDCAcDxE2NyO+Qb+S4V7q1teHuzUfY3lMBOIkxCbJOYYORmDl4062L0iT08zQAS93p1FlD0yTVxcbnDpEsct28wuAkLE0r8iq2J3aqhaKGI7UqWeLZPhq1LMr893whzXd5nJOvHuSafRCOxVFO18wtnPp/hylGfa4+UDsiXcoYcthl9Ioq9gQjXGECLe1QIl/rpSE6SinSjBA78dRPbuUNe5DsDyHsiOBoN0WcCWFgaBB+km6luV6/dp8ie9PcwHUtdTNHpj+gG2ENH+/yz0guKXabVe6vx8Mf2TPxaWRogL5AItwpkrzXyKt2MZBI0r4D3FP6Gf0yny6bQuhITDetXuxsH5Kb2TE20c/4GMLq6hbtKs31JakmLPX196HMvVTRqw5V9jZz2NtLk+sAMyd0yNTC+gq5E+NEl1Rbtyo2+oeNX68UIB2iKNVKE8pr9GO7o4tA3Ee/SDBe2rFJ28sTZ8IRB558aQwvfPESjp2aoZM6GRvyWF3ewf1PiKNXH+LogO+c42pXLLQFF+2rzq+jBxNLdXvugp9rHKAwps9QIEow1/OyB9o17bnNmKBicYkH/c8czoXtCProexQabdpcRzDMZ6cRG1KuAYMarqaiZMVYwbRt6Gzrt1ZWt2E/8uCZs09jaM6PV976Q9y6c82cck7OHcPMU8dR8VRNHnZ+q4T5ubP88ylMTM9h5sIFOBm4RkbO4ennX0S+vE1ncJJAacpZkWo+DUuDarqukzCqdEsYCySqLorEUvPQkEaLk8BHUl0jsa83lKOTgMsVJvi2TCFMKd1G4bCHZOQ0Ll1+EbHjMaxsLsFSsNFQRlDpVLD7oIzzJ76E7F4d+T2Cr652uKBLK3fx8MYqhuKjSPTHcbiRxonT5+DQdKqinYRrBNH+flPFv3D2mFHMYZI4Mjho4pkKFR43/icAaM1INpSLViZ5VC/tSv0Qq5s38d0/+0Ncu34Ta/cOjVA59/w52Psc2DnYxd5ulk6VNMHv5o0bNKomDlMbKJSz+NF3foq4ZQrPfO7T6IbreHh3GVs3yzg28QQGZmcwcH4C3mEf9mnc9q4CUoOO0zDEVyPbt9ZyDCRurBEE1DEnFHYjlHSg3M4a0jY3cxLucAI9eYDNT5AJItAMmYEtkcEYKISRIlCppdXMmVFsLC1RZHCtB/qwnF5CqpiiUzJQOwJIhPsQCSRNUPPQ+CMJP5Y2F/HJyh08TK+Z6XwBXxBjQ+PQWPtWjYGoQ2B0O3G0fhc///mfUpnzPby6og2Y043M3jZ+9pO38NOffYBXfv8NuFNunD59BgNjFEQUKUqBsLkJdPYW3n7rdRRJVj955xMsf7CI6egczpy8hHl+vXIB+6cYrKj8D9bTmJ1aMNXm91fvY3Nxk0QyRhnsQpkOOseA4WMQD3gpmsbGsUEiFQiE+Tw+OOmMhVLBOIqmbxVIhudPzNEGGFxJ+NXNZED9cEnYTOsp2QSDu8Zn728foE0bH58cNWq6ValwB6TuaUNUl24G56AjRDI5j/X1JWw+WEHpqIjR+SlspnewvbVpBhUt3b1jujF85VvfIDmNGfLipcP4CUgefwgfvf8x1f4SA+igsSkNfFFes3rS18ptvP/ah7AQsDXpVillGgE9OT2DHkFbp1ouWobT4SfAhRBPDNEudNuhAVwtcxWoXOm+aIyEIEchPQwbRetRNk8yVoGKT2sE63yqiDqDU4JBRdX5ARUh+a0UtHVDPg6PMqag+WCX+82vo1TG8v2HWL37EA6vHeoDnScpeOXH38ftax9xj9bw6OP7KB80MDw0T0I9y2cYNFfQp567aG6TttaXCaC3uZ4OLN68jmL+CP1jw3jzp29wnUkIi2lc/+hDipAcNAlyi8Ln2BOncPH5Z9A/ToFKUfHVr30dn/r0VxH0DuHUmctI83s20tu4/uAWdmgHlQKFBoWTy+vkO3G9SQaeuPgkfXgHBzliG3+2l36YDA1jlPYW0eCb0QWMcn03NvZJ7Gcp5MO48PRn8HBJhXMl7pmNQT9E4O4gT/JqYZBSYrCVZKRU7ODzL38DJxYuk3gfMUhFTPvM8eFZ2nQf+pIzDDgu/Pl3/hjqFvC1r/8KTp16Gm+/+T62tje4Lg2u9TZinhiGQ7NYvLqN8l4NZ8YuwtH2MzBH0SrWkKEwUspBh78sxA+d+Nh6/HdLletSJgGtMUAwoJIslFtFlOol1Cjua12Scf5e7VYo1kSWGZwoaGwBO3KdDLaKa0i1Nvg5wNTIJQwn53CSQlJ5src/uYdomDggYqfbXmJyhOLMtGIjEdRJX6VDvKYorFA0NsgK2hYNDKGwU2EnCUK51aQgqHJfGBvKLRTVM5+Csc13EP5qEMjgUD+xMMXP4L4RK4TRutoWoerRQb3085Mzp9AXHsXCMeIySefh0T65BgkI7Vm3FB7dBHm8DKxK6WHM1NVyl99PDuT18uW4YA3GA4dqMWpNEogO97ZDksWvZXDt8e9VuNdWwRaxw0Zf4x9yvS0m/aVHslWpMpBTgTq9XnhJUJoi88SEtsXO76E4sao+gFhBzJBorBNLlKOtThANBvwI49ILL34e0+PHUN1tYJuCdP7cPM5cfA6Ld1ZN+0sLY4FOgHPZbfoZxUfUz+8lAS8U+E4dDA2O4HD/kESuam6bKpUUCZVO7puMuXaEScp1K10gWe9w77kLhnhbHRaDIzXdICjFhX8uIqW6BhFR3dDw4c06+Im1gWg/7cuHvQ2K/IZOVLm/Oihp1MgLVOBc4feRHPOTerRJkRSJiI5O5rhGboqmaF+/OdjSbZyT6xnSCbYnasiQUknIbsxppEa6B0i81VXM642gQpwq54vc1x7cxBoNtNFgmyL9QG3wdFsuEVhQOlncgViinwTu8SCY/c1tEt4aiToFKtdDbXpdVAidOmOWj2Ky7aaQadFW+L7c1zbFpnDCTNCkramvvG4s1CpPt12NBskYRaapLeD3q5BTqTUtCtBivvy4OxYZr13pUBRndf5dWe0h6Wv6Pglot91DoaBZBE4KAe1Jl+JNty70Ye6Ln8+oU/w6n6dSo9Dl746eE7l9cgP+vbVHm9guYn11D4uPVpAq76FtZ3ygD6tOro/4rbq9Sr1jDlLnZ+cR9IT5LCT8tgbqvSK6Tk2vdGBqgn8/PY5Jxg0rgmiWNB+jyPerIRJ04cyp03yeBLHCQhylnVG4lRhPt3f5M4kvg0MxknifMulI6ENYmFnAYGSKz+vjOsaQU9vVQgXVZpnmRBHWccKr7kvEUI/fDbUZ7fVEmNV7nO9Gf9cNsg4elFaVHI6jPzmEUhZYJpknSphi56NMA3duHeK1n9zAn5Jn3L52j/tqxxPnn8LLn/08vvz1r+FXf+Mb+Gt/+/+Gr/7qtzF+4hQKFFpHRyWuk4e+JO6lA986OrQl/ngKC5epj/FGAhT0FC90hSb3Qd1aTHod7Uz5/7qN7PY8/H5iAvGNP5a0RvbSpDDh33sdtDParoXvp4OJv/OPP9/L5/LwVgIErFnUbQcoE+BU0Rwj+bCRTDhsXoRcSX6znc4Wh8sWQ4yBO5V+iLsfXkPE3o8zZ0+b3qzVRpgiJApvPARHvIV3P/oRbnxwm8q+gEaBaqDiwvTxPtijWRyl9w2IpDJ5GhdfhA+pfG2PNYE++5C5tlReVpUEWO2yWjSu4aFZHD83iqsfvo+J8XGq8QQqmQwXi8BGAzZTy/xcRE/InKyX8w2CsN9U36swJRnXwJsqV7SJj698gOH4AmYI2BqlHhz2clFpLXQPL0lRm0q+SUDQSH1dDYXjVM/yBIJwOEzD4gKXaxn88NU/wv0rD/CVr3wD808vYPH+Cl7/k59jODGKE5eOY3xuGHce3iGQMNBV01R36pNLZeyo4t6tuxQdDNrNEXzjW9/E2MUEMsV1bJIgbG9Q7c/6ceTcN8ZoS1eRfbiHhqqy6Sxqe9Wo2pBZz5MgBClA1ql6qWa56Ym4CicZOAnGTe5lcKYP+zR0lyuGYMWHfrV1C4XgrjhxfOYselyPhw+vmULZ0f5TmCIR/csbf4a1oy0MxucQ8Q9Q4dLx/EHU7Wrjt4IyybydDhNIBE2/7RgJu6a/qVjFxXUbDEXNJErZkNR+KX9obkquvPsm6ukuLp+8AFvlkGDrxofLq7hKxTo5ModGxUsHTVJghE0fdZ3g2H1dc9VYZkB+6tPPYHljic7qN2C0zWcZ7Kc4YzBRfqybn+fSNSNBWr2pNWJ4+d4iHF2+68kz8Cfl/Hm0MjWMqfCSwrBKgJbT1Uk2VcRocVspMLPm+tpi+ot2MTwzScCsQQOvylxX5ZJrxL1IudIUmiQPhVzBiIlKvkCiNsng7DC5cYdbG2hWiugbHjWBrE1x1VT7L4qMx+lOJBrdHlJEEwH95770CyTRj08aZmZnuYZOwksbeYK40qmkse7cvEmSu4yzZ89R5JBoHG4jvb/Pd6li/hgFJoWKhES5TnFEAqirXBXM5WnP0bhaX/K5SZit/CydoD96eBexSAgWCq5qOYNlksqlB6smH19dOHSip+EHDsbDCEWN8qrb5TpCbg/iJKcaA54ulOg3BEICpgriDg8PSNqjBECnyZdL7+zi+WfPI1ut03cYuIoFk/M6f+YEugxs9249oqhuIhmIIxJN4OKLz5pcXlXdv/KD71MoV3Du8nmo4M7DwLm3d4S333gHrmAP/piPgG3BuXPn0Bfpx8T0cRzuZGgnFPaNsrn123qwhpMkZg7avk4+D1O7fN60STVTUep7P7tCX69hj4RlZ3+T9m2l72kYhotAPc2fQ9zbzxu/VdB4+atfQaFCgsk9HgjRbigii9kcmiQX7ohydxXIpvi+BXyfxLpvtM/U6pyaPM49Ok1Aj3K/mjh++jT3o4elxRtYf3AXG6tb+OJnfxGnzz9PovP4hK7Btc7RXvrG+khAc1hauofXX/9LBuIjDI+MULgR40jk+vzjphvQo5VHxneEW1u5XXPyHIt66BdOBjkP7TxMvyIUMuA5nBSM9LkuSXy946C3KrAoADJIcE11KqmYYreoYEo5rNwTEi0zXZiE3kriF+70I+mfgpMBSBMJv/O9n+BPfv+PKYAeFwjKPwwJo1Ano+LPtJFsaECIl35bfIzzeYpZ+oXIbYsWpzVRnrmHrF7PIi5m4fcrDUt5s6Y3MPdIV9oazCJSrkmcyhfV9+kWqpCpIn2U4/M2GQf8xIrBxwcYsaQ5Jc6qD7dayJGA693cSgmgCC+qYwKf1MX99/AdlMqm4UdJ2lG1ekSiqxNDxgwKWQfDhukRTZ9SL+cuiaZS2joKwi4b35+fY3OYU3PFGKUxyP6cFNUtS8s0Q1CfcIdSzglE6qqjwx/FRAfjl4928ukv/gLOnP8cSutt/N6/+neIn3LiG3/l17B64xAbexuYp31WMz3cu3cHaZ1iDsa4Nlx7imjdosWTfdgiOep2qogEQjjYIp5WU0aUa61CA3HMHT+DrfubtPEtog0JIEWT9l7X6ireVsF3s1Mh0SORZyy084HVr1/iQSd9phVwMM7YfBJ7W0fIHG5xXXTYSvQg9rRpjxqSJnEnO9AESR/XVqekVZ3Ycy9VpBpN9pNrDHEvSXbgxtjUCOLErHrZYg6oshTTat1MeIWf++6kCBscHQHaTv59mmSXYoOkf2iYwrZ/mCSc9kqiLMut6YaUWJsrpc3Po/WgSPytVxkTauQitKHBkUlo0qR4gzpONTQlltjrIp5q1L4vYmWMZazO5IilEahJA+jrhawKjFvIpQqmm03XUqbGaKFaeDwoKl1cQcNaRCw+RHun/+jwpkmRwl8qUFSBo9bRpKFY1aHIYg4bbK6umblhUlYCSinhL9pImnGsKW/lXjTq/Fl8m9QuBVWzQREhcWqnPYfRoT+MTQ6QN/ZoA0fI8bnVoaVDUR4kOe9LTjy2s4CT8eQkihk7rl65CZu3glzlgHzPbubSOF1xzB47YWq8FBdK2QZu37llbtLSaYoArp1afhbKJOq06x50Eh8gBjjRF4uTf03g1g0KyBLt0FI3/hnzD6Gcq8If4mbSLtKHOfKkrLktbdb5PsTbWrWBw1yG9tOCJshKLProb5QN/BwrbHXVZnTNbR2lkbm9VSpamz/DE3NRBJOvkc+FGN+4DfTlKj/LSh6QwcRszEzEvfjCkxifnjYHkOpiQzlvCkU//uR9fO9Pvo8rP3iHglwTwD3w+Zxwu0LIk0PoWSS6JBIlonQDpGYWavHr9vEZhFf8NNXsCPf0q8kYbiWn0EGg0t6UslajvdXob5a/9c8u95o5FwZiUWw8XEctV2fgiNMZCJgE1rFxkeCnCHZe7OeW8cmtnyIUkuNYYSerD3g8JGVcvK4bhX1quCKBxzEIOxVrbNSLjz/+OQPMnin01LTB585+Di999VlsHXyAA5K0j974CKWDx10qBgcHMX1mlqDRxMGihoo4SDYIwroq44NXUm24On5862/+En7nf/ld/NW/8VdoBCms319H0zaIy88/B2eYQOELYuX+KoYmRxjESKxIELaWN3Dh8osYosrb2FhBYTuPU5dOoqI8OjqymwTeR6BScVejW8XS8kP89Duv4NjkSeTTBTz/2ZcYgBoo0PB3dnfxzmvv0ClAR8iScDhIXGfx4je+Cvegl+SijE8+fAt3fnYXM2PHuAc2PtsziIxGkG9l8f47r2F3ZRchixezl0bx4M5tBJx9FDOj5IchXH75DJVsHh89+jnWS0vwxF1c/xj8DJphJ4XA1i4OF3dwtLVvAHWsbwqnTj1BonwP92/dh5WBYpogpjxkmx+4xM/b6OVQoMvabCHY2h4aacCkILgrbUxYR9AfG0Objl+obvHZ36PzedGIu2lMJFygOPMlYA9T3JBg1wg0qdI+WiQifgbxoIvkj2pVOfXerg0jYU1Wc+umGDWCEdGGgb6GXPkI1669hU0z3bAPCfcEpgdn8Oj9t/DUyXG8/vE97peHBO0CBhbmCAYFbG4tkXTv4hTJdHxqyAwFcpJcJ0gCLZ4OZo/PkhxXcO3tK9jZeARNfGuSnMet/Xj5176Gm9v3Eei4TAHfwNAI98eD27c/ROUww/VLYXbuBJ576QW+T4ZCaJPv9zjnN7OZQ6vYoTiZNjbhIXnQ0B2lraw/fERyf4LrQMGWSjHwkAgXKzh1/DTtT0W/fIZyFY8erJBE9nDmifPoOXvYo3iIx/poDlT6Sh/JHCI6MoCrH32IPl+YANAhaCVNgVqtqy4HDfk5SVwJA8kRPocCziZef+XHmJyaMsFmZGwCibF+glMFb73yU6O0NXxFdQAzM/MEygzGx0fNaWO6IrBuIb2XwcjAKO28w0A2jDWKufs3buGJ555CZLifJkUgaVRQb+UYvGjL77yLCglKjwFY/VoPd3dQ2DtUKiC/rgUn10TpBi4+7NjoGAmWhXjYYdBUd4YeDhjElJNpqVv4bgGQ95hWce02CX2IooukT7cTqv43JNBJUk8fXry2DAdJ0C/+yi/goLyHm3evU/S38Oznv4RrH1yFhWTY4WNgKmYoMvsxOz6PYydJ2Pkz3nvzHYQ9UZPDevrySQZfC9Yp/A4294wwC8bDSJOIF7N5CvcUHA4bKvT76/fuUpgWCJIuzEyP4eT5S/y8CH7y53+Gc/MXEYkP4tU3v4fBSQbItgOnFy7zZ3goDnYpJrkm3ToxAQiG4uiPUyDTAR/ce2CCqSXQZUBcxKBa/SUm0D86SRAn4efX1ivAO6//HLdvvU1fYxCngLfQh0KOGEZiE/jFb/46IgMk48TJtXvLyBxsIJT0IdnXh2gkyeCc4mc/ovAK4NbVG7h/+ybgtZvWtUF/gPbYMB2BLH6RkYy5BY9RTA8PDlB0ME5wLz3EhIHJaQqFfmRICnRSrhNh1R7wQRXjHhNe7q2CkEZYKxnIyaDYEvkkcbN3HdxDfiH32Mm130kdUUzTl3RK3+P3Wj1w2SkUi1XU8nUzKK2QayC9XSa+l1GlmG3VSKAqtB6SW+2LVb2D6Q82j5UIxgfv6BTKxj3la5BcVUui78qvpXjhM0hA80fDE/Lwa0iSVXSmU12KO8Zs4hVJQsCPDH+2EQn0nWBItTkkjAQtDUTRWHylKTglSDVd0+4yrXYzFOMaFGcj4aspr1qEgPFJPt3U9D4Vs5HMugIO2Dt2Er0W2sRoDYbSs6oXuSYCeoKRxwWrnbbJjyYN4+8qjeugSrFro6+plaRIpFJZZo6fxa/82t+Du5vE7/5vv4O93B1c/sIlzE5fxvLdVZKLHBejhbwKQbVHJGSjU+Po0q52NvaINXvo1eum0HJ4LIo2haBwS9NOtXeugJu2/jRjZQKPrt8xZF1dNOik9M8q6lw/iWxhfpvvTbMliXPwvSne+I+KuXVyrOeO0kd0iLO3fQANMZJYEqlqkvB2e8QR+oJuInUI4SJjN1hAnOz2HHDzXdVIwOnRSTX916LTex/ffwGa0OmzLyOe2EXPcmD2NZ8PYXWNJMq+gHBk0NQD7O3sk0Dv0la76O+PY3pyjNiSoVjYJI6L2JVoj076vw+PHtoZc5IkaqRWDf45RYMzaMfI6ATtswa/h+I/yGdyp/GZl97E+qEPP/3pWR11YmR4mOQujdFxErvJDn29zPek31rDFCRevPPzEoWbg7GbZJ0kNJfepnB2UtCV6K9ZJIadmJmsYWaCQtBXpzh1YXWxgY+vl+kTQZNS1+R6q31tj7arGRlexVmuiYoedbr+9/6HIEam8vgP/8aJlSXaZ66EEu024Mvh+Wf8mJ7V7UuDXyuRHeP7OrC8TuEeTUItr5WKmz7K0lklvEgkPWoa4MEsn8nhoD+WjswJsMN/AnubfTh4mCO/oyAZjKPZcpJ8N5Apaop7g+ue5tfRDynoxYsGphuMh3X+dz+C9pO0iX7TiUspUU7dHgaIwftpQ+6TsQGsPdhAoZIhBjXJF9cZ11t4uFZFOEqRN9HPtaWft+24c3PLpGQyzCGaCBii3WnSTutNlHUD52KsJkbIF3qMjKptIYpwP2mL9L2g/3EXKXViqTYpkCnYIvyMNve0UEtj6tgI1Pzk2OkZEvZJjA7PEyUep7otrqzi3dffx73r93CwdggLn6nFOFSs5Ig/NIuuhc9J0aCbDPqIx02uzPigwyLu2OPbD+fjtrEaDqWbGIfSW/gMVvqvizZr+a1/9yXdDuGQi4MKQSRTJXASark5HgKxCpysJBprq8skHlT/ujKxqc+oDcPj/XB51BCeRrdfh98WJRk8iYEBvgQdzBuy4NbyW3jze+8QRAPwxv04esggmK7i/KdPMSj4cbizhQyNol3rEvSCiE4GCOK7BGcGcHeCi6Sm8TkS4zzaOQ+eeOopLG2uwl8fwDd/80skRuvIrBVw5vincPpzzxBxO1hZvos77y0hFo0h3O8ynSeUExiM9ZvCPKoJEwx0neC0WZGmwxxlj7C5mMP+egFTo1N44pmLsEVoaGtbePaJ5+Dri6FFcM3tHdGoGHXdNWhQQb60idf+/C1MBi7gK9/6ZXS8BC4qUBsd4d79D3D3rVt46oln0SB4WVseBuJ+OAcc+O73/iPe/i+v8rM/i1OfO0bjUBu8dXz8sxXYd8fw//kX/xC+C2X8yTv/GgUSvrH5BQLYAPpCo4hHQwwAB1j66G1YyxWUqcQfrT3EwH8bRVvMWRCzjeGlr3wO93c/IADsoBGyQdlpXpL/iGeQAUKBLYCkqw8vzF6Eh6pbQs6pIGYv4MN7b+KDxWuIBgcxklhggEsgqytQrle5UoabASMcjiFG8tSjXTgbwOT4FCq5IomkhUAaQZlqsEeS6KaTqLPJDZLheiONbG0HFjcDWSWAmfhFJKmWI4kebXAT//v/+q9w9c1FnH3iIgViB6cvnMXUExRq7R6iDJzOgAvri9uYnlhAoi+BoyL3rrCDxTs3+f5xcy20n9rG0X4WO/f3SRJHEOKzuHzcf7Ww80X57i1YKSpdfKZ6Pm9yA2uNDgokaconbfDvu946Pnr7A1w68RQVbQDH587gxLlpFCiqNGWQKgMxErs2HSxTyqHJNRidnuef9Rlf6R9ImI4zYJDWVaZNJ++HDCQVFeU20cfANTBN4G8RjAna169+jNGRMa5PnSQ8z/ULI5wMmdzOezduM9CFcfnJp1AqF+ANus3J3YE6q2xsYZ+i1+sLIHu0h1Yui3MXnkCJNiiidrC9jgRJm7MbwMnjmiTaR1sOkURum4IvO4H5/bfeRC1dxue//jU0GNB3NyjOU2mKEw/CtKnNTf53pQQvbaOULxFASsjm01xTL8GojHKqwCDfIja4SIh0qV+H8vo1WTAS9KKphEQXAwYDUT5b4BpwfUWcXBYGS59JBZPt6XuH+hMMqAXT+1vFw0n6cI2gl8vRB2YmUSOgryyRhChvkfs5RnGxR3FDWc+f78RYYhRnSaSdFDnqhMJYQVD0kQAVzOTCtUdL6JSsePqFFyg06BHuKqLjYW5TG32Dg1jZWMVNktoWSeG3v/3XuWZnsbq8iY2t+xga7MfZp5/D5vo6SeQGtrd38eUvK8Uoiu9//zu4e+M97nUd8wsncOfOQySSETz/3EsMLnXE6ffTFIA92kO1XMfW+hYmZ2ZQL2uaZpfi6QjeJHF25z7eeet1IxQ8XB8fI8/58y/iySe/QrED3P7oJrb4/mOTo1w/K33QS5DnOhJLlQ+rmRMqEHvz/ddw48578EbdmJs8jjKD9doK393SJO76YKN99w3FaMdeHOwVEaUveUiygiQGU2MzGJg6izz3LV05YJA/IlYWGBdsxAn6IIlXj//eISHVqaCCeUtki5/d5T9qyairW2Xcm3xjVTYx2KibgTIzVcBrIdHVCZeGnJC1oknirbHvxSrJeqWB3GEaa2urWFtaR/aggG6pyfcnhtHPWrU2fMQfr9VFctVCsaVccRKbLn+m1UpSSx8WVXTQxvj5+pkdxiy/Jjvy69TDWnn/XvUdZ2C00E/VxcvpchuSKZ/QLYHDTuJNXBB5VrcT9QZ3kRS5dfVMAqoJqBJkLkZjFXzppF3kVKRbaQSWOomnyALXUYRLw9JURGwwQSJHz0isVG99WLmG/Fob4yYdgc/Cv+fSqKFCMj5FIXkZF554GQeLJXznj38PM2eTuPD8i6gWuqbbV8/Sgoc+p7xvpZnoBs/jCiNLTDva2yAh3DW5/Tr5zWfTFKOHpjONiIM35MPg1CROnnkRm/f3SNLWuKcFEheKLzqmGUvO35VypGdTf3Kb2tSZ4mquheEEJNaMKUqxUltGh01tcfnZFJY6EX+cG62x+B5iVZh22kSlnIVPNxv8mg7fW60i3SqEjgRJPkNcHQ9x04PJaR9+6ct7mJtQmhr9ODOI/d0kSSMwP3nE99xFtj6E96//AlYfnaRvZpHKH8HtzeBXfvkQl85+zO/LkUCOYnNrhCIkyr0tYnRwj/GA2Nby4Yc/nyUOnkG9RZvk2k9Pz5EY10zhoe55P//S68T0h/iX//oUBcs5iroDfPNXN3Bs7GMStgrtZAiHhUHaChAO1jDQt8fvy2Mnk8B//P0J7G/McdvrFEIpivdl/JW/XsW3v65qoBpWtzy4/6ALn9+Fpy9RpDjTOMh48L//n13cvMnYRVsVSdNMA6V+VPINYlcGX/klP/4f/8CCf/t/5fGXf+ZBvqr0pC7+zb8cwLGZXX52B0tbDvKhNsIk9KdOOegDaQoPH37/D3zEqHEzKKrSbJLYJjEc38LTz36IoO+AaxLAo1UHOjUfxkZ6SMRT3CPgFr/n9vXjJJBRxpAUY+0efY8ktMXNcOVw6XIFL7/cwkCSIhES7R784PUQ7t88Q86ig5geY4oDgwMDaPF5a5kKZSGJdPgAl59p4MT8DnkOF5HSNl3w4m/+DwVsPPIiHtegqEFi6Bx2twpmeJnNRQ5XYyynL7W5tgEVDBNjNjd3zQm3pv7qdlC3Bzbapg4WFJPEb3WLolaEXhJ0nTbsMVboYEiYGhsKULD40a3ZUMy3yRstuEC++sznX0SifwAqVNZhijjJwW4aH75zHW+99g421pbIA3KmBkZF6BpC1FatDMm/6ltU+2Ij3rjd8m87f5bXpLIo1UW3PcpjF3G3/E+//flejsFdR+6DfVFEBn0kyUVYKiRnLQvKdYJxzIGD/SO+iAPRARVNWJHZKZiTosGhBFwR5ZJ1zRAWtXeR6iTHxebdbS4UMDTXhxKDxfuv3Ia3NkJ1fwKxfiuJ0yoKKfVQ7kNcfZT9CQyQNNTtGRzu5RhADzAzf4LKOILYoIvKexNXfv4x+sJ9Jq/USSBPbaapgMdx8tLLmDl/AkF+3c7mMq7/6CYuXXgOY6eH4Q4REIkQIiKm+XzXRoe18T0PkN4oY4zkaPfwDt596w184XO/whhBN2RQnjtzDKW6rlTLdE5NsiTBoEKze9xcWG4at7tY44u2crj67jUcPiri+S+/jEx1n05UpcLukLSnUDlqY3x0HrfvLqK428LFl07i6s0r8Lti5trrYH0DT790GoX6Dg6ye3j/ykNc+/Md/NIXfhmf/gdz+KMr/4UxzY9TF55Ef3wePnuQTqHTODcOtm5i/eq76BZLsPpbyFgz/ByCfoGgaWfg4xfWylRnMS9a/W4qWDuBcJAgbmcQjiDuHMK0exgToTjfs4AkjW5nZxfuQTt+eOcnCEYH4Q8M0FiUxnNINxe/UncAknKnii58BFoaeb6KQD2MweSwaY/oi/gNKVcxhq42lU+r4R/VWp7kbBu3P6bz64ahfwSLaokYmcTlzz0LC8nyyj6Jybvv4fd++w/gq0bwuc99EaeffQI+EtPkINfdXiIw1nDllfeR8IYRSTI4OOtmzHwl3cEXfvFr2JBYeuUvqcSP0MvU4XNF6ewhCpVPm6JU5StrEJOEZWgshmwji7ufXMXNd96jeJI6UVFTkSShiyJJp0hh47CGT5OU/eLf+lXq1zbuf6CBKR6oEI5+iFIuj/GxMapiKwGniUGq7EPuZ71SMTnJ4yN9CJMQq32m8gnJ2s0AiqXlR3zOQxxXbnwsxM/JmRzreDRq0h12DvewtbyFsaExc1oix+4LqiYgiTUSZnWV0UlscjhKv4ozqKZxtLuNlhm2E0LfGIXc8ChyxQLCkQjJNYN3jcSHAKL2fTtri5iaP8ag26X4ZdDo1BhwXfTHoAFRUizz+ZaupukeYn15GTo8FZhkSNJt9IdkPMLnzvI991Hieuu6dyAeQigeJLGrcb9a6NUqiKjrED/xiCLbQbIS0aAKCiZNFlVXBLIY7osbAa/DFOjmshVzOtyx9Pg+LZKaHtoM/I+nKDJI0Q4laszJkVvpCx54/OrikTZXyerR6+e7CIRFvEw5GuOHprPZqiJItGePj/hXw/ixaXzmG19Dh9He0yOjqHSIUUeotPPI1zMUGEmsPtzmeq3x393IFXI4OiwzSDYpJij2PSRvVKdOCjBTGM3PtpO0BehnjpYblUwXM8emcO7TT+HCU8+YgvDXf/ojbK09QE2t1qx2PPHseRwWD7Gys4pvfvs3MT15lpga5HsA+/vb8DuBqx++iWIhRRExRAxI4sSp87i//BCZ7D6c9GsVs7939U30iD9OndIRq0N+Py4/+zwm+Y65cpqEq4LC3gEmklPY2H3IdSkjla0hFKJQHj6BTz3339HTA6af+FFtH4eNVf6+am5POiTBwh+lHKhHutPp5e+PT/M0vE0n4iKoPZJk/p8h5Bq8oRsYB9fFZiXZsrn537oiflx4KjKsPdQEvLalzc+RStO0S+Wad7h3jJ38MKu+n4G+krfg43fv4id/+hPsPViETzVEurrh8/ILzOFCKBKgvZZM4Z0/zOekDcsm9PfquNMh4dYkkZHJBIaG+1EqMcgecT8p4GzEAGlJn3pLqyMR1HaSNJqxXXakjlMaJ6+0y55NgkG3WipgdJOgkbySZOtUtK0uVDoF5rOXSZjdJAFuwwpIeC1dvo/OmXsk835z0mxOoVt2I3iEhdFYHwZG5jA8PY3nn/gy/ujf/gmq3RSGZ/sxN3MOm6tHSGcOiNE+k0aigusmbV6FdG0SE03uVH64ig27PQoeEt9GvU5Sl6bNZbgOVb5jGPMnziMWGMT2wxWTDkWtYEi50qY0glw53NoHdctQ0apVB3Mu3SAQ/BkVOlbVA5B08N0C7ggSoWGSPQpexpNKqoZ8Zp9fb+NaUiz4osQYFeN2uB5+xGjDR7uHRiSbbh5BCj+XH72mUtJc+Gt//RAXj71BseXGn/3gs+QGT6NBjNUkxGo9ha999SE+9cSbjC8O/MVPfxmffHyc4m0Lv/CFm/jyyzdJQoGPb38bK4ufQZV7I0JUI/Zm8mmcPvkJvvSpH9I+K/j9P38CH107wWf0E5cH+TwUfwEXTs3cpz+8iu/9eBhvvHmCa1LHX//NXVw++TEqdSu+8+rnkM2+gJg/Rr8krlaLxLYD/Mov/gyTo1exeRjBf/iDZyl+B03Hrr/517bxpc8tIptr4e/9jyWS3BCixBa7N4hCYZdEO4Bvfj2NOtfo//X/bOLdV8PmsE2n+Eof1AHM4HAbv/u7Mdy9d4R/8PfTXMMJYl8Pv/XbPlw6vcF1CeDr397G3lY/RoYj3BMKIYqyr36jg1/92hH9vYk///4wlm5conCrYGpqC3/jbx/yM1L42dtR/Pz7k8RV8pP+GPLlPEYG9/Hr31rnn2Xw87cC+Is/HaKdRbieylvv4cVPxfAbv7FBWzjCg1U/9yiEyxdKtMM0/vNf2rknM7TDMp+TthGNIbNXQywYRiqVprio4MXPrjKOOnB3MWFs6tTMJo4KFvzdf0iM3fUhriLeyADqJMnlGteBtqNbKKeHOOS0GlFfLpNjNBrwONR1r8BYSV5KUasUZE1vJUShQXKslocSig5HHZNTccZAD22JPIUcUR2yyHzJWZRyQkLvUKqMFal0hntghZe+MjU/jYWTupU9ZZqB2BlzVK/R7tHvu1V0KRAaFNgW2m8lX8fi3T28/dpNfPDzq6YpiNvTgc8r/2HMcljhDrqIs/Q13QiW+H1/+Wf/Ry8wbMPK7n2S1BweXF9BM0/H6PkxNjsK/2AH8X4S2nwGNbUIinrgC1oQZLBJZ5rY36tif2UPERIxTSw6OsrS6agkmiE8//ynzfe/8cqrVMwRTMzzJSILpuK2aT3C/U+uoX3U5UuOYXt3GXmqP41nnRw5yU0Yx1PPPI07d69i+aMlTJA47+U3cbi9h+V7B/j0V76AQB+DpyVAUF1ggNvH/ev3sP5gDdGIg2TQQcI0i2RyGvNPTsEZ7hFUaEBUwRtrmyhQeJSyZQZ/D+JjFqyufQKPO0jH4aZ2h/CVX/1VhJJ+KsYiFh9dxdWPPoA3GEO74sFwbAyDY0kCZxvKBfZ6Qui6GfRJtgLhCFYeLqE/OUAB04fFG8sMwOfMyd7g0CC6jgKuvPcu/uJP/gLWCn9+OITD5RJm+8/i1//fv4LlnfdoXHsMkFl89w8/NAUEgy/2w87gMBqbwSxFCqMPSuU2AZ0qdmAIbrWaKqfgZeQ+2FyjADoE/DqXqGF5c5XkiYHDQyVtCnHCDBZq59g27cFi/j5ErWEEWy5Us3lUXUdITg2SSJWwk8uQGM3SQKmsGMA0qn1saJikUteQXajRv7o5hCjS+kNBflbcOIDyaL2WMDIUXPUiA31Y5E75ZR3Y/W4UdWrSaprT1IPNfYzMTOGnr7yN0xOnSIwmkC1lKeYY3BwVvPn6W2hl+awMaqn9DMb6x3Dy4jz+9A9/n0Dmw8H2AU4dP4XpMxPIt+v4/p99V03JTI60nUHx7POXTNqGUkruXL2P4kYaE4P9UEeGeGwEqcM2hc4InnjhlDkd1xX38PQolbsLb/74h7j+9tsYJJk+duEkA54D63cPMDkwh9HZYaxvPYSP762ftbe0ZlT4wNQEAhQPzY6Kp8jKGNx2H2yYoTShZMQU5VRIhq0+lzkJbJDs9w+MYGiMoMoAVWuU8PE7b2N4eICB4nHhzs7WPgYHKCLiMfQNjGF1fYUAUDMde7xcfxF72J3w0fZCfJ5s6shM3NSpnIbrqEuMhkVxyVHmz07vr/OzQuhQLO3vHHDfQgxEQfrjXTNdd+T0ONR5QUWiBwc72Hj4EJOToxRUFVSLDexu7GB4IGnaVD5YXEQinCDgubF0+5apK8nVK8iR8PlI6m2NFoZGkqZgWwONyoWqKcJqMLCri06CtlGl35x+5hLWDw6RW0txjxMMzDYU0hTEJCnqPd0kuWhyLY4IjhqBLmGi1o2lEsUo/0kkY+RaPX5+A2o52vOSUGcPUSfI2UiwVT5HXmhEqir43X4PA+QugVEn+i4GUbXspGiKDRqfO0jtEt8OUaL/W+jnKqauEmidHuV8do040s2ZJty1yjWuTR3DiQiefu4p/P94eg8AO9OzOvjc3nuf3otGZVRXWkmrLfauvV53G1OMA8YxhBIC5E+DJEAggZACJDgBAwbcvd6117ve3iXtqreRpveZOzO3997+87zi/7WWNeXe+73lKee871Pu3L6nTkPlxDJToIGWWwGzGTatlrpiwtjUEYJTCza4f+P7RxEaCSBOne/rI6FrWbB4cx6VZAE9nkGCNCPu3p7FI089ioEDo9iM0nYR4PhIeqePnobP3YsVyp4j6MR71y7g9VefQ3RtFr39IbX3OrMeH3zqo6gXTRjqnlInxXnq1+HpE9R/EtlFgoPUFvaKm3j0w4/TJlbRP3CI86V8EBTUCKycNrcKOUgUo5jbvILN+C24gw60TS1UmgTotEdEmYK+YaT9lsQ0aYsv9d2ltK3YyTbBhKBcKddIyMz9I4CVJGWSCAHl/9+VvLQbl9MuaUEvXQ1ln+U0W/+PgF6aBEmlGIklLzYq2CmnsbK5hvcvXMa7L7yFrdlFEjXusZxmc1ySTC4lDKUsl3RKVvHU7vunVNK5VOyQkfor7c6lNKCZ4F4IRIUEVRKZpbmRx2XjuDSKFFSqUrmkAymdJ7XTOSO+38zxELyS77VJXOXkolXTKSAloV3iiIvFEmXNpsgkISx9pFn9NVutHFdDVdIw8v3lfJFkjmOym2irLbAT6A2MT+EzP/kLuHcphtu3L6N70o9uyorPEsT68raylxJjLPX1RVcyJHgSniPt0nOpBMddof7UCPiyKnSg2ZBygUKgCAAICnTcs97hSVQIeKJzdzluSY+TBNsqSYck0REQUndr9P+tRpn7KtXSSKS4blK9B8QiknhLJgObzYL+4YMEN3IdT/BhdyO6tc21zKrQNenr4Ca4EjmRe5Mmn29zeLG3HuVecI1ImBVxMUtltgSOPtjEl75IeTNv4ccXxnHz5k9QvnwkCSQI9GEFrldkoIp/+vl34bZcxN2Vh/DXXz1MsKjHJ38yhccfeIG71cC1mZ/AzJ0PqVN+DfeyyTlJoYXjh2/gibM/4mva+D9fO4rZe0dI4EzKj5cLLQQDcXzhc+9gdb2Av/nraXT0kjdSRRcJcYc2oUQfape4bQJAn6sbBcqU1BXXtHbw6U/8GIO917BKgPrVvz6H1EYEFvsN/O5/ipLUR/H339bgG//gIJDUq/2SUL4YCYzZk8JX/7cDIe8WfvBjB3711zb4+zC8XL+mhNtyb/71vwmQZDfxi7+4R7xBkkNdKFHHDDb6dIscF9JWcXwekqCewCBlm6DPbFIA+JMfXaec6vD//HYa779vgdXcxh/+gQ+njqWwuN7Cv//9NmKbTnhps/Nc30CEvsloxGc+m8FTH4mRzHTw1a91Ib03xqc04Ay6qJcdxLZvc00sCIcm6R9y+NSnZ4n7tvHDl3sR3/kwyWAbmWQMdpeUxJRmWVpkEmn4ukhqaRY21kh26Q8/8kQZH/roKtJlA/70K1rMXuW8WpRD4hc3fUqb+2enn5PbfhoG7gftMfHl0vKqwnfiM1VlNfoe8TOq7T+xKS2LKtnb1lWoq2KTQHxoUz0lSsWOComRLrMSS55JFam3UtWOe2mkPusp44JruKZ1iW+PSUJulb7fhtHxARw+O42jZ49yrULUKzmx0nN+/Es7J31aDCSZRr2D2DOOZ7/zLInWj1GK7VCXiI98fCJJtIzX6/dDZ3O1fnd1fR2ldA0bs9tKUapVTuYfY2X2NtJkPQUKGwFWoUIHkMTchV1U0nwgDb50ggvQKFXosCXWLtLvRWjQC0eXnkB7EQtX7qCer6O3t1vVIs8uazHRfRZD4eOY2PcgJg7vR9vSUBnbATfBLplZNLGIG9evceCvIUlQINnhpfYeAdg8J9rE5JExlehIFM3VshFY++DtcxDobyGxPktArsX4yVFspedVckr3QA83oE3HYsb19+6htF1DZLwbG/LaliT/HcHw5FGOrYEnP/45BCcCuHn7At567mWsXd3EKJ3U9OmTBFVmBCM+TB08TIDdA19IYulrKgFleHKSQL2HwEOMagOhgTCy1ThZuQWpaB59wz3YJgCVRI5Ll1/G9AO9VL4WWdQCQmNU1v38+SvX8PCjT6BCttVI5nH2qYOYLd9E01FXMdm5cgpVGlSDQ06gWjROdlj1XhrCINpGM6o0tOIw5GTfUKNx3kyjx9/H9bGrRidSl7xikBNrHZWMikEmZ7IZCGZjWI/d4e+KiOZSeO/2HRRbJTg9QTgt0mzAjt5gD9wEenvZLWwWV5EobXJN8xjy+jHg74K2QrAdryLKOeYSW1TVHeztritHaaDyGBx6VKSUYFuvmt7YXHaOVAtvTxcSeylMT09hp5rCt//6G6hzrCUSBHvHStAyicW9VXz/b55W5EGukC+ffxunHj6GwFgYuUJRlc0aOzCFQjyBpx5/hE7XQkUhGTtwCr7AMAJdvYiuxDA+MIRDD02Tmbpx4tET2CqtIN5cpaF/G7feuYCVO8vYnk/i3sV53Hj7Ao3OHj5OeTh98kOYGHsAgXAvQkMhVDtZzN68i+H+cYLBgDqNrVNBt5dWVXzcHslDtdBWJ/d93b1whwLoGhtBKpmhQyJxIfjIxnLo7xvB4P79uPT+JeHkSEbjVOoA+gnQpQpMUZp+kLhNTh7g904Vl+3iHgqAtmgl1tFOuY+gRGVWNboJ0CVEIBjs5Rp3cb07nEMedhIyqgQBmgZXr12iA+6BtasDZ08evuE8Oo4UYulVeEaCdLRGjmuYgHuE73MClRaiy+sY6B9A9+AQRvcdoCOX6i1c47EDGBjdT4IyhnQpQfBPwONxI09yrdNKjesOAYsRo5NDKk5UWl3npHSolUDGYoJNwiAIEgt0fjtzCRwcPay6nt67eQPlBAkSwZSLMidEI0uiwVeTSNF5EXRLl0Kp6jI9PQFPwImluTVIWSyjXYtiO4cqZcjUsMLN9fKSgGj0hE9mgkca8SqBiVzb64kA2gQxHIJE23Edc0imd5HO78FoblF/0wTiOQIuGmaSNYlnllMQk4Tc0N4JOIepTSNKsM1nSCWAXdqrfOZ+7W3phipNLLTSNp9kQGJ9JX7bSfIm5fkkpntscgwRP2VUOwxNyal02mI3KpB9c+Ey1mL3qCNulXw8NjyF3p4hbkkT71+6iIA3gDfffgF5jnsnukky8D62d7f42gjy5QqS2RQCfi9J3TblLY1j+48gEu7DGPfQzv2wGG2QbpfbBPESkijyv7u6h57uYToTC52QnHAb1XwEkO2s7GHQP4FuzziGfMcQxCC6rEMIOQYgrfoblRyBapnOLUGgWaEPqRGHV2HkGhN70bMQyPHzJL5VCLrUl5eETTnFklKJkk+gwl24OQKcOlxx/h9fJzcjAnh1BJj8vt0muKxTdtqwEUwHfFaM7PNh+pER7Ht4Clo/dadWQrPUhIUyJHXSJbm+d6Cfe0V7zL2pkihIpSOHx8PfS1ynTR3ktGttFEhWxK8aSeo7rQ7/ajkM+jo9/9XJST4dO6mFyST13M0cN2WD9lhCeWiIOX4t8QN/JuEvElojTWAs/JmHn2cnwfNxJbwGmLwkF9KYR2q6EzCVCTQTtRqfTzJUrpN4OblWdgwOUudaYdy7cwu+bosiDWaSOrltyxezlLU0x0rSIV2Oq0XOVWJodbQfZeSlFjjnL+BEgnoanLtUF6nSb9kI2MwG+g/aEx9t+MbSNvcuzjnej/+XKihy2g+uv8T3S/MjqZjCCVP/bVBlAxsE7AJ+CMoF4HtIas0GHwEtXyt7zPdJIQmtvk6AZiAwsaucGekTIi3vHe77IVdSgk/WUNq5awkAK3x/NpvF8HgVDx6PUW7auHJtGoXiIUWOyhLzzznVmxWlL6MDy/A4pGtpG7fn6FuNJKX6fST1D8IprdO738bE+Gvo6bqLSNd1HJq6jCfOvYaRwRmsRgfw9I8ewfz8qCKikiwo9apN1IkPPnwFgcAOvv3MESTiAQpFmbohYXcOLo8B1SLtGeXZ48pgeOAyhgYu4eSpt/DBR97ga+K4cLkHX/nKMO1IN0FzDQemLXjwGDGNLo9XX/djccatbgclxKJE+ykEQnTn1MkmIiHKMMcyv9ZFofdCbzEgnmyTjHfwK79qxte/QVD9tlERrhrXweEwwUNfXS5p0ZDDBpIbuSmrUS73cht47PEUfv6nKY9kUd9+toJn/p77mm9w3Qz4/M/Q1ztzuHjBgb/6Xzu03Q3kqc+78QIWFpYwOzePrgjw6KPEDuYm5pZbuPK+lEQmudTYkd2lPtY8WJmJYncrDpulilMPVKAz5lFqjCKZ7EOSANzlJlkUAktisReNkhhlEN8TcuyEkzjOoKXP36dB/8A25beJ73+HdrbWh1BogH6WclGWUqclBLuEsOuQT+VV0mUut8u5auh7aKuIXQzcR6fHRpxhogxTdwnWJa/LQFscCrnhdUijManUJFWV+JkUazsJZJnPVHkFfJ0kINtIlOrUZwmlNNImlfn5JmsHDi+xi1sLHwmc9F6IrUZx/Y13sHT3GmwBIyw+C1eZdoq2TW7WytUSbXKW46ji8KlhfORnPoCPfP5DOPXEA4iM9MBITNKkPLWqBPFf/M0HOkUaAGmtr2vq4aCzlHjFMllrPs4JEpzrXFrl1FPRGEHeIAwuDtDdRj5XRJOTcEhCUkSMdxmZjTZCfjf0gaZyfk6jC3vbUl1Fz42SAHw3dO0AJvvO4gNPfBCubis3fgsbC4uo1ONIJO9hZ3YJnggNhWcCXu84SYIepz98Anfvvo2LL52HqebHYYLkrpM+3Fm/hMqmDqcPn8TzL/w9EjdLOPvAZ/HoL5zDpTsv4N3vvomAZRA906Pon+wjcWiRVNymEQxhcN84HNJxTpLUPFwQTRnzt2ZQSxbUKXwmk8bIxDTZPkGAnIZ1isjQKbt8fXQGVoKAOmZIOvJLZRw5dRh6uw6vPvsWRvr6MXpwEE463Q6d++5GTA7OcGvzAm5cfAF9PR5k4zUqRA1byykErYN49AtPwHXMhsx6EhEDBQFF3Lj6FtI6Crk+S701qyRBqUhi1zi5xn00YgQc9kF1Pe6S8oE0fLHtFeRXVzE0GEQis4x4dI2K6kM/nXnSVMA7G9dRp8M18xntIkGP2U7B0yCaWcHq+qpSjDCBrMs1ALctDL+DzK2jQbaYQs0gCWhpAusizCXA13bTiUe5r3yNxoUDhyZQaCTx7qtv0VjtINRjQsS7HwcOPkXnY4eZjkfioaWKizQIkkScZk2ubGnrLJQpGpWs1HOlEdfR8LapdC/8w/PYNzKOw5+Yxn//0/+G1K1djEemCLjHoDeUUMuSIO7sIrorlWe8SOWbHKseYydOIk6iGeFcBk8Mos4BS81tSc6Y3DeBzaU5GnWy1IEurG3cw633LpIcZElgxDnTqTVNGAgNqtuAj3zyo+oavkWHLPVq+3sImqWRjs+hWkfXKgWsbq3i2uvn0R3qpnI7MUmwWCPaW7i5iIOHDiGe2lWEaR9JRowA8+LLb6kkveBYF0F6E7fOvw9zh6y9pxeFWJbKek4pdjodw6V338Gh6SOg7qOwkyHJ6agwBL3NigYNhQAXAx1lhQ7YR5Igp1tSy/sHf/cdFQqiERBst+DIYRILfr7FSTlLpgjWVuG2myibSeh9G+gZbHGONuSSQZgb+1V41cbcAkZGxugE67BQxhokH3vby2iW8/CHQwShO6rag+QDtLmeA4MjBJEhSOfM2MYWTp55BLfev4Ggl6Cc+iK3Mx63TYWk7HEdpBGXxPyqrofUwxZBkCTjmIkFJHFPEkj1BFadelvF64quSk1kCTsoZUsEuUacOncK7q6AKj8mHTNjmV0sra7h3t0l7O0lUWl2YOfY3XQgJr1e3WLIya1ctwuJatXl6pFOcLBL5bBIKUg5xTEQIKSl1bxGKlBp4bATUFidag45goK2QUIPGnTi3ADqt44gUcqRtdtcUw5RAJ20tTfIzZ2Bf/lq7hafKb0P9KpUoU1vpewTKNLWBLsjlI/9OPngo7hz/SZlaAp3bs2p/T98aB9ydL6JZBIPPHiEpPIhPPPN7+PI8ZM4euwsZrkHr776HB3oPYKZHMdQV7cHH/vUp/lvP6JbMVUpQkhOu6xRtysbe+soZHZgJJn/uZ//VSzcXSBA30CTAFRamru4Ty6/h3rcC6OH+iuHGu/S/tLURJdXSF52qAMGBHvDiFIO4nHuZ6UJM51V/34viYWZ+yw3ekbaGytqeTpBEnRfhMTDw70l+BJZlaoPEBLQ4t5SFlScMtdJStcJWJFTeAmhMkqoDMmofC2sSkJcJOG0rWkowNkG7QrKKDfTyOST2Iol6bPSSG9mkNgoIruXQSVVp+PTwGuz870alIoSJ819ahM4y4lwQZKTKZF2AnTReY6gLWEulNO2QRLyrPSFZHT8n9FCn8n95zCho+0yeixwh7lmBNv+kAUWNwGmRU+94di5xwYt50m0L2DCwkU06x2waqz8a4OJ4JiOliC7Rb1IYHVzDcvzcyhupUmMrdSZLtV/QyomyYmh2Bkd12tzYxuBcJCyX6e8EuxTxktlCY3rQLpMmpwWyqWOvixJPF1HdHMT5VYOXtouFdLANYwM9hHYaUnK7qAqJTu1EkMuwOT+LUZJQl7alHMCeZ1kaXMHpAuwhEqpAzzqj1Zq5Ju16OqehL7jRD6dgMVlUxihUJBa1VqSfC9BiRnerh7YHf0ESyTN/hDtTQmxzWWCHRJmAlcniX1mjfKUjeGz/8SPX/zpq/TNCXz7ubPYXHsKUqq4QrtcImhsa+SwSYef/9ybGOu7hvWYB3/1d49xLY5jZDiE0cFdDA+/Tj83RzutpcwHuZUiyyX09Sbok6qIZ3pJcs/g4ps2+t2aKtnarHdwjOD5Zz5zFc+9GCZYPUPwGIPTZ4KbPrFCeZDGNjUSITfX8vDBHA4fvwOnrQiPNUtilEemZMN7V+340Y/DsBkOI5tr4/SxDL7whbcpvjH8xr+p4r236Cv2j6K3az/m5u6RMPRQNqr44i8s4sBEFAsbwH/8wy6kNtyU9woJdxN/8kdaLK6m8Ku/tkvSPagS7lMEvFnug84gN4G0M0YCwnoVUur47BkX/t1vedEbpg2gb/zrrwLbW2MI+l303Q7ESOj/JccS8C/hyq0A/uh327gzE6esVbjXdDokyxWS1S9+MYI/+I8WRVC//EtxXH/PDjvJZU+vB2Mjo2g0rATH97vHHjzUwi99OUPSmsK1Gw8SXLvQN95H8kCdKxRRyRHnRLwk7Vr6XZIUQ5WkR4sbN+7gl3/NhJ/9PMl9WYevfs2GGxco2/RLM7Or1LYywbCH9rpBX+nBcM+Aqn6k15ghldeKJDaFaoXvzVHGTHCRdNMs06/UCcT9WFnbQ52gXs8fVmjHW60ibZGJvsWJdKxEm11HpMetDotcZhuKmSrtXJEgnPvudiGXqiosRNdE0qZVlf5qMFKm6J84Rrkx3t6Myi8xODWMvrEh+tzw/39LbiK+lgpN0kBKSLx0XzbSrgq5lwIdckKv+din+mgmnCpWJt/Mo5IpwO8OUPBsaFTqMFZNOHB8HLH8HkHKEJ3tApJE/HaTH1OTUzQKK3TqdDxkFqVUBwGTl+xlF85BM8z9Blx66y4Ke+BC3i/91dMdpmD1Q1uPwOcdweDAEA6eGcLOzgriW7vYTcwguraCiH+cG31EdZ5s0UhevfY+MrE95KM1mJt+VQ2lM5HBu4tvIOw4gLHwENLrc9A3dXQ44zRORrQtZdx59wbGAofhHyJY8nLjDBnM37uOzFIdvf1j6B7lWMgmJYFHul8VKimsrFxD9M4Wn38YTjq2EtfBZKPToAGo28rIEZTSy9AgdRC2d6HHFabDSWL29m1M9B6Dw0MAghIW5+cJKEwEKU58/WtfwTwBvEZXoqDYufEhMmwTEtkiqjk6Kk8fHvriSezVYnAQMPc5I9A2Cri98DZuJ+6iyQ2ThJwKnbwl58TDo0/AMhKB2RIkIHcilk1CujRKTVEDlSl/YxOapA4PPnQCHbd0IrxEA/EetENWWPzdBGO9VC3OWa55xMFRtGxWgnuyRQsJh0e6l2osZPg1ZBsxxEtrKBME9et68NDhhyjMDQLGJHIEiX39k/CEIzQCRazvLhCorWFt4Q7m7pynHJFAWI7iE5/6ZXUKoqGRqNCYSgWHDkGN1AuX6z4pfZVJZAkqpauYBps7izRSIgsxGlAn3CYXRg72kOhtYOGdH6GztkWyZIG1x4+lTAPRmB6LC7t4+EOPYovjysYKqktYlSD95MET8PBzB48Mw+bW4/bcdbzyzMsY8fbhwU89ht1kFNF7q5icGIel14Wnv/UdApcqygSukrS0OhfD2eMfxsS+/Tj95HE8/fS30U958/d5VJWLcG8Q8/O3sDk7C4/Hi0CkFycffQzu7hDBmcSUzRIQ2im/cRw6ehS3Zm+rKzCpnS/Ar8R16+3vxtLmOgEfgSYRSaNCEEdnPTxM8mXRKb1zuu3Y2aDC08jI9alUMJAGF9t0tA4qtYekJNjXgxSBm81JwhCTDqaS/e2A0+uhsyexypdhDzpp4GZU6cCXX3wJdqMWIcr54s2rJAMDaHj4jJob11/j/m5lEIr0YHTiELQOA+Zu3oWFsj9z5bpqnhOQMluGlmrcMTQ0Rvm2k3TlcPvOdVRTeZw+9xCBXRB3Ll3leHawuDSL3t4+RVjX19dQo2GUU00n10Fa3ScTBRjbBgJJNyR3oV2T/Hk5mWzCqjPQ8FdIpA3UHQELUnNbyuVZVRiAOEjJfu8KdKN3OIItgvPZ+QWO4Sx0JLOvv/EaWqUiSY2WQFtCO4woZkkAaVz3HzuCva0dOk89JJx8eWcLVYIxqSRTLRHs640EEVINQ6P2TMKx6to2nR+BJsGI3W1Gg85A2lBK1JLEkksSp1kqYdBAVwmIJLnQJuBMyoZK3e1UiTaxTL0wUO880JB8SKURKwGbxNRmCdQlTrvD/THR2Pf0DRIP6bmHfA7H3Gy3cOL4g4hTb85flpjakgKxskZNAii5Ient6lckpHekCwO9hyiHXHs6l6WVe9ijfAS7/egUmnjn+dfg73fhYz/1SVx85zzOPnIOXtrq+bkVJAlsw+EAP7+AaHKOgHcbxbzUeU6TZNtQzhHYdQcwND6Fq9cvwBdoYXi8Sx3KOGjrJJRhd6mGuWs53Lu6RYdmgNNvQXefFyPjvRg/OEwb6YeJ9k3irAUEyCmQNNohM1egWS7kdQLIaT9EpsHXSZ1sqeAh+SrCTeU2Q2K1FUPSVOn0SirOU8qiSiJqtc71LnHcuTqKaYLJVI17VEeF85cyrlJDW67Ym3xmnXtZJImXco1OzsHu4x4HbLTBFlXNwUz/YrHroWoYc191xg6s1AdJbDRxPyXuvUM5li6PciInN1lauetpCZmQtAbaLj1BEe2LWeegjrqo72bOU6J9a6oufKGWRZoAQMJRxFlLec/EZhqauhEOUwTleANb61H4eyIEN2116CWhNNKcpMDX11vS6daK+A7Jk11LQJElGIui1qG9GYjweZILYOQYtSRnRRJ1Ems9yY1O5FBCtvQkr0JcuI6tCnVOuBBlmIRGblCqtNsiW1KhR881MNskKXAcxVwF5UaG4FBAjCSMym2dgyTbznXSwR/pgtPVQx/tUZU1pAtkVsihhfvJ/XLafNgjqS6WM/j8zw/i0594BRZ9Bk//4BQuXz/LfZIOyhrqu5zo1+HzA7/8Ty+RqFzCYnQK33r6YYL9KTzx8GVM9nyHQN+OC1d+Bu+/f4h7n+N4m4jtJFGqRfGRDyXw+Z+8QWJaxN98bxDnzx+nL+7hHFP4pS/dQrZQw7efeQS72/T3xAZabZ3gjKC8SP0nMG/KST2xgYTT2FwO2v5upLelQ/j7+I3f2sHpk+v0zUb8+f8ZJ+kdxoEDMfzmP78LhzWPr/y1D8+95CTYX6MNMyDkC6CYBMJBF/7rn9eoU3O4PuPBf/htA1IxqWufxm/+SyM+9kkD/ukvbOP8W7IOddg8lB2ThEqJntBW1mizOLaDh7X4D78Twf6JNPLlDv7sK1W89ho/n4RIbmFH91P3xg8RGNbw1EdvoSu0gMtXvfhXv0m7J/XhEaOO5RCib/e4fDhztoAv/rSc+Grxi78ex+oyyY2EN1HdWhJmSJlwEMhW8gUcfcCBP/hD2kzbHr77XD/eeWWQuMdJOfSqcJLZ2RuUoRpyhSwC/WZMT5zAhXeWOBcNfvanNHjs4SVkCcp/+OIoOqVjqliC9GgRYiKHZ9fph+qtMkK0O2arAYODB+nzm5TvBQS7vCSkTUifEXdIi32Hx+lfehBbS9EfLCFTi1PHuI8uyqLThWZa+vU2iEv0CswHw2Y4HT7UCibMkxVl6gTh9oYKXRHMJrokCeVtEvkM8ZhEHpjhoH5zD0iKk8kC7QhxmIV+hjZL1ybupF9qaJvoGunlePYre+wnqXA6pZswfQdNXpO6JmHBms/97MGOx+wg+KJw+ch0CBAqMSqtfwh6i5OAz4qhiSEy9xVszq+SbQ0SKAdx88ZlCuX91tup7DYNUBOBkFMlbkmSpmSD946FsLObwr3LUWiKRk7Wh54hL8FULw4OncPZR89QkTlgDqbOzc8W7md+r84R3FBwerv3c8JVbG7PY231NpKxDS6eiczsAI1eB5vZHTgO2dC0m2HohDBunsKD+45g+e4GTDUPgoNO5BpJFDby6uoyMhXG7MxN1f6a9o4OKgxvv4fzqGFvaRc9wV5Yg3L6WKLh8NDoyikOmVC5SIGQRhcl/PDiX6GgyaOrf5xGkIy/E4TXJldxHSxdvYVByyABVh883S5o6YwXr8wpJ1ImGajk0+pKVboO1mh0JSO/hiLeevvH2F2MIzjVjWq4hkJOh37fEIZ7e7C0cRmvXHgWbq6dJBW5Ox4kr1ew814Zn/jZT8P7qB8L2Vk0qWQSQ1wtt0mqwnA7KTjZPJLzJXja3XTeJ+Cf8uDNrddwc/UevK4hOM0+VQZNOm+JE5eQA7fBTUdhRYXGLkdhzNcI9hska8Uc3FqHav5UoRE32mjMG2WYzXoqntTD5e9sfv51UXB1BD1S3ouOpZFDMV5FxNpLY9pU7Y2zu0mYuecOAkFKMXYWtzE6MgZHj4/GIo/le9IN1YKugTBaNDo6U4ugdBHR6C5JjhYOlxlf/R9/h0dOfJikahBXrr2pqrqcOHuG+2BWFUzW9taRI8PNpqn46zmErRE8+ug5DE5HqNRxSBc5OQ3p7+khOFxHMORC21jFbn6HBM1CWd/gWFMYn57C17/1bZT5OfVsA0Ef1/KBQ6rpjJngoiIxlvxPmkaM7NuHE2fOqitsK8mIyExOgBVfI2FX0oRqbWULJhIQf09QxbW5SYCLJGYrt9YQCnRh4tQk9gh6ktFtBZ7imRzWZudBm4uF5XmcPH1KNdXwekO4cvGGKvkV7g0gRmebT+cxQGJhII2fu3IDU1R+r8+HV55/kY7GC5+UTmzIaXVLGdPeri5YvC68++qbuPneeQzSYDjcRvQcImBOvEu51aO5xc93jKPC13v8ITrtJh1UFJcuvEZHVifpKVEOQN2XhKJ+eMN92NtJYZAAsiTX5zSM0e1F1cikw/mWq2W4zE5MHTiMV1+/iPh2AqdOH0bbJjW6F2k70iiTOEQifkgVC2muIe3XpeKHNATiR6hmHpJspiN7kepPciJtJBST7ogNAmW5ldMZDIjn8/QWNIwcn5HEpmOQUz4N7U2dzqytri4lJlTiYPdNjWNpmaCEn7SdjKHOeUot9EquQNuiIYm1KvAnrejpfVCsEEzzs2pNfiYN6uj+YRRaCeSoc+VMh7+TRHkBzy3KgkHlHUgjIg9Jr8vtRYpgpS5xxrQbUl1JS+IZ5H5I4k8un6HcZpFL5tQpmIS8qVsEAi9pWmWhfJarUg9ZgCkdCe2XxMpLUHOL4zGb5SRcKlhIM4/D2H/4IJIkquskuG++cR5Bj4eOWIep/VMYHNsPT8CPq+++QQIdweHjZ/H8s0/DRjczPj4NnRO4u3QV2doauoftXDsooN20Z5AulUnMsxgdJUE0d2hHqwg5gkhl4hwHiQwdksfhRaYigM6B9fkqvvYXb5BkOzgvgkfKdJEO3kDw9tATE9h/OghHtwkWh9ycSFMYA2WMoJd7L7krEmvOJedcKUucqyS9SZkyTpyAnL+TX2pImwQEy3f8P0lSbEvQM0G6JDW3NXWuZ0sllBJHqnCYDvdFTueJdgkK6a4lpEaYlSzpP362tIMXYC2kT9Vt59gEZMvvqOZ8ntRNoBRq5CScpJF+SgFw/lydrPPVxK4EJBwPB6annVI3cnyPgfuro0xL8yBpwtOSWH4CEKlq025LknOV/qKGBsdVb5RUAmKpUkMpKXa5Q5uvQT7RUNUi7Ho3Cok89WgD0osgnysjS1k1c5wS8rWbWoeDfs1p99GWhRWAljwTyWWRUBsNnym3GR01FiMJniSGFuhta5RBLazcK4fNzZ9zjNRlKWvK4XPssldmhHo9tLEWDIxb1ZpKjwFJqtxdayC921HhBw57N5wkh17KnYFkZGNji8tDgs0FMlNPW1zb+PYm5biNwyf68VOfvISw9zxuLA7ia986Dn1tRMlagf60znXYfzyJ3/rVeRKbXTz7+j689/6TGOx14yc//Rx8jitI58fx6tu/hFu3pUTlDjS0D9HENtq0J2MjRfzbfz7LOS3h1sIx/NlfDsDtGcRHH72JEydW8XfffZD2bBo7W5sce0qR+bH9Tpx9cAU24zY2t6x44QWJc/bRxpgQ6e1Dq+rCzM1reOKJefzKl+SGtIS/+NsIVuY/QWC/g3/371bQE7mKd6+48N/+2Aq/axSRMAlax8j3rcHes47//RUrTMYE/vC/1fE//ihPkA089iEbvvWNIfzJf1/Fn/9ZWdlH6adhEUJEmaxSZvV24OhRA/7tb/Xi0GQOhUoH//PPi/jes2VaJCc64oObQhLpe+w2FfpZTJfwC79oxM9/sYxdEvxf+KUqrr9PwOrSoHfIg+GBSficZnzxn+1goG8DdxcM+JP/asHWNgWfxFeaLhXyVZUzJE23pL7+U0914z//gYVkLIvf/681fP+bJG4GM+WlSbxA+ejrQ29fF/2fm+TbQV20QHJwrt18B1/+RSs+/uQ2SakNr185RRs7BE9IbgqAeDKJbDZDgGzF7mqetuplZHNxZSPtZq6l3OgROItttPnbOHTiIG3QPvpviViIkojtqtDfra045avFNTDA5XWiyAWOxXKcSw4+4oueUC+iO5wb16nTKRBPuZAmgdBqG3CbzMQ51AHqartlwNZGnPipgY6pTf9JUpLj13X6KSMxEu2y6KoQSdF/6WMiN33SFbhYbmFgcgTTZ/djkATJ5SeppgxpPv1TRztNOpGI18fNyhA0lsnUuqgcZuTpvCm3qFKhy4gTzBAEG7k4NFb9oXHoOxZU21Vs7C7wZzRktQZBnhWTB4exE41hc2EP4ZEh+P0+7BsfgX/EhBuz78HQ9mLYdpJA8RFYvVpsrW5gcuoASmTw2XgR+/YfQZ4Kp+ckS5UktlaiFFoP0sUt7G7t0NFLDBYNIx15MbiL7XqczJOTMnYhvZhA8l4MpfUqbayDzrAL5z7wMHoGPcjXY2R9dhg8Orz5/PPoDwxjeN9+bp6dRmADibkMnZ4fQ0fJzmiAivUSNtdjaJe4eFM+vL30XdzLX1OVRbz2MFnWEIzagFpkFXNEllidj6M8X+HmaVAg7e3r7sHhk6dp4DgXGp6djW1ueB+NdA3LK7PQOpp49+ILiJPFmSmg3Y/2I1khizMNEHAF6Qxnce/6O+Ia4CTT7MTbuPvGAspxrapffPRDo2hN1bFXzUDbJLiumBD0dkMSb6uFLaSWloFUmw7ajpC/BwUzkDB1+NnD8FgJiht0H/S8FpORRkbua+nY6UNKUsuVTFRLTZDGGBI3JckOKjaZzkwyjqWpiiRTcvb8ayEQMqnYzw4VRNXgNDoJnPR03FSathWRQD9scsKnrdMRkE0W8jRgDczfXlWZ1fumJpEpSXm8Jlk/P4tKKIUK5CpenJ49ZEdGrmTJQLfT23jl5Zdw7z2SnrwORw4dRaBPqpv44O4KwUrFvHb1Eq5euYhqjuzX56KMRzA5fgjbiQ0sLs5QSWikaaSydGjdTj9+9he/gEUCTmfIgdcvPs+FkrbTAUT2dyNFw1WM5zA8PYqbl67g7EOPUml3aWBsuHL+Opx0SAF/lzodkwZD/b3d6OnrVmWWpFZvnc7OTaAkITArd+bgaFowODqGZCYJU8CGb379e2jutfC5n/4cBsd7FDBbuLmEYZIONw1jdHsXi3cWMT09TQcgvl8SX+MYGhxEy9BGYmcPEVeQRKYXazurBEY0PsU6nAGpTTuHYiqD8ckp2IMESXk6F25iIZ1Dz0g/7ly/irOnH6GxksYmeczOvU1DeA86G8FUy4s+0yMEShHVcVRurpZ35rFEYrcxLzcDNj6zj9DCidl7N3H05ElszsUwPtSPhq6Jt996RUJTVVlEyUvp6+/BmQ8/BBud5jf/5nkU5ipol2v48MflGVps7FBmi1loSB4G+kjeD09j7vYsjW2In8F5JiR2vaHAsoNkXNrZN+tSdoqLQnkxuaxcHApNURJ5KMtCDgmmqwQGEv7g87iRysb5GXVYnUZYAmZ+Zo5OoY0KDWu53iYoI3CikZMa120dATZBvCT7SXm0ckZO53WwmizcAwPJGJ0RtTOZSFHHNOif7EYyWUajVEGjTjBkpXO1atEdDOPBw+dg0dkJaOhhibbrBDSVahZ7iV0YVHwu3SZfv7W+QqCjRzafU4lWUmJUeka0CMyrkrDFMVps0va8TmBEAy0n9iY95YJz4FjB3/cQkO0bHsPk5H5RSKxuruLW3Axt0WHs7Owgur6HWqYB6ZJpdVo4TiNKzZI6ObXYJUypRgCRh8begt1jgoPjM1nacIfN8ITdoLjTNifoM+j8jF4UKG9iPtAmYeBn0j8iGKGDytThsvpR4pyl/vbMtSrOv77KOekIBgg4m6LgWoRDXtrYMI4+MkHyaIQjYAKRJOdEB8bxqxKLXG+pay0hTXKAIKEgUumIHo7gWHsfTIuwqZNyifPu8P10kB1J7qsrG0w0QktCKEzQKSfx94G2xLhSPihDOq6hgHcB/JIUK1VTpH52o01SxH2Qky9aJf7LxxKgSf1hGYdcn+vlawqhNNqRuHK+gs+V9DIB8loSCNpQfrrUHpdxS/6HUcbADxNwryoI6QQw3T/9V9fuHK+E6Uilkk7nfgiJnBZKfLd04ZSbOAkLk5vLNg13p8Hn1EiUOW9p+iNrQYvLsRMQcXxSklMSnxsSO59rkvznkNhIIR8vQToH16oVvqZJkeJnSeRCkySB7xHApTcbVU19jXQ05LwkjrxMMC/NlvQEunwQvB4CbQIXaV5TISkdO+zCkUci6B4JqAZoxbJ0PzZx7znnqpdAXUf/H+PeStJkhftOwlbTIbm5DSflJ+gfgN8xhy/+3FswGbZw6e4gnnthHLFdD1exjqPTcXz+M+sklJu4NhfCt759HM3yEAJDXXjo1C5OT3+be7OHtb0x/PjVE1jfJA5IVlXJ0bGpXXzpCxn641WU6k78tz/vw925ffjgh/X4+c9cwatvevDexSdIwGkrcwkC+hyfWYLTa8HPf34DJw9f4R7p8eM3XXjxtR7uRRi+7m446Acjriv4qc9s0Cbs4fLtAP7vXw7TZvVh4fosjp1O4M++oiNWiuHZH+nxn/4jMc4y6RtF60Mf8+CP/9iDSDCLt94341cIhDM5CwKeNr72t4MEvWV84Z/QPpA2CwGU0qQi+5LHdvSAFX/0X4IY6heQqMe3nqni6e+XSFxIHnUkW/TVdeqbJBXLLVMmS+Lbuq9PFmKt//GnvXjgcAo7cT3+8E9SuHJNQqDa6Ipo8fu/349zD+QJTHX4hV+J473zWtoqM5wchpS+tjg8qOcpZ9x3ramFxx7rwm/+Om2HRYhFDd/4agnSAVPK1pYIRqXLteA7KQOqp82IRouUjao6+f/dP9yHf/HrFcQSHXz6MztYnaVeSE18k4F2UkPi48QIweyx00dJyIZU2d5MpoDNnW1sb2/TP89ge2kTLpMN2hpthp4YhnrVpL5KkzXh8eI7CoWiCrlTn03bILXWzQYb/r+2+VX+W6ml4HRYUc3LHSTg9BngC0lxADvKOcpFuUJ/RexlkMTajqoGZnV4Cf6BPfpsq516Uq8Qz0j35jLKQpCJE+vEHVWSYDnMpiWAx+nhezoqL1Hzr37zpzsS25VJlmCnYR4cCMDushPYROgw8lhZXuSLa3xQB0EC4xqB2tbuCsFRHtGFLGLrZfoAk4q1lVCN8LCLDrAKn9ZH4RjGAyfOUECAQMSPLv6u0FzDVnSXmxVRoC2drGBq/EG4bT50rGQUdKYaTrh7IEy7SvNII1vJ3y+2Xm0WaCUkA7xB5XdywXJYKlzGO4sXUG254bV1w08WHjL6Md7ThUsXLuLGO/cQcvaqE/5zT52j0yqpElHUZxg0ZKc2uzLwGjJMCW2QWpGpdBRvvfQOBiJjKillYHIY24Ul/MUPfhfpdpTr5ITX4SBIdnEDTTTkBIJWCSVxIuwMwGvU4ZXv/APiiwTa9RDGug7i0Y88iciRfgpkmsbFQEGwqkSnHzzzdVw6/yodUwkaKxnkqQk0wwY0s06OeQxaZw27uXnMXryCR/Yd5brp8NrFt7B2aw/ecoTE5iT0E2UUu/Ko05FrqjbYOX+pbJAjqwwRcE8N9eH67ddg95qwV9GhqvfRyQYJyrsQ4Lp7HBYqd1PF4nYIpDQkDMrp0Gk7aBAG+6fg6xpQ13bidMRB8v8ouCK8NPs0zvMz9zB/ZVnVf86RJMkpldXnwLf+/pskRN3Yf2oKJe5lg8xS4oDlulNO/MwE33Ib3aaDyEXzioFKN1Vp0+30e/k0MlzKi1R0sDoddJ0a1GlUpPRfXV/C5avv48ob5/Ghxz9O1yPlHp3wdIUpY6vIbG9S2WiIytxsRwNf/+pX0Vyt4qknn8LoQ8PItMi0n/mxKhMYiQwgt02ikCoQrNfhHfMTFGUJ4kfQoTF5+cfPc8xG5bC8Xkk+9GGbRKpA5utwGQgepxDdi9OREYANDWNjcYkkKIjo6hakZJ1Ui3BTXiL9NNw9PhUrruHiSUdPXzgMY8CK2zPXSVqcuPTuVUyNDVCnYnBQtsLhAYwenUC6TH3jWgxOjGP29l1M7htXiTwWOsRMPoH337+EMvVYEtAefOw4DXWZYK5NeZcylGXqsThqA+rphkoA7ts3opKKpcOn1k7GT+A22jeAunkHCwtvIbW3QBDGOWu8qMW9MHRcGJ+YQpF2IZHeQpnrdPGdi1x1AhzC8mYtg5NPHAexGvYPH0E8vavGRSmB2yxdwIwqrEzvLaFm3ILdJ0l03OsdK7JLLTQyNRXaYAmacW/+DsklwR/H26gQbFZaWJhbQRedXvfEENKJPYQcLoLOMRWeEBkMY2lhDqVYkt9Tlmh496IpaGgIpWJKIpNBm8BcT72QE2QbZUzPn0v75FKJIIbAXpyi1H7XWWkTzJK8XlB7brAQnP9ja3Vv0E1bSeJIuVfNVShaAnCECMgVpNRdtzslHrnOvbFQOUiIbQS0Vhtlpc79tSlAwDeQUI1heLCPdoQIl7o7f2+BYwOGR4axGd2C1Pb3eHy4O7+EO7MkSQRZJgFxJE9VyrTT6lCVjCTJq5xvECRXybFrtJVUPg4t4g5giPuZTWRUFQyPL4jd2DYK9STtYIHkWFivOKuGPJ52TA+HTWr0SniGQYFYOYnPFQjWqesmR4t/2whJBS6v3E666cwdav2rcqBTq6u4Sr/RjUKqRvvWImmRk/Y1eIfM1BM9/CS8CzerePnZNY67jYGeMcqAnTq+DBOHY+Hcwt0+RA4GMXAoTJJN4Opp8LmcO+VcaqWrqgscl+wHkTunYKJDlMMB7qdAbhofAeQCf2tycs6v5LS8I4Cd75UQDPkcqfAiQFjKOIpdk0WTn8upm5ABuYGRfRaSJuUA2wLKBWTzpXIwIc6UK8TvBXQblAzI9wLkBbDLwYwiDwLs5YqBv5WwGzlVkxN+mYaOzxICZiQol9hSiTGVsQjglQRYhe3lgXIrwvdJ85Fah3Ph1+2mAHGB+BK+Q4FX68HXypz1nKsAeU5ASlNq+flypC23mALU779Laq2TLNUI7Am8hbhKS/96kfuWbaNI3yzJ+4mNPHIx+jIpqmDpQpH2t94g0DHK2pLAErg3mk1VQcRkdPDzhSCVIB2PS5KQbWniwIPdOPvBUXQNOVQJONUhlsPttEl0S9JQh0A8Tf9QdGBvvkDQHUd4sB+amg3RtTWS4m186lN5HDuyTZKX5zO43nx2i/Pbjnnw3e+acPWGVKgaVqQr3NdDX+mnZdrDqTP3MNo/A7c9fn99OGr50yDriKedeO31AN58LUIy6aGexPB7v5dBoZLBd374KAH+APU1R7wTU+BKo5Mdph0I2XH4cAWPP7pJwr1JMEai/f9/dgf5og4zszZ89wcGgkQ/Urtc52KORDpFk5FHqKuGf/vvBvHkEx34nPIeIXskg8QBK5tGAuQU3nynSR/pQjmVwy/9sg+//Gt+fPxnb2JxwYAuCbtIaQmsiwojSXGLj302hN/5bRt1ISWSRr3gLnPv5VREniA/UzdC/CO5Q7/9Ozt496IGLqdbdQKmEcQTTzrw+S/YMNwvRw1y/yhzqmM308EPn6vi29/M0C9RP+o6knT6W5dV3awU83nKg0blA0mS6APHvPjtf2eD1ZrEX/1lHc9+R4MK8U6p3EBFDvgo2AbqRodyI1WKhHgqyay18M9/axxf/lILsWQbv/4bewS3DhgdnAEnUKp0+DytAsNSMlJLmdURd9q5HhKlERrw4ORjRzF2dBTOoB0trVRfyVOvqL+cYk1yAQoNpON7JBwxFaJWrzSR3iEpTUhXVY6lbeDrKNO07143sVFDj3iyTFJA4G2iTpPwSKfReKKIVCbJJeLPNRVE+nwI9ERgNdwPV5ESvaV8ifte5L5Sn6nzcktqIPBPpdMcG+0NySg4LokckOZ7ZCrQvHvpxU4hUcCh/UfpOOTM04SN1T1spxbw6uvfR2Ynp8DhkWOnMDw6QuC2ghdf+S62o5uYv7HOD5S2ulb09oZpqOWamCyxP8J/jQi7enFg+EFVTUKuguvVgnImkmGrkyQSjqdOpZLEGyMoZLQjoqzFegHxDJlpqoKrb9/EWM8+PPq50xywbDoFRRwIv87k4njr4ndwN36NFJ0g0zGJid6jZJk+AtIt7NydR8TWSzAUJrvqIuA2qri7ijGPv/+/f4H3fzhDtvu4ygR/8PFj6NoX5L43VWmcOllxfKdMp2NFoR3H+fkf4Pra2zB4aNgMRjpED/q4AWKMGlUpyt8Pr2sQNoeOQhnF3VfPo7lRR9jTS4Www27oh4tA+PQHT9NBebC+fRMX336e4G0RuURelXIzW+zocCNP/+wH0fA2USpSiRpkwnTwWrK4AIHN1u4M7tx9Cw0uvaURQXy7ROdtxsiTBMxDNLYaJx2omz6LLK4WpbBtQxtzoMsXwmZ+FdYAQWGgH0FbSLUy7w72Il2MI1HZJiAi+Sm3VbOlptQdbwTxgYc+g8jQGBm2Brl0VnVJlVNJSVoUo9qg85Bkm3xpF8988++wcmMbAV8Ak/uPYH0tg6kjA9h/dJzrKCXWdNwmL1KFBG5dvo5IqIs4TVp6k4F6CMaddipIGdUMGSSfV8tVkZSY9eF+utQqunrCKo4wXyjwdQJ6zCSLJhrQPGZuzKhblq7ufixubeLH3/sh9NUmjp06jKHpCawszcLb7cDVq1exdGkJAZMHD547jeGxSZz88CN45+qbuHvjGhZmlnF07ASe/Own8N77bxAQFrET28PS8hzcQT3CBADj+09DS2B+7d4lpLhWUj2gK9SvQFhsewPSqGiBANFEo/HoBx6Gwx9AbiepgKAktNXbNroUPU5+8Bh2izuKnNYqNAZlsud8juu1X8n29fkbmCO437q6jg888jgNF+e6lYYr4MLwgUFY/U7sbm3DTiI5NDKGTLWCd158SZUv1HNdnD4nAZaBMrBHADhK/QzcT0i9fAXVYhXnHn0YKyvLNBxZTAyPY2dvC66wGdnGPVSzUcRW1uAMSCytDxaMI7OrV4mFeyR7ydwO4nvbyBHEZisl7HAcUmXjwz/7GI1dFR5dLxZvE2jVjfjghx/H4vYswkN2pGtrSFWXYSb565RouGwEWySjC2/V4Xf0487CXbUOU1NH4e8L4M7tW1i6tUwHSjtBwyrJN6reNQ1zrU6QTSN2fOowSXwEnm4PqiTqYuwKBIjf+94zGO7pJwEiuCaKkmtKHQHW/mMjOP/uJRppAizanKbocL0E6SpooX24bycJ5Ai02nwB+SDJqrxWB4ubTs3Mz08WYOmYYSOAL9XlxJtSTCAm4FZglUnazdHxSBKp6ErAFVInNDuJLbp0yq7OzLEYIYmnUmlH6m8LeJP255EQ7RDnGw6F4PTasby5jrsLs6oZlLQg3z+1n2ufQjondfRpJIxSs1fK6VVo8Dv4wOOP4pFHPkBAlMP8nRnMzc8SWNSQSefVfFRXOfo4aaktFQnGDowjnopzDSqqLGOrfL98ntVnRUVbhIdkWEdnaKV/cAQlhlqP0YHj6PWdQD1bx8y9t7G6PY9qoaX6TnRHIjhw6Di2snFEU/PYTcupp4N+wUZiVEbv8DDiUT/e+F4a4/sehZR0XLx8Hsn4AnwEOx6SMY/Nz3EdI2jao+PcQdeoj/Jgp/2iPbTUSea1tOVcQ4nbNN0/bZamHQIQJG9FK8CbKy8lFCX+WcJ/VMiIjkCctlHkwaAAsMCO+w2X7ieL0skLbukIAK7SuVYpH3Jy3lSOVnSw0aRcCNihr1KhMvxLLM8/EmfKnxP4yLmanL7JH8Hjkv8hNxryOr2AbD5VQojkPymrKABFSj5KFZpqq0xZryl/J2BK/eG+tYgqGgTiAqY7/FcaE9XV93T4JEZEYIoMCChXlYE4Xnl2U5gF/wgBkOcKkJWxyx9VOYaESxKt5VZIrtuVcPBzatSLaqNCckqAnieAL4h96qDBfS5nq6DKqATRUqyMBsmvTmNRvS8MXPN8PkNgk0KxUVC649Tb4HHb0T1KojjlRdewB2afhEHSp1P0jarOvIQdmLnfLeQJAvNJC6KLecQ3CTKpK1I9TeakJwGR5k1SSlL8nNsRRCWbJ4jigGhXzCY7/OFuElyXOpGUZEYhTdH4FuWd4JnzlURUM/241epHMplDUW4023l86jMVfOjDe/ja17sIrE9DU7EgHoshK4lx9EF6AicpE+pwOOHzheHqJb6w+7A+twSrl8SKoFTCiGavrCErHTydXC+ONZbYoT/fUZVvTFadAp9CLo0uLcdroJ2Q0Ko2x2mB0UCgSxFpGKSCkxYPHHbjP/9egMTjJr79D5Js7FVJ3xKOJCWIhRqZmiTNlGdpUEUzpkCgw8M95r5KToMcHMiJuMFAg0dZljwXqbBUofzUmiX0BLzqMDXkdxHb+HFvZgPNTh5ur9gmg7JniSSJFv2GhTpX4zwKBLeSPxGgHwpFfChI3fgi7brIl6mKgNuNGsnJLsGrVMqR3gjS0VYIotjJGj9LdbzlvCX8TvpNaPVWkkRS6ALnThsueqwO77iudrvobQWJbIX6SL9BGyBlKalA/LkkW4ps37/haVF96pRbkxzC0G6ZfDpMnx3HiYePI9AdRrjHC6fbpEqJdjg/OeyTQgnxeBSJvV1iv22k4juolUiA+fkGgwleb5i+1oPkXhIry1GsrsSIM6mrnK/VRN9hbsDhdhJcW+EPuuBwEpO1zEilkiRPe8S/ZX4GiYOvi77SQR+aRSyVQL1TUYeoRuqknpPRfO/3/7YTCIYxun8S7n4X4sUNrK3P4SaN5Mr6dRXLdPtSFD5pq0rmkI1noVWJR1aYq25E/N348m/+U+x7kO8P28lgYtjYnYV0FJNrslaO5qnuIXMl6zUIaBTCcx/QiUGXklyJfEqBbbvNTsdAA5Cpwt/rQdtcoQHgZuns6nQjvZUnEybgtNHo6Du4M3MRP3r6O2iayggfpHIER1SCqJDo5FYGx0JHMH1oDA0aKT1fL51D25UWLGEdXn31e1z4BKILRZhTXjz8xKMIjoVhIKuvU4kKpQzZzAaywgADdXz33a+Rf7S40HY6UisCBLcBgnm55pSi80YEEPZNoTvcS0unh89txLWLz2Pl3dsIEAAnYhnOW4vFWylMTRzHZ3/lYdxYfhEXXniTRr9BgSLQrGnU6bXfN4qJjxxFJ6hRQpumMkhcotbWpHFcg2F7G46CFtt7BcyvR5Hfq6gyc4d+egJaOjWNxifuCDYCnt29W9heXqUiWOHzDqLbN6wSDCPhLhrsBnbzG0iXd7jOBQJVM2p5stGWnsCgG+3tPCxFB4YHj2Hy+DGyVTOBeVrdFEh3sr3oDrp7e/hsCw1Mic7/PL77jb+Frkzj1Car/8Q/wfiDh5WxzxEwWwii7W4BK6Q+NAyFQobGgsadRE21ceceO0MuZAk2pD6wnCxLt81b529h39gBAng9XD43nbIB1VKBRIbjo0V3Bt00mtKlLqUy5FeWlih7egQD3Qj3RnD+0gWUUmV89LOfRMmaxfe+/R2Uo2UsXZtHKaODQ+siOAjh4Z8+ixwN7+rdVeyuxVDIZuibGzBwXSSG+cjUBImXG49/9icI6i5gcHgAPWMD2I5J+aa0AqbJ3TTW+fxIOIS1lVXs698Hu8+lSta56By2+JoOla9Nx/bwuQ+g98goncU8PH02NEtmJNcJWnr7sLEu5T9lL+K4OvMeGiWS5aVN9HXTARW4hNzfNp1DwOpCf98AnV+RRGBBhX4NTQ7B7fRy7HTq1LepBwjiErsqzKOYla5wJNI0ols7O7jy1mv4+Kc/qspxVaUEYHsZhQYN0+4OMhsZ6kOFY+P6DJ9CIDQNYlEskey+++LztKoNAkqp3y21bAMwWFv4xC88hjyN4YVn7yJkDyOV3aFj38SBMyHU2jkSrQKaVQEQRnXiILcsjrCLumlBj+cEdje3+XM6XTqM7WgKFcroytI85YWGnpORMKs8jbU0SJFTUZvBQdBQhF1jRm/XgOpI2TPQDQsBeIXjmrt5CWO0bYW6RsUh+pwu7s881zzKcUnbZROqbQIKh4ADLaxGO+U6qw4KJBRPwgSkFF6pViRosigwZw3bKJcS2kXbZDfcT6pNZu7nWRDYik/S0/Z5HD7x/ypBt6M1YGNzC1IDulojglbgkY6Sa1AhuJBa6HLiyk9T+Qs9oQGYpdpNo6xAsIQ/qcoQHOPo2ATHYoR01t0luFjZWobNZUNdWyVZIdhu2vCxD32GjsSCO0t3sLg8o6rASMm8EJ1ROlsicaopUGs10wmWq3TMcvtkx4MPncH64iaK5axKKpfYfAnlkVrkIa8PfT4HnDYn10PKkeq5rhsElEX6Ax2S+QKcYR9to5u6tUUbUcDwGdqhgIEjr9MO12kD5DbLROfvRaPajSuvA69/ZwFb9DlNyrqhbYLDZ1ekhLtLva6oRFv+UoEXK22t1kZy0OWGi8DIaGrDwL1zBuy0zQS2ugbsJBtm2j6b20JTQwUgGBXgIuBcbmLkpk/TIjCiGGoaWsoUV93BlxEEdQhatFxEo15Osfi1UZLQOX89X88x8YP4L/eD+tdsS1MhggL5fPqYdsukTibl9FiomZR4lFNVEQIFw2UoBElcKv5LqsavRZPlRF5i6KXTsAA4GYOU4SR8UW8SGZKa4nJyLq3u5Y/InpCrKu1Sg89Ur+VjCVPUZ6sTeBVqI8+QMfFn/CtzkHKT0rtCSIYQEokPlzJwdcqaJE5KApv8RuYl+yD4XZUFpQ8lzOHXfBpf02hJsiVnSB/eqDYpLwQ2BGHVrBaZvTzS0TiJfPb+SabeAZPNQ/Di4YfRX1pJVMMEc7R7nqEObD7uL/26XrAFyZPcaGm41w0S4XzWiMQWccJ6Afl4i7ZQQKysh9gfgyo6USDAaXdIohptWJxWZbM19HlSCtJpdxDwEPBzLzSUZyHQEkcvcfJS2lW6wko4WTEtfTXStB+D0BukVrqVNlZC02KqTKpGW1OdrEsliefWwu33EDcdJOiLYGNtBx4/8Q73QNe24ca7V1FI3UbvQA/WNvaws7tOP1jm/ATIysGiiWtVhJ5y7fWQ/BJQpjL8PeVZR5/Wpo1Uum80qBuIFu0EuOZiW1K0MRauk9/upt3JqWpmBrOcqusIbjUKqEteidfJNaQvl5wJyb9pNvQq0VnmLg2tTAYzCTBBq5z+kgVI7wVwr1rUiTbnJzeBUt+7uyegDo2WN7bQ1JYJyp0qdEqqnhiJ6dwuK/eAoL5Sg5XA2U67Wat2sLJKUCsElmtbor+W0BaKHmx2qfVNckISIYnaNMxcjwYxo40/MxBj3LfvepM0PzPxOQTa1AuLvQOPLyKmANJhWhI+pQqLlCmVED8JFZPDPGnYJfJooC+QXAyRUWoDZarDdZDbS7MKmzESc5rtVgz2T2BgNILufW70jgUR6YnA5aU/o61S+Ue0yhI2Z9I4qadWfi1lSan7lKki5e3e3WX84Okf4f1Lb1IvstCQnBg5L4ffyvWlLaOey22Yg3vicdionzYkiaNlT0Q3k8SlkkvSaJG81LhGL/7B33ZGDo9DQ4O2ubWGK29eRnwugy7vEA6fPo6psxMIDLrQ1GcRTc9hceEObly6jO3FEhzt/fhn/+o30X9c2raTTvBPg4vQoEA1KcxVMhpJ2nFIowkCTjFRcqWWy6XImuJYuTeL+EoB/eEBhCNkIQQvVgKxNtlvu0mhoKA0tS0ufhKrc8toZVvo6RokOShCE2ghk4tSQBpYiM8iCylt08VF5vvp4OQEXlO1wF4kWC6HMD7WT8NNZkRQKKEE129fxu0rtzBMYCUNDd750RsY7u9GkJsjpw8hkoo0mW3dlsdLN5/BbnWHc3FzY2zcGDPCrkkc6zuD0X1duDB/CbWWAUGumXRAlNOYVocgp7KKnfcuEPRTQORa3uiHNzyIBAXq3rVl9PgH8NhPHMX5az9EZY9Goqan4Lnh7O5BPFNCkIRC75OEGQIRGjmLxQ2RqUZtG6sX30ZamBqNVnQ7Di/8eOzDp1AcLWCDREIHH19PA0q2m0xtq4x2v30I/YFBVcdWugYm6mSE6RVkYjQ662k4yk4CzVE0zR3Vvt7rcuHAwCH0eScoiD4C2Cq6IwMUtDCNlo7AmfOkkyg3srh08UXM3rzIZ+oIlhvwdUbw2FOfJuibw0d+5iMw02BJhQCiCZIsA3mLnCBSRoo1lRDoItiVEx0BPdLxUrL0JdFJ6tAmEwka9xxaNPqSSNrFfdJQoO3SlIhGo0YlFMcqV7Gbm2uwUMk3tzdx594ydHUTLFQiCc0gQScQsaBvMoye0W4s3lvBxfMXUdkt4dT+s/jCr3+Ja7KHd8+/g5HeQbz//kU0aXhuXruBoMuHU48/RoVv4uGzDxOsSIKy8K8OdnbW1ZXyzN1buPwWUUZVC2PNg3/5O7+C4ZNjuEE535qbR7A3iCtX38ftNy5h/+R+ggiydacb0uwgRB3rnXbSiHSwdSMJV8dPeXZiY2OVRG4OT37kKQw/MIGvf+freP+VN9DX00Wi243V7Q30e8KUN1B2tARbBRTouI6dPIy1pWUcPnSSzlZDApSkPEr7/gCBqAORSA8yJBJX33sDjVwZoxPjmDh6kM4njXxzBU3NGuLrMQIEglISzLB/FMfPfAh1Gk9pTvXui5cw8/Y696SMSBeBWDiM7cQmPvbFM8TbdNZJC3ZXEzB50iTd9+jz6tCUtahntMglCABqbQSCdM5hOgfK2b7J0zQN1L00HVJJUACJHuckKPO9y+exePsOx5nHqYeOI5ZJYml2hXpGW241IFMp8bO6kN1JqoQjCwHXkx/+ELLlGgqJFAbHRnD54k3scnwOOi45TZIKE9Li2889ERItpUiHBwdUTPrM3AyCQghLEluuQ5kyWKwV0CBBlhya7vFekv4itJKkSFJhkiRSgjf6E7jCBB30n5IrQZGA1DKWygwCkjwujzp1rdRIdLrCqqFVS1dFopiglyG45DjE+Wjl6oh/pTZ5sVqClBCTMB5JQJaa+FItRmxpg7ZUmrg0KYNysl8plqiXJFxcTwdthpGOIFdIE7RKiA5tMUHGuJBIkoNSvk1d7kexQIKgq5Pgr+Lhhx5BkIR97sptfO7zv4BrCzfw7vVnqJdVzoX2vaqj87OpRC2poZ3IEIRLjwoCg/BwL8LjdNZVOuBUVSVZ+0ascHeRSpDpVwnuTA6DSpqVut9SO9hidMGijRAouPCf/vW3sXpjFXoBO64gLHovQbcfOZKDfHGX89Rh/OAR9E/spx0xYvnmLMoFgjQSLwsFgRwfvoA0USkTcLQ5L4I0LdeKMiQHQB2SOymxSeeiTqMljtQiBQ5IVMwEQmpF5ZSN/wr4NPMz9QYSWLu04pYwIjusLhIKK+2Ok0aY4yEbUSd4kkQsABI6myoMYODcpASmzmBUNk6Vw6S9oHFToEQlUtJuSeKuwPX7fpH/ariLNJHq5LBVISgjuKB8SSdkqcIjqFuAvgAzHZVDPlshZkH7BObid9SpvYAAAc78Wmie/FqIpRArvcgR/5OTRan6IP9KlRUOgJ8jNreDfJU+o5BAlj5AKsBIbQoJTZCGQ1Js4D6UINCXqjcy9n+8NZCTX6nkIs8TEi35OrlUhfJAwJtooxYHiX5N7YHD7qH+2WH2OP4x4bMMb38TZleV/pj+kn7CaOTYCPBEn6SfQJ2grphtIxvvILPdQC5KAlMnQDK4UCDAdXtdBNUky1xvIbiy90KmpaCCVP2QJlQuuxPxWJ4yWSJwzKNO3yEdZ60EvuTo2ItvwB/0UAakW3kfn1VCMZVTOTpSTtlpIQHPpEkw9JRVM8HcGAb7pihvDcoV94p6KyFAdy/NILFLomnIo0gf16GfbGtyJAe1+9XGqKd0+CQiBnXzInX3gyE/8iqsgbpCOVL0Tvabutem35GSxxr6L6uxS9m5ttzgEKtojSJFLQUgHS6CTxO/r7dUDfE2SVYw6FNhEwXa6r0EASA/V25SDAbOgftdJfmW+vxFroXRSHxDzFVp5bhHFvSGeqlPOmQ5BwnfcBIka4hx5KQ+Tdsha2u12lEvlOjLDPxeCIBFhXvEYykKXoXGsI16SUfdpPzKzTrHJPIsfW0MlD8bbUhD8hYqLbg8JEMcdyYjSZc12ggLsaLcWonQ65T8ybilxJU0fqy0qCNcqXKO/5KsqBsiyrzUdLeSmMnJvjQMalGfjCS1JuqsxJY36sQZuRo/S+LUpbeAEFUa8A79utyYOiwqP0KapB05PUbb04/ewS6EAn0E817Kvtx2mxXJ55tVOFqdzyjWqTe5ONKpPWytrmFnLop7V5aIEZLEYEa4pTuwkAfqqHSV97ucyMWyKBMvym2BlnZJM+kZ6HQqZEMWO4G4F17+PXxmCsNHe3B3/R7W6awkrivg68HExCRGDwzzwRQuDiZAEGyzeGFy2qCzkmGRsaQpVCi34QrxZwRWLTLAbDpPciwArIA4nZmU/3IHzNCSOUhmPaWVC0MAzoUuZ4ooJ/OYv3oPIVcIA9Oj0MgVt8uMpfm7WLq+hvGRw+jb180JaJCu7CGr3cNM9BqyFHyz2UOjKEaaQktiYNRFMGQ+gKODkwRrQDQWxYVX34CX49ta3YKGoC0a38XY6CiFUk5bY3jg3AmC1SJ6entwbestvHD1u9BR+GSukpxjMQQwHX4U5w6expvvPIecOQ17dwR+bx8F2UVlL6sTDzMNi5VO1K+1IkHw9PrzL+Pw6EN4+MlPoWeiBxfefxp/8Tt/iYnek/jcr34c6xuLGKKCXyQIuX3jfYSmJjF87hjaNh2kVXtip6hiPqVNayGzgt07d5Fc3uWaZ1QBf2mz3HMuDF2PnWtKcMDnSqyl1Cv12KwYjvQik86pm4BKo8R1pSB1CC5oUyX7XzKzJVxHbkIkjEfq2wrTNpLVO0w0oiYXDZ6VhlpaictJgkWtc62apXJ1VJMXiZ2UK09d1YBCrIKb79xBec2Ax858GKc/cRwGGrMKQZQkyEndzlwxhdjWFh0wQRAtmi/iR7mSQSK+J/yUBNoMv79bgacOyVaSslSngTBRbjLSoY6AUk4ppXSZxHC6PG6Okc6VBiDc14UaQc/bl9/Cj7/9Q3zxn3wZ16/fwds/fJNrUoedTFZvbKG/N4Ij+4+hb+wg7szMYf+hYezSOFtcRpK3O3j/pUuIOHrxic98lMY/S7noR8/wIM0gnYjIPYHjW6+9gMTmEg2iBjvbMRw9eRb1pBYT+/chWdnBe++fx+Uf3cS+sTGVQBndiOKxD5xB26lDaleqCFSQLsfxmX9+DrAT1CSBe2+lkVuo4Nwj5xDq82J1dwHSLffa23fQR1DXO9VPuYojlYjCSVD69otvo5/r5w27cPv2DA2sHfl8iUaThpzGvFySUCCCLpKVvc2YAiTShGicst/b3wOftxu9+wdQt5AEJ95AKUeAv16CjWBkavokDp56gkC3gra5gCSfW1iq0J+ZEAgRTEuTFCednSmhnCNZKBbWZpBK34RRkuzKZpRIFgpROk06Gl8vQbehBFeXh87oIMbGziGxCmS36MhjJRJ3/s7rVKDHZjfSIRfw3PeexqPnHkMg4lb18FuuEnaLt+Cx04iSLHf0vVhaTKKR0NKZDCmD/9L3n0OEYDuTb8FNADuyvwfra6swuCwqWaeeLmHfvnE6qjZBmhHRZAJ3bs6gRJkSINzbF1KlAY1eOzaWt7DDtR4ajtDh0rmJsSdgVZVBCDQbVTqrbJFGvabKnuodDlW2UWIFTXraOTrffKpI8FyG1UlCQrBcbZdg5Fgs1F25fe8QGfi8dM6lOgq5IgEHHSgdiZyaaQR4aeg0BMzR9jXpCKSMq4KUfJ1k/us5R4l9JZeijsjnc80JUE0EJF53SJ3EyPvqEiNNd2aWsj50ZELcXLYQbSQBDMGz1W4jKTfixKnHMTByBnajGZevvoZnX/wrBLgvya04523kXFroPRAk+LYgtZFTN0qSyD2yPwJJQsxT5lw+OkkyllqG9qJEEGIm6XbU4TSa4DP3ojdwHN6uASytpvErX/j3XOcdFX5lo32QBnZSLUgcoo/Oe3BwGt2jp6gvDazMX6Kt2FE3bAJmjVyDNgGPy0HiScApB0RyuhknwJSKTI0yQUxDS2cboH83IJGmkrVkXe8ngolDF/AkCebNJkEhfZycCgtgVkgTEhbDf+jcbbR9UhFIEiDL1F2+UB1UmPjXwbVz0ieKHZLbEBdlxxPmM+20o14TpKmJmQBGGrdJiK+EQLYJqASoS5iKFE1oUrak5KV8rgBsudWUk0sVqkK7I6/l6P5xXPwQgcf8+n6lF/n3PlAWpqjiyOUl/J2ckku1FyGiAg4EkBs4L03HBDP32EoQZDHYlKw1+PxSu4hsqYBsIY5ic4d7W4V0SpUKGwrIcHw6PkOeLTH38p94D4HuQg7kNF6AOpcdVYKuQpoym7ehsEdQFC0gHBqhTNJHlSWhWU4vq7B6q7D5tXD46Pcd9E2SbCBj13PetOdcVhXHXiFpLmasyO/YkN0lkG+50CwQ0FqdaNK+V0s5kmnaOJJIudGTssY+tw/bS7R9hTyaJIt16pvOKjd2JA5Zyhr9oVSzMtrsqjJWo6JBOZtTTQxNDpIazlXKCUoFIgP9oj8QQN/QPu4hwSj3hBBG+aiVpXWszl/nQHc5gaLSVynrJ3lEfYODCrDWVY5cm3ZImi1VUCkTCHtt8Eeop5LHQbtRpj5lcsRUlCPJN+mlbZeur3kpxcc9KhC4SshGtcb9555IgQUD9xLtHJw+KxxO6rQQXbcV2WwJFdoLDU2RNFnK8xmirxbO1axx0I8L0aoRzLZVp8tiOa3si6ZF4CQyY5QGRWZIE0ERLQuJzuLqBiq0N5ILleCc5OYGddpsB3UgYCf5L9AuVjhXkVu6BeJA4mDaOw6CY9AbhRB5sLyQRrlYUnknchgjdrRNpdZx3kbaP0mMFkzVJngHbVWtQvJMnCLcRvCjVH0ReyRhWHrqjkReNORwllhEEsWFyCpLSTmSmHQhfR09N4trbOX8a3WjupWvkKwJODdxkZx2O0mA6GiTOl5VxMtsciIy1I2DJw7gwbMPYHx8XOW+6axCRiWJXPKrhLKKBojckqS1G8hkM7h26TquvPMudpaW0CxT1miThGRL7wi3dAGvtyElcjVHhnydFjdCp5X6qlJn0kNHHcTxo8dx9tEHOKAKF6BGJiLyw4GG/TDTaCfTCdjdDti42RKDWIym4XM4lcL7A11wEhx0qLzC+iVrtkGjk4hnVJkYu9NBp+VRi5Sjwsvw23QW4oA0uqZKhizRYBaTEs/DBeJ7nHyO00tASlCqkestuZqjEZDz+Za5ghsbr2JmbxYV/lwyfDtNCi030Gz0w2EYwKBtEkOuAF9MRTAQOFJoZ2dvw6UJEpQNIdjNMdN4yiJevfYyYjtr8Ixb8c0X/xq3Fxe5+V64LS6uh4RFjOGhvidxenoaG7vXcHHpXVjCbrI6HzzOLs5XS0OWo3A40OXoQn42hpNTDxD09SGRjGLm0hxGJySJs4G1pXsYHBrBs994FqnlBD75c0/h6soFLN1ZIJDywzkWhH2MxsEgzTcoWQUCfRqXaieFSiKGMVM3ukIEDTRe60t3sZeNYVufhtnfRWHlOhsoRJyXsOgKyZKexqlDfdDWy/C5fPA6A6jzv3QhqVisiJMwcIoYxy8gwKgMFPkNPCY3HbcDcZW8J4m3FYLrPA2pmYJ3/6RPRyWTEz2zzk0D76CRsBFUuVTTjkq0yrXuoSEn6efndYwEB9oidrZWoSGId9u7CdqN2EtvEMztwWpw013YEQpGkM8Q6Lf1CPUHFLAXpymNfQS0NercTyp+vkh2na/AH/QRoNgJ/umIa3LqRCkh+N7ObuOv/uIvcPX191TTFiuB4qc++ml89MufwZtX38Vz33qBhpVzSTTx8U8+gYEDAbx38yqWlpbRosHSSWUbjmn6yDF4/B74u/wI7Ivg5r3LNBZlgg8rZm/O44HD59C7bwALq/PIRrMEwXfoShPIV1NYIiDMkPCVkw204208duphfOZnP4eSuYiZ21fRO2LH8JkgGnrO19rGpfcX8N3fvwBvNYQA96pn2KtI2b7Jg9wDB8GdC92DYcRSUVgDFgIbjlVQhVZCrUxIJrIkoecRitDRkrQszaxyPeSanGCQ5FWqOjTKGuirJgz0DWPfof0EDxqY+mqIJdZQSxbJ7iM4fupjOHbqo+q0otxK460XX8JL//A8NHRan/nCTyJd3YZnVGqg0xGb9Ehn93D58ivUbRo5WlmHzqEcXLVQhJd7prUTPAWtMFHGW6lBtDM+GNoh+H3daFK1pRyj1CLn41SIyJXLbxIw34W3Vwt/t542Yp2OMMs90RGEk2SmDMhsajD98FEc+8g5kj1p7FHG1QskBosFBCwBDIxOon90BLWOnNRTHumUhLBIQlpsZxuaUhHDw6OgIGJlfRHRrTUsL66q2G+Z49zqbZjdRqxurMBvC6rqNbGdLRrrCnXEhBKddTFdpo0hMDMJaDNTRwikJDyAIIELQd01c546HDk8jSc+/SReff1dvPbSG3QSnEezzPcI9NMR6BDM0MhL0wwBTwJCAz4H9Yt6w30rcG5yIiwxyQIGDXS8+UqRYKStHGJd4lgaOrToVJsEMj6PH5k9aezRUCdx8jwVs0lXqSM4pi+DnWOWJGEznaCcwNvMfrQrJE8EHMVSlrZZTiEbnGeOe+elU5Pk1zb33EWCX0VXn5+vMSK7l8Dm4hrJzjDBvQXxRAqFeAelrIbrnsOh47TFY70cF8fTyFK+PIg4pxFyPIRvf/N5/O3X/oZ2VuKs6SxVnKsXqThtDkF+38AgKgQJkd5hbG8uU5YLquHKvDQWycdgt9pgD3nUIYbc2nFxCKqyKoROTpzltNxjEj9gvo8z6NiL5QLXLsP90ZDgkdzQoUvDqUpDEvZK94EYCZIAfWnDDQJZSYIVsij7VSlWUaOvEWAqhwXBQJD2ok65oNOk72oSRAhWGZ86SgBsI3GchTNkxMiUD8FBG4wevQJ8Bjt3k85dyo6qEmsSPkD/JkCjRYCsTkWp2ur/BI/z/wTkNeQb6raE6og8KCzOqauOhQKU5Xv5PzH8lEH5TElYlWQ7AdICWATYSbIhX6WeJzXMnWY77T1tOeckfKFA/5Cs5Ojb9mg/8tz71n2QQ3mRbpxyWitjkmABieHWd3ScAz1JWxJqSWhEsiVunK+hShBXcE4Vri0xZylZQVka6qVJSLh2OjPtl4+YxEeQGGkQqEt4Bj9ZQom4ZzpJiKN/ksoyDepBuWLke00oJElaq/Q3uTayOxlVNtFB+bJI9bHuIGXag7lbi7QPe5TrMsERZUIa2hHoWqwd4paaqhRjdXkpPyT6dQnnkGTYBApSGpn6JYUnLCbiF3GKXLehnv30Z27KBkkn1zMZy2Lm+lUk47eRSq1SB+yo1ovqFFjLPXBYA4qYZ0jwDWbaXgK/crUBu0sOuozEOyQa2bxcXFA3HQoctwgWI8Q/RJmQyh5Wh49z4utJuBoa+m0tfSn9eywt8dbSAItrZncqOSf8grbR4M90xFFuxOPUZdpYm82KYr2GXD5HvydywB3iQ1UehbR/d2rhNPkR3UnB4tLBR7JpJLuSIhUmt4u7TdwQj1OOKvSHTiV/UjhjbmFD6ZVDOmKa+B7qXJ0ClMqUkE7k6Zcr/AzKNMVW9RmgjZQCCvTUnLte3WwXuS/SF0Zu4hscmxwcN2ivdDa+irbQTCGvS3UtaZjEPShTV+uiF9QDA3GCAHq9hATydS0RaiE/VFYpkSrhYgWuldhVk+gD1aIt6y4kWnJHKFNGvQZ2OSikH2kSmwa6paqQATXuW4V4WeUY1c2U3Y6KZR8/3I9HPnoaU0f3w0vsa3aS3NKe0jor/bqvq9Rp/keqoG7HV1e2cPvKDSzP3FPd7osJOTioQPPCf/7bjtwQGb00RiEyZStZEAcqTkTikGXj5ZpPBEXitOSP4GGtyapOUdty58MJGKzk7aq1sABruYbl4pF98jsaTuFIsl6SrMH38GcSFsDxKeMizkWu1gRL1Ck8ci0mQ7cQvJsoOFJ1QLJzpSB+m05GvpeyUS0VMsNXcpFKnW28M/d9XN+eR5mLLQaoTcZmsrrgsvsQ1g1hv3caPiMVlgzDG+Br6GAyu3TYnjDHYUTIF4LeqkGhmqUg5PDC5a/hO69+m4BKkgzcaBMEOtxeBD39mDA/gIePPobAsB7v3XsJc/EF6qeNRsOlriUK+QwVzA2H3o9w04cDoSmun4mkwqTie+WAqtquYH0mDo+uB0c+OoGZhfN4+eUfIROv42Mf+hxOP3YC//sb/xVxbQ5d+yZh0jso1BkqX5WLWaVC7KBPqrv4hxEatuOtaz/GzfUZGEMkLzRC3e4u7BucwLpqItOCz+lDO69FebOEYDikEm3SW3sw0un47UEEIwFcm7+IV555laAijJGeCTz5yKcxcuoI9lJrWJvfwp13Z9FN55vNJjAxOY5UaRvb8Xtcyw72lvPwGgJk00EcPncS0cwGlufW0DswieHJQUR6fEoGNHULOtWOSoZIV7fw6ivfpaK1MT11DuMHjxMkZdWtip1zMJEKVwkiTRYzjSDFmeA7l5Ga7AQslEe3J4hiLU+gKpRZrqXp+CucY7EGj9eKXCV7X4HoNOSEdoVA2R2yYSe1g2/89Tdw66U5nN7/II5//EFkmmm899Y7NHBa7NyJY4hEzddvx42rdwlE2wQ6NKAkAz290iyqgbFIP3r6+gnIzPjgZz+Ce/duIJdKksDx85d3ceSBA1T26v0GUp4I19tCoFiEkwBJYzfj8pW38ee/80eYHjhE4NFF46LB4bMH0HWU6xMgCKFetCx1kpQSAfBl1KI0ANmacoZlrkGJYLBNI+olWeobGKIc92L6+An0k/ylKwVoaWiq+STfv0l9K5EA07GgipdefQWNbJMA1It8Oq5OjEtFOvymHj5TBB///E/ANqnBhXdeRoeGopBs4ie+8Gs4euaDNNYarG+tYO3eHHo5Zsksz5d3kdUvw9NvJnHowfuX38PC9l3ucxEdkm6Ty0Atpc5Stz00Vq1qjk7WDSmx1ooFMRF6FIHwIHapi/HdHVi8BqTLCew/ehh9g31YT1/D9aUfElxFoSk0UItLnDX1W3wiyVw1Q1tFcGC2dGBzGtE7fhDD49OUay8crhB5bBm5RAGNPRJ2krEiZa7ZSMGuDxPEBRTYuXH1Fg1iFYO9I3SeITpLHZ20AGLaNhLFEp3xhdfeJCDZhIaONLkZRaGURpO63uJrqnyv2CSrQ65iadv4eonblEx8ce5SRlWjkzCisgIqmWgMIYKFnuF+3F1egM9hR5D2bigcxtDwCIodOiTazTfevIB4KkMbp6P9E6NdgNvGtaPBlyozcjOjk1NLslw5GZLbOTnkMNicqFRJiLju0uVOwsOk2550PTXKURVBqp62WM89t5G8yQl5rdRBIhZXjkQWV+qCd+hwJORGTq2tLoLhvjDnqMdmcl2F64SHQnSgOZW0WyXpNja1OHL6GLrGh7CzdxdSRrJa57yTNUWu6zU6HZHz6RMkjHsE1GE4bIPI5PeQLkQxf6+J5753CR5PAPdm5jgvgoZskvYgC6uc+NJP2N0EvXy43eOAnvNxOazw9gxTslsEQQQJBaIWOhMBM+VqkWtAJ0qggppGESU9HT/NL8cvJ760i1aSfXXi1sZuroyE8CoC2jbtRsA/CDdlSHU0ruZJLKsEVHnoaO/E12kJMoU8yg2EOH4jxye5MwYp6cr9y0goHvfAYTKqG0oBU1YCQ7mej6dSJE4Eny47nGEP+icjCPTZEJCSaxIPbOczOC4D5y3yLbc5NAr0e3Tu9JVCAkjdOFaCGol34q8FbEvIg3TqVBC9RSCiADntH39PSELfIWVp6T/lQzgmsTP3K9rwr0L94q8F0JvUabB0H3Vb3HCK3NF+N2gLJYEzW5I+FtQBkj6Jg+fHQ8c1VieTlEk5eJFwGgkJkERmPYghxEdS7gQjyCP5C8oXl6Hapj2roZCtI8sNKKeaKO5KDXUSZ2MHNJ9w9pEIBZrEBPxMgjqNrsX15rzubyYnJ5JP+0ISIKVD5eS7nKXdzlkpcEpxEAAAz5pJREFU51bqWIRg3YqVuVXUynJLUkeZZFMv4QskXNI8qq0t0T7bYSaQ7u4LkrzaOec67UEZensVjgif6yIZ1gv1kBhmCYdyEut4OC+zkokmrazWQFCtzUBui6R0aaXAZyW1SG3VkdurqRJ+LqeXBDal8vQkcVfDvxIjLWvWJFi2WuwcD4l9JU9ATELDBZZkSqPVgrqQRupVwNfNPSdwLxTVTWi5nOL7OvRJpFgkeWX62UbVRMLtVGC7RT2geMDrsykfqzGaCZj1yva1+QCD3cSdNxA7VWE2SRiRNJ8T+WsjSeIkIX0ayr6FYFv6dFiI+6RDrZZyQ69FOapShrtgNHmxsRElAM+pwg/JeIHfbxGOVoitODernLi7UCBAl1vrZlWQMzGozaBu34sSE859lwOKMu2pO+jklpPM0f5JrmKV889nasgms7QR1DuS5SoBfrFchpZoX8/XmkniJLZePrdBW9yknAtllKIBQuekYo1gVgo55VISjKlbFEYr7bnkr9GKokMhdpkkUbbCr+V7io0QcNo5g577TTsq+ig6ZZYbaZvU8SfmDDjhjlgxffIwBidoQ7w+mMQu6KRajeDZNveao+HwJCpBogS2l3fw3rsXofkXP/0vOg+cOIvJQwNKuSS+V9iClEeUE4QGDXuNRldC6Cw0yk1qUiWbRWabvxPGRjBkIjuSlqX1AlmHjgyZjkpYicTrSHy2wynF9e8rqtVuxdjB/XD2eOm3yFQJsiSZUWIw5apEpzNyQeVqz05wY1ZVWvQ0mjJ6ZS84GWkBraNTttKYSY1ZmVZbV8Kl1afx9IW/o0OTODOCealuYHCoaxabuRdOvRf+ggcT/jGMTVKY5QSfm5uNp5HJbWL10iWYa0bs2zeF4P4g/uGdP8V3zz8HSyBMB6WhUvsQCo/gSPgwHug9Dr+3W7Uv32zewX//zn/EHpmgpmPl2onRIFch43NbIjgYOIxj4SMY7B9XJy1ao8RXNekkE/jRD76LzEILRyeOE5gfgr/Xhr/8zp+gtNfAox96CP/hf/4219GCMx84C1d3N9e/jSwVulEvYCe5AnvKho+c+Rheuf59XN06D4fPgYDFh6OHDvE1FVTkRK3SQnw+hi6CkNMnnkSod5yOpQijy4wfPv0iipspyMH62t48QVFKnYa73QQRLS+mJx/F9JkjqqV2Ph9XpMlD0P/9734dfqedfq6BYioLj83D/aOScr8ECEjc+crGBhXGgki4DwePHcfQviGC27iKX7WQvCy8t4ZmsoGBqT7sFdawu7GCialDBPEH6DxdfF9EKbxc60iCjtlpU2y5Q8WRslzSyGN9aV2Rrt6hPmi57hmShXqJgKbWhpNy5/A41TVsmXLWKNFw0aEWShUSKz8IU5HtxPHOGxdw8Qfv0mhW0NPTh4q+jvm5uyQOdQQGwyoppZGnY/D3qBMOySo/euYYkpkEZdWI6xdnqTd11NJNPHLmEfyz3/slpDpR7K5x/qTp/ZP8TIKHfJpr5w6rq3S9o45nnvl7rN5dQHc4gAx1rrJRQJc/gmPnDmHsESfnnoXN4Kc8F5FrkUnHm6huaNFFMvD+WxdRyefozO38PCDo6qNjlMRELbaWN3DswGGV3T44NgaL24zNrXlkCmlE17cR7NXj6AflRodGoWWnQ9Lgh99/DVd/PIN+1wi+/Nu/hs36Mi6++TxK8Qz0jTA++9l/jpMPPYbd0g6WZm9zrFHE9va4vxoUkcbRD03h6t2ruHL7XXisQo44R0oCB08b0qABlJ/RCBJk6BwECwYnvJ0pdJsOUye6VIKgu8sGneg8nWQysY7z7z9NcrFMUpOiPEgcohAHOr24VpWvEmBhbdMG0JFZvC3YwlqUmhaMDOznPo7DZPSQjPGB1LdYOoqbN87D3CSgIhCpFfiz5RLtgw19h0Zw4KGjBONh7K3GCebdcPtGVEfe3CZJcJHAh062ptvgGtNmlVpw0+vJKaPBbKCuOFGmc07QAcWKUTjoTI0dJwwkh2GSRiGFyWIGJjqioJeAv22k/FOWaffkqvWd869iY1saZlkRDnWReN3vHvfIh5/A4uYW17EGJ8F+pHscQ5OHkMhu47U3f4yZmzdRou6JQw0RzBto9OPbMQWkmgSbbV0TfdQtP9d2a22HgCcvB7eqYoKEILTpsE0NMwl2Fv6QC/4A5+3yYXlzE4UG7T5dqIA9Of0F99BmsSpAJBVoPENuFbaRSxfRKnFfK0Y4Sb5GxgmyzX6M9Z/h79rwE01J5RGx11IuzeXwKrCvJ0iTBCyx33Iy5XT7sbo6i+effho/ePoNAu5eyr8ZyewmHNRrOY3t7ZvA4uw9+gHOTWtCS2SKMuwQQk4g7fRGYHc4kEruqnHnyxkYLQbagCD2SHyaEgIk4iC3AZTNXhJEOx14muAk0ymjQVulOnBKrAWBpYWkSep1y8ltKZdDOpMlIDKha8CnDl5MGiu2d1KqM6yCu52mChWUajoS5iigvKGjs+Z+6Jtt6qYkx1WpbwRzBNoCsnv7eogZnARitFMNyhOdu7ZFAlYoIDToh7vbCX/QQt9Lf8J1lxN6OdkTXWoTjLR11AmpzsW1oNklhCHY5ZcCPASiCjAX7C2Joh3aGOn2KTmDkljGJSWIknGJD+WHCkIQX8q1k7G2aeslllfCU8wE02YSWruZMkJSIcm6mlaHQKiBAv14pppCrlnkGlfkfIY+635cPb/iZ3CsXEcBU9q2CUZOQPy8JKJKvXOFGUg6JN5XTEaN6yblGYs52vlMhTKdQXw9Szmrc90J0Hq01HWCQHeDYEwiiiV0gWtOIiTYQSXQEWxJno1W8jQ4Z6n81WpTT3NGrN9NY/dOTN1WSuWuoM+Pcr5GG53nPnQ4bqnp3sDDj58jETMjT0KfSZLsNXIK29i8ejiDEuZlIgbRqlA0CRuTSjJCdrU6ufWvUQ4I4ggF5HaCsJD4R8gT5YJr0ZIYDeKTWslE/9nE9vw2UhsJ7C7tUadBPbFRN+q0X+LrpLtrEYEgMYzJh0xqCzabjXP305dJyFyCY7CQXEthBBKBRgw2Yia7PcSH65DY2VVhEdLfw+mWxHiOheNxu4jBRAeFFUkul2RQSmIm/aqAZ6e9Bb/LSIIgiZpldfMsEMxssxAwk9xSl/QGE1Jx4jHKoEFi4+XzuO1CrqTXhI5rYSShl0PbBmmz4J5Wk7ZHwk8oXz6/g76An0nbskVdkrwBH+cuN1MdEi45yDPTj2ezLRJ7uR2skYAQFFNGJORTDibkjyJ6XGeJ+hA5F8mXcsEOD+0sX1LP19Gg75YO0nLDInmLWgNfw/2SWzR+RbzEvaOvsNFfuiwm+nyS6kKVuiAJrSSEbrltJhkijpAyqjoaUw/tjciXhf+K3kvXZ2k8lpUchwDHToIlBRd6RgfRMzmO0FBIdXN3O0lwad/k9k0IgpSHLdM3lVvEkN/4kz/p2F0hhAdH4QoFFAOUIHdZdGEJBqHXBNS5dAlmiaWz08hYuKU0LlLv0aB3wsTNVaidAiQZ/tWqdI8yq7AFeW+lXKcRprmg09BQwamvSvmkhXWHCymll2gR+BqJT+MQuWBS9YKP44YZuTk0diX+LdMRk0WtzEf52X54Q877JzztFOYXbiBRXcO1+JvI0KFotQ4qB52I3k3mEoLZ4FHOYp9tHBPuAQJ1M3Z31vksmqEWBYZOR2usw04FC4YoINkZ/Nk3/hhruZRKbjQ1qQQEkl3ubnzqxOMY7h/CjQuL6J/Yh5x7G//lb38dBRolo0WEgGtBiyDzdel7cCr0QQSoTFUKhgCqQNCHuimDr/3V/8DG4gr6A/tx5tCH8JGfeQoxwxp+8d98nO+X0kYUwHIWXgK1iK8fQ/sPw9UVpnEgAMzn0dQnMT97DemtOExeGjYu6kR3DzyRAPaKWdU91CB1yfcqaMZa2D82jYmDJzA5/SDn7ySJWMXKzmW8+OzTyK0UuD5mOiK5FrTgwJEHCMIJUn2DCPIze0Z6sLm6iJWVK5hbuIfNlT0a9gYdvpdO0YFefz/BMPefgiX1ks00bE6LH0eOPIwSUePy3XUKrAvjZwaQaq/TEW5gfWEJuqwe2ShBZ7qO/Yd7EB4loyf4EuUxwM7PGCE4PwxJqJHnCWOnTSNLLlKOSN4oq5l0AXevzMHvCGB8apJgjY7LLFnzcXVb4/U4VEMfid2sEmBbOLZsTkKpxIbqka8UYAzpcW/pLv7PH/1v1ONVHDt6DEMjo4QLLRTbFVy5dRPX37sODcGXh0BPEj97J7iXQ0Gsba6RkZswMjVFI9fEypUNHJk4hu7hXnQPBAjmbZhfuYdynQ6gO4Ld9ZjKtWip2rZavPSj12Cl3vX2RHDm9DlEN/cQ6Gpj8JSb+kC3aibwbhdQ1eRJ+DyYeW0Xy+9vwm/2Qrqp9U0MEyxZcPXCNbi8fmVUJMNdquPI7VN8M4qeUDckJq9cS+PDP3ca4SkzCvW6ir9NVjaInfO4/MwGYneq+A9f+X28c/l5zFx/AwYT17vsweNnv4gjJ89gfXsN//5X/y36XA6EXE64e32Y/sgRvHD5e0gU7tIRiD+kY+Nn62j8tmdL6uTQ5KlAR9thoJGHKYATUz+B4xOfRMA5ID6LYLqKNRKHmzMvY3HvTdqFXRhskoRHok7P1sgTF9JJ1wp0zHq9Sq40OrQwuungCDC0GmlkQSdUtyNN0tVqFTHZN4r+gUFcvngVO1uLBKNtAnoCOTpoZ8ROYENnSvtRyGrQ3TOJ3uFR2GnLNCrJVE7yDEjR4d2++RoyG3No52jXBPBISFTNjG7vMM2bHsPc68Gx49SpAMzUbX3ASGBCe1fX4Ft/+Q9ol/L4wBOPwNntR9WUR76RRcfUQTIXR43Ox2p0q9Kn+WgW2ooAfTv2aHfuXH8PTnq+YKRPHX6EaDs8vh7KrYU6VlTreW9tBpcuva7CtiTxMblHQErw00OwNzY2gtk7d7hufIaHzpUgTkC1ACFDXcICTXBKh0aDHTatDZFgFxZIpGukq10jHqTLMRRIZjUEkNLAKyu5I+42vAEClXiB4EWHYJ+bMmdEyDmEEc9pdLv3Uc8j1LM6iYeTZFWS2fhs6pDcgArwtFjvy3WlkOL6EbTV9dhToKeECxcv4H/88Z+rQxU5hDFTj0v1Bscg19ES0kNPQRGSE26bnFTRz0icp7rW1jdhEhJGx+62e2C3+aGVK+ZMBqnSJnVIKtAQmEsIJUFNRwAyny/EQNUql68pS5DOnjU5tSQglbyoqk6Fz0ioTpuDcrld9JU+eH0BroOcTtboR8R3CeCQgyU9v6ffMnGtSX4IX1ChDZTbIgm/kFrJRq6NhHmaaBN1RrsKi5ASbF3dJO0VAiDKTCxF0u3wcJ8MBIJ+/qzJqZUot5JYVoA3yH2zmeHrCiAcCKtTvCbBlSTlVgtxghkd9c3BZ9CWkhCJP6L00n4SXBG0Klvart4H7HLMLWtLHy5hL0KVJFyoSZIhkVeSxyBH7dJcRQilAGkrSaSHIN3C8XcIbOpcx0yZALaUJpApc65UFspag/IoMeukZdRlKXsnYQT0VxqpLU8QTT3TiS3nukm5U7UH1HHpuEs4QJvVINEqIbmVw95KAuWUNJmh/tvqtD+APUjQZOce6OqqcotJPpsYoi3gi1/L5wnYln2RqjOScJghqd9ZrGLp/TRaGcmNqHABOGbOUUqjNjRVPPqxJ9AqS/KyBtGNdToLAWdy09+C3evmouhJ1kjUuLZ2nxtd/RHKvoV+J4XY3hLHl4E9QPAbIsHzaKC3095Q58iI+RwbDDqTkl2DXsJL21znKgpcv2w6h+2VGJZubaO0Q7+VrSJHfyW16c18j+y3dIg08b12R1iR+WJedIkEmsS/lCMhldApzsHIvSpQtqRanZb7qSOWcnlc6rRXwttK1NMiddxg4DiFCFC5KgS6HcqyijcnoVS3K1wT6YKbrxagkYNF6oFZL4mlVhjoa9LxGIzSTp47WqWsdKioEpJspw7IYUqDpLFNIi4NoqTEs3S27QhjobxJmUST3oNckcCUht7nJvnj3sstXTZXpR9wQBqtyQ1ko1lX+EdyIaQPgo5yYuHcHBKbThsnJCGTKSNHHyDV/mxGylTNoGyPlgROWuKn6QOytF9y4yz52WbaL8G7ogQldZPZUQUhjDqnCmMryy0bny3J+jraI6k8I0nPdvoOXVurwDzFlzpqI6G2cp46OPz3CxVI7wFtTY+t9R2+Vw6j6P7MHew7OonDZ0/AO9BDPbVzX83qVpULC82VF9/rmKxGAitJEAugQ0Ov55vlOq5ChtQi8HY4KUCKBdLwEBFphV3QSKe4EYqLE1zLVW2ov1ddCTYlpIXCz3coFiHVAmhP6fyo5NLAg45BmhPoKnp4u8UxUn4Ua+8QCJLRCWqnUlW5sA1ulEkMczkDh6+N2+vnsR2ng9Rx4cvbNDEEnBRQc24Ak6PHsVybwdXNuxQUP9kOSUabcyPwsJh9FCo7PJ0gDvkI8Mi6y3s1lbggCVdyRej0S3IWB0LnfW/7HfzeX/wG9B4nnYqVc6EhN/gwgG480fsAN8SHrtFDMFMQ7qUv4C9+8IcotBrK8NnNNhVqo6dz9XR6cNx1Dk8+/iScXicNMgEDxVzicr//jT/H8tyqqvnrN03gg598FF9753/i6Vf+Fxxk/tUahcbHjRKnWKZhbvfi7AefgKffq5LwarUYVrcuIx3bgcflwrR0xKzmsBbdxdbyHuoUaJdRmCYNRtcwJvuPw24J30+WJMHRmCRtqEqwlyDrzdNYFVDJ1OCp9eDckc/C4fZxrGVsb25TqOlsCCju3X2RzD2HC2/NEwR0cPz4JCJ+Dxm8l4JsU2xcElPyZLFBbxAdjvvI8VMwdTvwzW/9PQ4dGOacSkgVN7nnGmwsJFDcbMLZ9uPwkSmk6Kj1dhphOhW54h3oHUSz4MBEz0MYnXyAIEzqf9rIeSqUATodOj+JkZba8gWy052NXXgdTq5/h+y+jm46Ocl293X5qIwpOhkqtEWK/xdpyMpwWDlmp6yxhqRjhWtlRryawNf/4q+xemkJDpOcaGbx6S99EjE+51vfeJrslw6DNs1HnXFxjaQJTT5awPSBEzjw6EnqUBvJ2C6iq9sEgXwG5eDnfuNLBKZWGsgsCd8inXRFgbCtxWX4B7x44Rs/QiejUzci4h8dTgN6D5vhp3605OqXRkIy9LV2PUFnAbdeXUEnSUfGz16ZX4W21MLYwTFMnTyIl154gWCvRCW3KCBTrlcQo8MP0HE89viD8B2xo6CJk/J44Pf2UI8yqNHINHNaAqvjyJM8XLj0HHZ3b9IAU6Y1TpyY/hAJxiG88dwVdDncWN64pQCCq8+Jldwcx5eigStDwnjpGwmeO5CEQleEDr4jQEJP8GzHyODDmBg7A1uzR1WJmV25i630XdT129CbSC6NdHxUQalM0KrQMdCZC2jVm2gQTRo0CEzkZKeckhhJH9qGGlIpqSEsV5DSkIuOiZavPzQBqyaIvu4JmKWaB8HE6uo7iDdnIJ2HzehDO8nxjBwg8M6iSOdaJ3jdd2IE8NN2yS2Xx4tcM4ZoZgk3f3yRe5nD0dNn4AsdwYs/eAORkAeByCAdtR2JtRReffZNkgc9Dp14AF/+z7+MlrUCMw36KyS9V167CJ/djcnxw4hSNh58kjaky4Vgjx9ZgsUK97YqJ40EjToC5lqKPr9Uw8b8HJ2DQZ1O7W7HMM49yKVa2N1J4KOffgq9A8OokGiKMy81Uri9dh3nr7yKXFTCOEA55AdVOny2C0dPPYDPf+nLtLdmvPTcswRReZw6ewY3r9wjcE0RJNqpU02VmO/3+2F327isHcwt3SG5GUdXcB9tdJEgeQvdXQNc48M4f+HHuLPyNnxWP4ZD+xEMjGBi8jF+tg6x2B6cThdtr4WgQAh7DuVsEfM3F0nuFkliR+APBmj4pXmRmbZwCeVSEV/72+/g8rXrBDVWglKCQAIAA+evoV1Np+K06xbKiZzaE+xRW6oE4aFAL/fViOj2BgG79JogsG0RpBGoOPl8q5sEoVGhDtGmdgiQ2gRBJI8S2iGhFHITR6EjYSOwF0AnjIAgUmLwpXqMivgxaPhMGzxWqSYmIQK08wQuctJcpb0TkEscyL8ErFJTW51S0/HxOU3KrORVCZGRfAkT/VMoNExwRvBO+1TJVlRIklxlx0msJNRJAIuX6yP6L4DGSh8UXV+BjTZKDgtkzHI7IgntIVcPSQ5trr8LmyvznGeB/ofgifZRQxAuvp2v5lrXicWkkob4oYIC4QZbE1L60Whpw2glKbRyEgRKktOg4bgFkJe5RxIqY5R4Xc5M7lBUvwCOX/46CRA9NjdskplJ8lHmnmQKtMk1aVJV4jpz3tQ6CROQOXPwXC+jAuQC3FXSKXVYCLisj45/JVdCgLSEVcjJtfjULAFXOllGci2Dwg7tCv+L9PvgCZlpC7L0HXkSjhJBroT4yHpzNCQ1EoqkwDBBrYT4qBKXJIi5TB2xlQruvrWO7EZZxVR3CAA1tCsHzpwmaO6GiSR9NxqFVIKS8CQpJGELeAjeDCgkpUFSFm6fA109fQTJIextZLA8M4eNlVvU9XmOJQNPxIauMRfGjoYRmaBuebmbHJfUJBdi2eAayxylbB+XnmtAmSI5LKlbmirKOWnyxrkvFZDazAA5Iq+KVA0x0Y+RZNEfaiifHWIcdQJPUmRxaSGlceuShN4gICfOExnPxZI0r3LApbYBUnlGSIKEMRloYyUxVvawWiFGoN+nGFAPuKZy40D7YLMJCDbRFsst0x7OfuBB7psPszdnaLvbxI2cC4mjXSprNElGqY9SflVCB9eiSVRbJdp1yi99k9fnJah2E49oiCsyfEZDgUENQb1WVSPKUQao/x2uk8bBqRH4SxhJk7iPWKdKPy7lMSsl8THSSdsnV4FI51q0i02Sb+49x52mTRO5krDXUkKAd4NzqUA6bjpoD8t5uSG5XxVKwkukA2eJuDJGnCXlP43EDRKmKH7MbCf4J86RtbQoQsUvuYty+NyscF5CBmkTXNxjR5DY0kzN4/pKnLscMPsiEX6mmT66jV2Setg16Jv249DhCYR7AtDM3V3sVAjGVt5ewaFDRxAYCSsjpbN0kKBSLd5Yw8SBCTJuDpYGRsraSfMFFU/HxTPKAlLe5aChWb0f1yaxYlKCSS+KTYYh1/V5fpacfkvCSbGZxYWXzyM+V6WDC6osYU3DhJNnj6LvYBcNBScmxJwT396Yx/adRRw4Nogr21/DevoiWlQYYe3yR04CKxknrMkjGAofRsWRwtW984DFRxYXQbNEFmZwc58cqnSPnGTYyFzKc2k8/uBjBA1uyk2HQNqhADXJO4H+Mv7vd34Xb929CaPHr04dNcLc9QSExT588dwXcezEJDZmZijAOqwUb+B/ff9PkaPxrcnpPjdJ2tBbCdzDxiH81LlfQG6tipUby/jMF55CYNSBudU7yBAoTXPN9zJ7uHL5fWyVo3j+tW9htC+IfLOEvWRCDm+4ycLwDbB0QpgcOYoTTxxDSuKDyZ4L5R3YDBV0Bbqwm2iiu2dCNTao1tKqy6rD3gUP2bQYQxONSZ7vaTcM6ppXwpXKVSobhU5KPkkH1yINUo2CLsxYMtMJf5QwG/maRr6uYmNNBKp2Onm5QpIrzg5BhVzLyh7atGTvHSf2jR6DmY4pHyugr28QM+tXcPnyy9xvMmxfk4A7C5eNhtwVwuZWHNvrEiagwf59I2hb6cDrVbrEDgIBK59DVlyywa0dxJFDj8Dk8iEXb8BHhfb1BdTJuJI7GmIxxnLrcb+agY4slvJq1nCtqFxUKvGRUpru/pUmX89nSCk5uVJtUfklcbWUzcHb58YO1+SN51+Eo17Gg8f2IUGjdWc1hRuX57E6M4/s1i6OnDyC/sM91IMa5uY2YG174AoHVXK0nQYx5Aujv7sH4f5+snEdlS4Ei1OPuxvvIK/ZQXQmA1cjhERqhwCKbJqGKxYt4SMfeBx54yqCUxxzTUODP4aExNk7vPD7CGhJcHfuJTAY6qGeppBPSq5Bi7rkQ76YQWQghNj2Nuau31S3Sa//+EUcP3Qch87th2sKyFd3YdWFEA4MoVjJ0dCVKLsa3Lu9RsOSQTIueQgEidRFAbunTzyMbEFH8FZGuDuIeys3sJW/irY5Q0fS5r7TFtBYSkK4lM70hU00iAJyOH6jjbJkxqmBT/H7MBaidyleaf6sCjfBiVWFeQUpwxOU+Zhq2OC0Bvj+gLq69ga8dBZWxCvb+P6Fv+G4GugOBDG3TfLtMqIr1AVDywYNSUWPux/9bgLV9P08lXiiAL/dq5pHRQ76kanfgCYg/Qo62LtCZ1U2U2/j6OqOYOvWNg4cnMYDHz8GrVVO3rzUJS/KnQxi+Sje/sYzaEX3EKI8h3oP4uixT3GuLSzPLmJ+/jYBWhrbu1Hk8xr0RPrwc//mS2g4a9hJzKC0E0d+uYqN2AZKLgJwMhddXQsfndmJ8dPwWlwIdQdIOs2oaisKOEkzC7ol7FA/bv14Bp66Gz3hXvSNjxKsOmkbN7C1kcC+Q9O4E72DmxvnBTfg9Pg5XLl2BTvxdXUylUrkpbgxJkb2qSt7KZ0nNYClXfjZD34QwxMj2IjOUq5C1GcCUtqFY6ceomOjzVq/ge29myh1cthK7iG9l4aeej49cQp78U1oHVUlO6GwD6U8gUHeBod+BEemH0LQ14+QlLClkU7E4+jujWB7bQMdSTKXZCi3B1tbC/DYTegfPIIrFy7h7p0r+O73vktHKrangyyJs1RQkMBjXUNCSQj2k3E6Oi11WaEXApr7MeQtgo+avo7JQ1NoVfk+Ag+pY67TlGn3ddQP2n7aQAOBUEdHMi/hATQIUkO4TvIkyZV6vUVVuLGZzAqI1CijUg5QAKKRYEWumoUsyumrnNZK7Kr4SyETzVqdICNEggWSggIBnRlmOneJ7y6TNAlIFKDS4fOOn32Cz/difW6Zvo4Ov1UjmTTRJjcxNDCG21eucd4Fjt9OXRpGpkTfSXvc7hTU6Z6JxMRGHycnjpP7p0ikanARGEo4wvzMDQUCJWxUbhyF6PX2DCK6tqeAVqNVQY42TsrvlctZAmBBZ00CjTbtswveXjPsPrMq9Wj1kPiTBMgBL/RVEqv7TZYkz0CFxxDodnRcFQFOGoIQnXS39qsqYYIPpIqMdHIskPhLqIh0SjWoGs8EpFxrub7XSDgLvzcQIUq3Z8J9/uW+kJjIDYk6MRfbLafJBDtSe1zlVxCwNmsShkXbXaZsVNoqpKTWTBNAE8xZ85RNgjEzCbyO68fPkXhzSYozyF9Bv1QYlYSYLGJnJod7b24hv1nl2ppw9NEz2Dd5iiBOi821VYL++6FcZguBnN9HINih3a0gHt+gLunR1TWkDjDy6Qo2l1ewuniToGuZ65MDRYN7R3BnqsEdMCI04Eb/VLcqhWv1knQTHApIl5N8qdgj4TwS+sNpc/5taCzyBXWT/qxU5vxLTfqplrphLqXpr6VnwA5tRoF+mPhGmquVqUHVuoS0pbl2OYLwlgrPkAR/C2VN/ogsSiiN3WxS8izdgiWKRdXb5/JIaU4d98FIwlii3krmgEWIVa1G+SXJ5ffi+x0WA8ZHepFJ5pAp0giRABAaqTjwHMGqlEptEBi26dXLNbld0MJD3yhJ0FXqqVUOhq0ukget8oW1eg4mK0Gv3UKZbZI85WhHqOeU70qOflurh9tN7CahOMQKZmKGpoXkks+zUb85aMqOgPsOitwPIWEdlVTL31MO5AZO8hWiazuUafo4+i6paU7BQ9DjViFQUkBCwuZIu+XIh77tfhUWqeziddv5GdIosqEO2CipfIZVhckIQZfKME1tg8DcC48nwncbSQxStDFVErs2wb9JvUbDz29Snt3EJESqtHeU07s31jueMNkH0b2Vm5VMphHfTCAfLWPqgQOwUiENVmHHXGEqCMWEBkQSSTpq0NLmV4S7SYErZEuI7yYRCUaUYBk4eBcXjutDwWqqeCJJPpIyeNLQxm728/MsCAf9CBJESJkleYyUYLr5/ixSC3lMTnRj6LAZm4kLuLn9PaSqa5wIF0uO4zpG1KmQuV0vejQfQLetHy1vAlcKl5GkwtqsPUqxTRoXGWM3N1KMOtBlCOGJiYcRcEnnSzJGMhlZVE2HAt2KYTX6Ov7TV/8LYgQUVqdPJY1I8orD0Y2gcRqfnf4sDk+PqhP1jraOaOEafv8r/wJrOzsck1zD2UV0aczd2Oc9gc889kmUCzkE+VlGuw2R7m5VvqyQz6ur/VxzD3/8v/4fbMZmYXW5CKbiqsW7GDupoWm3eBAJ9WFi7ADBSpDgbAdadxP1XBZ+jwVlrjvq8jovpiamlYGTLlPiuIXdyYmEShQi8y5U0khwjwWsSrZpIpPg/rTpQOQcgzCY7Le3pwcti8Sd0QBSoQwE4XKSJfH3cpon7LhWKcDKfW9QOcsEalLhhKpO8W3ReRqgrVvhtIcIqMIUXgqx34jd2G0av3V0BwcQ6vHh5txbqGSLCszXKFNyvSmJi7MbC5QNK0LuiLpm7I6E+SwO1+iEy7wPIwPH4OnqpiOh06DTKkk4D420L+BRBFDVce60VclEqySkGMhKBeh5HVT6GubvzkNKPwbJWCUJji+mHFXhD/joPGjg+KeULyKTSqGtrRJEcIxcp1DQQpLmRKpWwd2FO7h68QruvHUHQVMvnvjMJ9D2aJVRCnf3I57KYXV5mQbciFKyjIBnAB6StJOPnEChloGvx414ax075RmUSVwW3kmisFXEL/7aL0ETsuGP//V/wMhkAGd/cpRzNyHkkaRRi8r8li6oUkc5v9fC1rUknFyDvb1dHD/1ALYpOzXqj9Qsf/O11+k8c3yWk0atiOJuFQ99+AR6H7EQOCZRiWkxNLQfTUNVJW69/MrLqNFQmcQJmPIwOWiCK2Yc3v8Q7EEP513Czt4mbtw9T70ow2ZugWJDeyAhJmaOM6jisn3uAKwdL9ymQQJPP3Zm4xgeG1KdQJfnN5BLFDHWN4LB6XEFQJeu38bqwgpthhb7jxJQ8TMl9rFMJ+73BfHCP7wIt8eEgTNjeHXmBXRsJRpXLewk2b3OIXg0IfSZh7G1tEuH5yFZIzAqlfDqi6/y3wKOnzlOXaSOU78XFq6i49nG0HQX4nc0OLTvIcTLu5hfn0VsJQ+v3oaB3l6ERgcxdKCPjkFPEmpA01bF0tZdvPG3PyBJM1P+AvATcE4OPYS7t1bw9qW34BvwkeCU5NaYINWL46fPwTfWq26irMUibl+7iWtbizC4rWjWSwTiToybR1HbJAyxOkkegcHJAfjHA2jZ6Cg0JuhKUuua9tNvwt5WBj/6ytMIWS10iBJbG0DbZ8HS+iKdchXaQgvVeJE2g+adTk7CJPS2+8n1t28tY28thcFuD8Ewdd1ho8M00F6nFZgxGx2qQdfo6D6SgC0cOkXy/8jD8ATDMHJvr733CnIkcgePnOD+aDEzexGX33uJNqGAPAGjhcBa7IGUyQ37ByiTHoI9J3VsjKAH6BsYpi66qNeUxVwU125cRNjbhy2CdBN1fZekxes148qVi7jw/i2kk1nUCgXKhB4VkS9xjnSe0p9A8l0kRlYav0jOidi6Aom1VCsJhgN0pNQTOs8TRx7C2uI8ioVt+qY8sqkitG0SfPqsBsEivSBVX8CkVoFwm8MKd8hJEGrkvCREUDoQSkIxrbnFTpthpExyf7U1dcihI3iXPxIaIbaoSpsq/TEETzmsVnUyliOpoIFTY5byjpKMFu4bw9GjH6TdbGB54TblkraP+7S5FcX00eMEeiR6/Hmtnub69aJ3mHuyvYNsPKnCBaSOes/QCPUviIXZWUU0GvRDB6ePo5CqYi+2BW+XxMPLQSUBj8tGO95Aco9kxqpRZFiaXEnyrOhHNpvi2pIIchzSudCmd6gTRTNlX/yy3qFDKCKnfh3VGdHgJEAm5JOcJQnxkVwxOWxTFV4U6CYZ0Ts5Pjs8FgcsKjSApIjjkcTXXCnDr2lnuJcSSqjX2OifTAS8Dto1K8dw//XkYXI2RH9GHyagh8Cf33K/5TRVbsr4XPp3QSVtMRpNAWEEfQUCpUIZVRKhYjlBbEs/6yS5stQUGW1pOxw330ffKCEJcjqt8AkxTDpRx+a9IjZuJ3Fg6CwC7mmU4iR1xC1NCxTBcMkNjttLvSHX3ckhmdmD3lwn+PLRzrg4QjP3IYPNpTmsr99CoR7lfGhL5UCTwsHRc3rEFrRJkrsnJWe7J3y0OU54+jXwBCT80Ea5IIFQ2i8UhT6d0FAVLJAYOglz4LrLwZiERVGkuYcdFS5WzdUIDgW015DZLSIlYT+bKRSzda63kfuh57+KZUFvtKlPl7BgLiD9PIkh/beEbLUJR93++0nL5Vxe1S2XcNAqdUuFG9GvS95APp1X4aEm6r/0NpED2wr1U478nQSlEh69t5flviT5M2LASpk2oof7LTHwRc5BGn5xbhxPgzhGbjMkF7GmyRN76FGjDJeINwz8XHm2XKVKkYf8Dj9PDoLNJBZc2xq/NlmFdBOJUG9tdq4dQXijTl9JrAUzX0MQn0mSAHPWLq67y0WyQVCdJpjWEGC7HMSylItGnWRfTuCrkrQrydKcL4G9lZ/HheHPSWSctHlOCXEkWaEeSDOm5F5eVa2TohRtowB46kpTQvTaJKqUc+55gXZZ8iclIkTWz8h14qIrEiu+S5MulDsri3SU0QIOHNmHlrGOdCaJnaUEnHJ60xciiyNoolLb+K/EC4vBlEYUShG5lVYasbahic31LRTiEnLSUPUb3QG7Ck0RoapywZbmV6BtGbgRcpXQxvr8LjI7HbgRxsToACZO+eEatKNqLSOxt43S1h5CTgsBnQeXZy/g1dn/A70vAamwILF+ql5qk0ykfBRh3STWZtZQI5hIBwhqpfuWleSAjk2ybg1UeA1BaKFQhzbqwNneUzg0OYGeQbI1Ah2pCOG0k/mVNvDDi9/G37/+I9TNbi6ixDbquCHSlCMCt2YffubkT+AkCYs09igXsijq1/Av/9uXkKARoLjA2JZrIkmA9WHE+gB+7iM/yc2W0xcnwkMRjqeBMkGgtJV/89Ir+KOv/CYBNBWDuhbLyNUlCZLRi4i/H0ePnEKQJOfytfdpNDrqNiFTWENpb0slHOZiOnz40Z9Af2ASlWSTRpvGmEon1/gdWjSpfNPm12WC/LW1eWQJ6I2WFpmvFSPjk0hVtnHt2lvI7RTgI4kZHz1Mg7+fILmJpeXriO4u05la4PMHOVcC8HwF/QQsm7szSKbW0SkAx48+ik2Op5GrYPTgPjqXbYz0TGL6zMNY2lxBYjuJ/fv3wUSgmMnG6cyM8IdDSJfWcPXKCyQWXqQ5p8TuBp0ejYnEy9LJFcVONCzYPzqNnt4JRDejGB4YRCyao1yMoHdsH+7MzGJ8eFSFGJkIgCVERZpW9Az2qWsyFUctlUWEYJlNKi6tSoMhNaD7yeyFCRfyBaRznAiV0UoHIvW7C9msqscqSVzixIrFGBVuEQk6y/itWXQTfEqNUaksImGsV9+5Bq/Ng7pGHLOwewvGJs6g//gxaKXKTT2BpbklGGggSBNJRLuQbmwjrrkHU0iP5iY1KWYlwDUqAJEvpBEZ7cHRT/WgYcjBo5U64iPIVrKUZToFg3QwDHItMnjpmz+AgQY5KNWDqOSBngEa5AK2Vu/h6INHsZuI0YiUceP9Gzj16CH4TmhRl4x+U7eqLJEsxfCjl59BobQNG9/f5GutPg1sbho4nY3kdZwj9mBjY42yF+fPCToCWhq0IAaCxzEcfpjgRmo2c73lXCFjwvLbq+o6MtgXwcy12+j1e1X8tpl7nSKpK8upS1OPY+eOkOi0ue4SQkfS1BYw2oGDa9iRGsH8/tlnfkC5i2Mpv4I97SYcHjf6g/04GJhCAOMkuBFE4xt8vxMj/ftw9a338OMfPEOfYMKxE0ew79AENtaXsDh/i45Nqt9oEB4muY3XVALk+LFRFRtoIjnkkOALBpDalDCZFiYe64G1u6GAW5t6tTSziAvPvgSdqYDgiIsEpg/u5n4cGj6J4GA3CAPo2Hc4jmnaEg3evPwCzMN1mNwd+AlSb12dwa3lWTqvIHxlL0bCgxibmqJRt6FZ1KKUyCCV28X+c5OwdEmSMu0r32cVoETbvRZfx3tvvomd9Ap5OIHjbgb+miQl1ZEgsLXS4J595HE4Qh7KCe0I7XSFTmBjaw07BA9LyztYubmK6ckhztOOaHSbslYgeZT62XbsP3CEBChMAKnH9NRjqkfA8sJF1BHDI098BjYC6cxOnrqwxbVKYH7zPNZ37sImIQ9VA/fMj8RGASODIzj3oado7/ark64bl6+rqkp6AqOV7av0FyX09w5gNDKNq2/eUCfF/j4fFtZX8dX/+13agSLBMMfPPdWQwMgJaEVOkQhU/N2D9It0dpQNaX4jZRwzuRidJMFQJk/boVGnUHIgU6kXaGvC6qBEuj5m0mmuRxF1Os2anJzbCE40TWjoILeiCbTKbbhJfr1S+ctihsUhJ6vUWaqnAECnw8X5lCE9GqTEXCaToi/kGAiuqvxMAbVyUGXjuIkTkMzuqIMsaRNfTObhJrk9cPos7dhRrM6toESfUZUGT3IwZCFZyzW4j0m09AJ4GxgYnEQ+14KdhEB8otxuGJ02WK0BgpAWdYh6VK8qP603OlGvAdtbKwQ9QQI+km8Cb4eLe7ITU2EENKsEri1IBS857ZZO0tHddZKbJv2ShOCQoNDvSzMZj89LRGylXZAEPw2MnKOUZPVGCKA8dZiDWpIJ4iwpq9qQmt9yE65XIPF+oyJ6Q/41kyQ5aRudZtoA6qQAzBIRd7qUIyAqQKrHSNdaIQMWkwBziVnn6+gn7p/YkjjpJGGTw5HvZe/pGmQuLT6bj7j/PL5HTt8JFUla6TpI0uS2VxIbCxkB6DHa5l3oLAWSVQHndYI5AluCqBYJu9ZAbCBhIyROkhBqKPagmQwjuVhTuUQGq5mfV6asWxAIRFDJtLAb3aPviPNZtJkkw8FAN9fZTPtbxA4J5+rSbT4zCq2e4FlIC8mACrEjQNPohExw3Sk3UplHGuq4PHqMH4pg8Igf/gEL7PQdEokg1YbkEJJfck05e05eaogQRXP8Qlo4f85DnbDzWW3+lS7BEt0gORvZYgt7OyXsrCaxdW8PhY0KjJyTmcRcyktKIzIpm+ujzd/Z3EWVRDuTkYRGM6TzpcupJx4kWaJ8yeIbqF+S7ye9MKQjd1GqDYiOkChJ4x45AacCq9h2KWnr9LhUztn92HiOi+OVnJ1W3UJCTdJt4ec77PTT0vSMcxGiSfySILmp1vNccxIoPlPIl7rhbpWV/nEF6MuqKsyGvEAd7CgSQyxgdZlh1UoyrYyPoJ7rVpGqZFxECQ1ucXwShyplcTvcA8llbHOFBbhXykXuE/e9RZngvkm9cunwSmfMcVXUDZKEsNzvhWOAxXY/N0by26AvcU86aNGeS3x6g8IosqanjZE9lN0SgkakwM+V+HruV1tIp47P4H58/tNf/t3ukQhKpiqepXOfeX0ZkSAdkc8FF4GsxBRKHV8ppSUJThJ/bXGTadEI28igLPwQi8T2CXvT15BNJeCxu+HvdaFCAc4lcyqjViPt65HEa688pxR4J00nuXIb92auY2V1gcJnw+TpMczevYt779yAj1awl04pTwf+9rvnEaIT7XgJ2lpR1Ml2hakhHoR28xD69afQ1z2M3n19CI2EcXP1Fqoct5Eg2ERno5V6ujSohKhcAA0clSCeOv44+kZCqjV6KZXk4hUJ4gq4s3IHz195HVESE2nHrJeYPDJwygBf44GnMYynzp6jIiaUk7AHdHjmrb/HjdlriulbaNCkPI+XwMHK78tRM0LNEZw4Ng1Xr5NApYH5rQ38w3Pfxh999d/i3VvfRMdQoeGrEHjU0eUbwUce/xyOHDmHnXhGnb4Lqx+Z2I+Dh47y/UnE16/CRUdU2fHiycP/FCHHMEwEk5K8KVex0sJeBEzCNmijuA4kI5UkyVYKIV8fxkcOoCsygKxqK1xRYSZ6CUOhwNZLCcRrUQLgVaRXMwj/vz39B5id2XUdiK6bcw51K2dUIaduoHNgM1MiKYsiJUdZtuez/fxm/N6beeN542+ePfZnvbFnbFm2JcuSPRRpWRRJkRS7GTpHNNDIuQAUKue6Oed731qn5EGzCKBw6w/n7L32Wufss3dkmmPgR7tuRSScxPihKZJ0JxIDUTpLHj2KtXBgyKhXlcd0WKn246McM61YjpqgmhqROCLIWUguVDc+ECdYEHA7Nuxt7iHiG8PQ8Ayy1Q3OV5fg7aOhE0io9MO+BFDxwu+cwtlzLzIw5RCLDJLsTUC5m6FYEJtbq3x3G9QIaW15EYv3lrD1MI/p0WmEo34GBIKbDqS4GCyodJW7qZPZylHcVRMUOt3w4KBpoe8nMATDEbPKqEZQOkjSrJJoUbQk41MIDszi2GdfQuBwCu9fv467D9Yxf/I0nvrsWQyOKSuyhIlRN5KDVtTLC9h98D4K9++iy/scGT+EiblDaBIwlQOs8Zw/c4pEdxnOZAPLy1sk/QUUSco7tIUnz5zDyOlRZMuLHNsu3HYfg3OEz+vn86uNvFJkApg7doJEKkailMH5J5/Gq9/9Ht78yZ9xDF0EsyhGxqcxOD7BAD+Bofkh1Ghvfh8JpXY/CNwXr7+H3f1bDN51BhAKZgboYJQEoeyFrRCFrZhAKnyEDCMKX1fi+RwDiB/TA2cZSKcIoiTaDEJOe4ykMIW3fvwz3Lr4PoG5RjEXgyvqxG5jD0dfOIthirbp4+coNl/C+XMvYSBOYUzSH/YOwd4JYen9PYNBj26tUyg7KNy3kW0V8Mn2ZZLQEg7NnUAqMYtUcBYTsZOwlF0YGxzD1PRx/PBbr+Obv/17uHX/PfRcOdT6WSyuXsONaxc4Di6cp0BRLuzo1DyJR4p//xTCQyF0bHUS9gUEtUo+cpyELkybWmIgbOPDTy4it7uPIZKeJoE1GIvAbRnBowsL9CuCb5RELpwj4WugtQ+4Gx6zY3B76R5+98f/Bx7kbmBzfR2xUJA/3yBe2jDum0G0NoBWvsVxq5t8zGq6ix//6XexuXOTdujFjQuPKKo9iA8Nk+iFOO8xBgQ3ov4BWOgTr3/nNYQzLWzfW6OdqfqBVmMlIh0Gr4sKRNUuRXAduXoeS0tLiJCcfe1XvkGxeAgfvHsNFc7Z8HgKR86SODf5+XQNyeQYPvnwBv1TeZjrWN26jWPPnMDpp1/C+vI+rl++hvXV+wxUeXSaJN/jJ9Gr+igkKaSdFpPusVfMoE084Gggt1Myhxi16mX3VnDn9ntmza+y3UB2oYq3/vQtCoIuJuaJ3cNTjBUqg8agyXebGEhibmqURC2GcrlLsa5ugEAxRx8pZonpLfp32AhV3Tug3Qb6a2Z/B50qyZ4aAxHzddC1lEmjWa4SS7sUlTHGrwjCsTCvYTc7jdpNGx4exvnnn0QnSOJEPClWahS9+2aLWjnqFb6bDrCOkvAGSTzW1rbRYlzhazJ49xgPAxwTCiX6pVbuy8UiibJWF0l+XHZzMDk8FMOJ08+gXrFAnVoL+7t85zqFZgClvQoe3LnN+SZ5aDSIITFoQV/ES+mQ5XrREIpQbJAxlEKfQkSH1SQYJiamGfwptmtVqMRtj8+zs79tqnE1yk0SF9qIk+SA39fZrY7SgSja+KNm0UnEosX3FClXUyyzzE78UKdCLdjaXQ5DpMqZLpbvMkYsFtHNOOCzRYnjHpJm+oUWseyMlSLpfe2zHuRJa4dc531ypTzJEe2E9/Rw3EMc86B2Yc3CGcmJqrH1yRNIkFWfWqJB1TRISUmaO4YMagXd0lMOOq2ED0aqxLHX9yTSFOGVxsQP8vqqkR3xhhEJBBmLYibtLxaeQMg7xjg0QDwNELMC/AkRwCafk/dpMW7yWk7yL+0IOHwcEx/tjtzGxThqyBSHxmnzmF0mlbhtdUXgahwjvjOFYofXYWhChWJ3e3+f40nibaF/cRyqFJ9ayQWFVL9f43u1zbmErk7T8tp1CtiNpTIWr2ewfGeX4kDzS3GqBor0KTWokThRalfbwrftcgbFTzg8Ehgi/PqzRRVOurQDSUKt8PpdSKT8GJ9N4NCpFKbPDiE5F+dEdEjAdcasgXK2ZEructg51x7iBcUsY6bSRiqVvpnHvr0Hd5AEm7bmoUBVRZlCtUCx0sfOdo7vwjigNGDOk3ZgtNOoOurBkMeklaqDsLoAWx0qeU2h4+Rzcq7NwVGvzkiQFvtpG+RPelc194sQ14bNYfcIRSxjZ6VBDgGcOX2Ycxw1h2XjiRFOCnGIfh8lP00wfjUosMs1keKO2e0kcJtMBJXJtpoyYLRpDpaL91B1GFXzUonDaCTK8bCbxTq6HgWjjf7JzzNecojpM5JGtG0rRa7TYcaEFzMr+TbOjPLnxS+6xIWuVsFJ6OVDTmKAz0UBRGxoalFKuye0We0EaddIFZ34R1g2Hhf7QQZNtQsH1cnWIg0hXcR+bR8bd7M4/8QZhJIhODhQbr/TqIU2A8DmziY27+0jFR3C4AgVcID62JxM7WP90Qbf343EoIJ1nsFW5aUc2C9s4P79m9jbyCLuSOHEeeXjTpjDP++++jZqqnpx/ATqvQy61TwOHZuHNzmEPp3j9ff/TyzvvopeIM0XdOH+WzSklSSD6AkMBCdxePosUke82MYlXHj8Dmr2IKKxcSpSBobSDtUPB8sd4VgSAPaC+NLcF3Du+HGKiH2SywZifMcPL76KK0vv4NruBVN1wEZSrVygJsVIID6CROQwUqUp/D/+9m+Q5HGUqai0Uvqv/uS/xavv/RlBfozvyWmhgbabfVRLNYIrFVAlAVs7boJy30Ig9VSglrV2GoFOGKuV7dmTT1IEBLCxnaYBR0hSRzE8NI5oYJCk2WMI9m7+AT545w85Bz7MEtjTZZLKR1USJ5JTJDCcHMdoKomhoQQdMAx3gM5PI2tqRb9VxMcXP0Zxq4R6rorT54/T2RrY2FzH6Mw4BocGTDnBYmUVd65dx6HhE6bL4y5Vc5NqMBhNMfgRoKkoVfx/mHPetqZx4d23MJKYoiHGGBR1An0aXYLO3Y8fmNbsT3/xKVipcqUctSqgA8TmBDyDhxxFZaMEwDZvA7cfv8WAuoSYShwOz6NEtXrp4geYGT2FY6eextLKKufQg5La+AdGMT45xfezIJNRbeUOdrNr2NlcwNzRedxeWMWP//AjDFln8Uvf+DJOvnKYhIyykARLAKiVCgUaU7ZTW2CK9nQ3kXLZsQKAHKZKB1IjFRqCabKwubRhcnJ3NzfRZ+BUCUh/kISBto1KicQ8RhKdxzuvfoD124sUBimMjo5x/vjcFIRbGzVESe6Pv/gS0iQTkdEwbm2/Tnt9wHFx4uJ3NlF61MIgCftf+o1fx8BTUezjNkIeBo8mhRdFjZqZtAg2qjgSCIZJMOK4dOESfv7tP8F4agiFUgZnnjmCGgnCMn10YmzS1Ird3drF9EspBGdk1fRnEsTlrXt4+50f8n3TCJGonz31FXSKEbzz/XfgqPhw9MQpkthpqP1yurgF23ADRe82PHYvRoKHMByfoT30EYkNoUOi8eGrb2Hpzi0KhUkcfeIsnwGIDQ+aBjOZkgKUDSF31LyPAqy2I3vdBgHXQzulKF64iqvvXkCA71Zo7qDs3sHDzH1MDs7j2Mg5FEjmnnnqJSzefYil23dx9OhxTpUbkcE4/vA7v4/t9bucVwZmBjol3XnDPoo3BoGqHc8+9Tw+/ZWvYOH2A9y5chGHzk2YutvtqhpANLB0/wEDUQKzR07gnY/fxmrlLpG0AV+Boq7txBf+1mfhGA4YwvzRd76PqUMkBkneixhQ3PejuGIhYeL8t0hKbU2oOUdfVU7oD9OpGVOvVkBuzQHzg4eJLy7cu3sPtU2SRuV90y+e/synULcF8dYn7+Dxzl2Mjc3ga1/+OsnyEIlMgLYYMTs+//7bv41bCz/F6ESSVku8qZMctMtmEWJwiAGMdpHL5OCxMKA4Y7DyOcIMXrtrGXN+ZpkkvUfyt7q7Y1aNteX98PZDBEiURlIxDHNcPLyP6hvPzp/CE2depIjtmx2oG7evk8Tk8cn7bzOotTB3+hSe/vSnOM70l1aVIjPHZ7Lx3RmorD6TLqJt9vd++kPUauuwxawYGZ7E1p094vcYA3CUuDGHvb0cPrl0Abdu3kedhFp+l4wksUYMKuYLJBcOs4OXSFEo8p3F19p1GzYpeJNaKSbOFJWKwWfokzkp2NldKr8noqWa1iQYtAqlI5oDhgyKIrUeN0meUhj6Sr3w0C+CJP51YrkHM7TjYj6DYrmEQi5rSKfyVN1aObM7sb+XgS/kxPj8OJYXV/l9xhc+naqQqTiA+KHi8ujAMH2hg5njT2B8/DTyFCubGyvIZtb43Da+qx/ZrS34Agr8PRLuIiJ89w5t8/Dp44zuTixS3OsgnuleTCLrD4WJp0S1Hgn8yDDj8LjpDryxuWEIUDG7h9RInFhxcNhOfTJ6jDfKzVYdbO02q/ur5FOO2K9dBbeDuMB3EBoq1itn3UEGpPup63M9X0S9uks8A3zBBKKJYdOzJDEYQjjhMrENvhpsSn+0i3hU6Isku+0er0Fazzng60GpWT4y36DXj4CLJI7/1uxbUOZzNTixKofncGpVkYS7r4oqPs6Nm3OqBkcUOMQH1VFXpRhRcStHXQtvIlrKFzeruHwP5ajTMInlByuRSvngrXhNCZQWap06inUVJthClXjT0Mo945Ge3eZSKqRWMZ0UW26K5ACaRR99xYVuibxineQqV0Sn0UGlU6FgD5mFEDV0cnNMSrsNsyDQc5DP2Oj3jPkdCh8aIZ9d6RFN2gTxjyJG3Wj5GtRCqtDBL4o+pWVp50V4NnkkgdHjUSTGggjFaaMh5eKT7NF+9f58PYYonXiQcOArk6zrP+VQS8gp/VhxV+TXwvtpDLRi3SQH0Cp3PttA+nEN69fJh7bb6BDTdWAxNai0YjuyxTQGhlQlivPXVGMhH1aXs3j8cJM22DWr1M0WMcypLHP5nZX45ySeqNSgRDmfjcRTqbI+8hdXl3OnDAaSYfXT0OFf0/3V2mV8U9lDCmoKK6WEBPxxcqIh+IgTSulNU2zWarsmXU4FSvq0kz6nWRkRzUoT2TzjE31KB3G1K+PQHHLQRaDLVZJ+jrObz1ksZckFumaXtqqD2mbHi7xAo0i71xm0/d092gRtWvhAyIgno4xXvDb/8l/tTWfetCBp5XMrBqrHj9OrA7tWCmkKVPJHVSTTYVulGLWJS81unQRd6UhKdWlTKDrpPzqz4oUlm633pe63lh6Q0GTRIOhpi+zhB3dwbPIoDr14FNvKj721TfI7iPhUlOSdaoxBL5jy4valBTj7VMo0Hl/Uz0G2cSJjpgyWFMTm6jY6OgUb8pLw5ahwvAZMGvmaySNVi/VoNEDH0MG8Pp56jqBFolJNq8VrAG0nHzxaxI/f/jdY3vyEApgDwUFZv1fC6OkBA9KD3WdxzP8SBicH8eMHf4jHjRvwDwxwvJSXRXVHRdohGGl7Swe3qBGwf2UP+Y9yCHWDOHbyCEIjJJKPLmGvu419bw5WDw3FQuJAo6DcQcDuh5q+uMpU21uT+AKJwckvH8Ji4X08SP8EK/sb+PCDB5wMNyc7zfup5I4cQTlSNk40PUPboAwSqtYwnhzB8SNPUI21SfCyiEUTmJico8EGGXQDDJx+OvhBSkbHWsHKyhXcuPoOYokZDI2eINhLPbtNXWFVNuj2myi3a8gU88hmC2aLWaeM23S4AAlUhIF5jiTWTccYHCBRnB5hEFd+nFY33FhfWiYvbaLtKuCH/+WbSHmopIeGEXQNUBzNQTnxWiEv1IoMkmvI5dMEsl08vn0fp0+ew/ShkyS0AxgYH4Iq8KiKgw7ZhkjU7T6BJ52SBqi6uCIRpuGG8nWUI0cnUWlC5fcrF1yl9NR0odoiWSnv0Q6quH3hGp44/TISo5MENAsDgh+mG5iFgKTVH/6cgMZp7xplr/q6DeTx87e/j8dXSEzDJ/HZX/w8wkm+r8Nq5qndbRNMCL4E9iYDl2kuwIson0+EXDWOVQKroipAyqPT3NGGVJKsZuHVCxmSwDVUMnmONwlnZRehcA8fvPseiWcEr3zx87QrP1b2VnHz+iJh0YO546cIRnTcto0OPsH3y2M5ew01/wP0Qi0K4T7WflLE17/0VzExPQdbuINq9DGazprJybUzOPucYQZzEmQ+t883yOA9yue24Y9+7w9QWsyYck/x8AgcISsJCElYyIeFh+soZYr4e//kr6MfUTAp4/HCfXOYa/bULG1qhKhKouEZxsrNNMf7ItQifuHSIkn9FEl3AEPzPrjnGMy8XYScgxiJH2UA8tJm6a+dDj668j4GUn7EQlHT5S7kThHQ1NKFPksganAetQOiQ5ZO+0E+XU119B09VNsM9t0Mx7iFSnET+bUcasUGpk+OY2N9AzsPdzA/dvLPK4qU8fwrLxNrPAdVU0QsAg689vYPcO/2R7Q3cuVEDOommYiNYmt1n+TUiWNTZxGPjlJc5tGjT4UjIVjqdrPik2sW8H/8w99EL9/E0JlhOIaseOrcM5gdOorv//a3UN5epBCexPmvvwRHLIg//K3fI+7tIz4SwZGnzuLqo2vY2iQZ7/owHJvFZGQCASuFy/A053kMW9sZ5Np8v0QPfQJ1qBHGTGoe9+8voErRXO5mcevhdezTHsg/aPMtDCXVjjtPW3biL/6lv4L5I3MMckMMRBHcWV/A7//p/464Dk4HD2o+m83XLgMVByARj3PuK8S+Blr9Ot+vZipheBkMJ4OTGPUfRnPXgpgngb39PXx47d2DsoIkr3ubO1AjjH61jUa2hgEK8sOH5k37/0qnhmdffg6p1JiZt77Hioe37mL57iqFmg9Hjh8lBoyRGKoyl4N2OIC1lU28/vPv44tffQFvvvk68ayMufFZhCnks5ky6vT/xEgMd+7fwEXGnVs3V+AhVrhJGj1BL23CilKbooOCvlvrwkWSoPnValSbXiVM3NhYJy3LGVyxMPAp515pJkrtIJM7OERHsmWhEFdjNYMVThcJLf/ZbkO9QKWkFWLGDJuCLoUiIYSQ7TDdQXuqXc7AH4hE0NXBLvq/SKb6D/hcPYwm1UQshAqfMbdfRI0ixBVgDDSrvT0G6jaiHIvnP/VVPnEEm49XSCyyKBBDxqbGsbO9g+zuKse0Q0LjQiKaNLthihuuQBIZXbOaQSAsYaYKGxSDxMnN5VWK/AAm5+YRDY7hzoXrWF9/yGct0i5E3NXZ2cExVAom+WCVxIAERHE0zPlUJ2QdVtUKY5PxQ1v5auanFV8XY7iLAsDBGGHpOlCncCvuZznmZYSSjIfBOHHXjlBCZ4eGQRdGne/kCtG//Q36Z9l07qWug8uv+NeBziBoRVy5/CKNwnqdZQpS9CvVSmSaLIpkvo+6Ug1JXvSefHpiMYk547CV5FyNWyQSOLOGhKpxl/K1tSrsFPnkdVS20UFcVNyhNKIv6HfelWRL4kCppi1Osipi1ZpFNNoF4nIOjY4qhOSJW1VeQ7vsJJq8JigEZDh9+mO/7UWrbEFhk/H7UQWFnQJxb5jXPSgmoVz1rUe7uH/nCuzuAomlAx4OhJs2XywRBxwHhwErDe0QUCRyDqgX4OazKfaoH0mN8dlUz+FcqXS0yklGGfeUcx5lXImM+xAa8nL8XfBwfLU7ro66wgKlspj/+O46l6FUS+066DCzCKqyGiw6/KpdFX7WpPCQyNebSt0gZqRJSJfLWLuThb1khZ/jrcPXQXcIpRL9wdYwRQXWNrZN6m+C9mAh3m2Ty1RbRfoh54KjrQU8Ne3rtesIxIO0CS/UZVjlBMPkhM1qE9sbNVR0OJLk2eMNEbcpTCkcGiTYWj6ql5tmhZyjRLHjN/Nq+tQE1VHeRTFK22vZUSrS34lznZ4qDzFGK62F9/a6Kfjo++Ko6kCtA+kdG22Qvqk8dHGkZNLDGOdGuWZDgfdVrqCF4OCjaAiR16rPSb1aJH8UV5U9cNwoIuwUUX2S7lJZOEt75edcElicL+XCKydZuw1ucokgfavZ7qOQ5/1J+tWxO8S4pbrqOiyrOvumg/Mb3/6RTrrAwRv7knEUSZaVS9u2VbC/ugVX62BFYHg0Tmehkypvljfy+EiuEwEORAHRQJgDIQWmiVD9TOXp6UGLKKaV+O5AOB4hCJL43ryLR/fuITnGv1Nt6dSDm/eLx6LYzSzh8fqH6DXSsPViBIQpNGxpLO69hb5jBy4q4/K+FdWdHoLDbtjHWshvUGHU52FJ84VIQrLxLeTtCtTaGtGqh4dgS0PjpIdCcb5bjAPuwvHkLJ47eZKTvY3Hjz9GOreK3cIubi2RAFQ4QCTOyrs2B1lp6F7/QYv5EdcgZkLHMDk2i8CgE7//x/8WNx/fgbrdKbe+QLKqUo6eEBUtlbPPLfJH5UswOT5xHKcmj2F1bQPXF+4R1KI4ceQowXGYgMd7NvsYJFAm41ESZk2qtkc6VKR3sHz7MX7tL/4tqqkE6lT3zY4cSqsOJDv8sw5atJTXRaJZrBUY6EQiCWac257KB9LjVWGg1qihlCZNqnjhttKpPR4achFD8QQdsYAREvFCcws3b1zgvUn67DE0yyS4NN5yoU5V6YU6fE1NphAZiyKQiuD6x3eRik5g7tQx2oGUvpPGRyHxcBlnnzhvmkDRNA4MUTmHdJRGRYTBSnvyEAi7DJ4t+P1egqnsSAdPqOJbTRqzk4CZwZXbP6d6tyDiGEHYO4xysYXRkVGEBiJmLFwkeVLiUtpq664tJ0niTOEu7j/6MZ+/hmaJRKNM4eA9jLkTJ+BNhbBHJSyREI6E4eFYiOD3eX9VLVBTFn/AY4jBfiZLYPWjkC2ZYB1P0n4Z6BS8qgSlO/euY4kkt7S9h8mhEBq9DNZXHsFp8ZEk1zFCMREJx5HdK3EsaJseH97/5JbZTqs09zBymmRqhnNKX9u63sPWpSZGBsZw7oWzGHkmir3OQwOq7r5WmVMGYLK0tQDt0ucZxFBsHHcfPMJv/eN/Am/Vgk+/8pI5i3H/zj0cOTWP27cv07eXMf/0JIokauNHj2Bq+BhiwQk8XF5Ak8poJDqGgfgU/uj3v40Hl64izPlwMBh1GZA3S+v4/K+fgkstrxlYkvZDiPknCMQh+pS6Yio/l2SBgUA+w0FEkyBe49i4bBxhjllb4KPcPYKrlXPUph2ny9sMgEVUWmmzenvr4mUSiQKvpVP1VkwPPIn5gecoXrv8TJVjyPf3xTgWJGrZMqoE9ehAHIfPzVNwJQj4BHAGV5ooSiQQW5u75nCeg0F4a3MTwTADOslcq8bg1WbgpkCbP3KMJKqHf/Xb/xMc8RwxrYEzYy/i5PFP0Z/z+OTdn5Os9BGIUphQ2KbmIrh658fYXr4BG31+dvJl5MtVPFy7h2OTL+KXX/ybJD8E3GACpXwRl69dMhUCnnrqaVy9fhXRSdIQ+tbSozRurj2ELaUSeaQIxEz5hun2xvHU8pefQUp7n1oRfurMaYyPDpMoupDne7773oeoVjK0GbWiVmCnwKWfBwJ++iBt3Uri1qvwWjkjkm0U76b7nYP3J4EuLFbMQeGj8ycpVsJQE7eRiRli/QT9s4p7V67iIgWmhG7XUsP84VMYHT+CufnTWFy8T6y+jUNzRzCSOMJ5yGF3/+D8iOZNrbgfPHhoMETzc+r0GeQyGexvbVE49MyOU3ZvD84QiYb6Y7htKLVqWLizZs7xqLW3Dp/FIxTIjBES0ePjk9je2sTyymM4+L5To4P4q3/3L0KHxD944zIeLW/Skxm4CTYdrQx7iI2cF4lqrRAqd9YbiNMWlWLA4E08opmaCileYrvOUjmEl/xPObOuELG71jf15ruE1p6d3wu64fa5USqkEfEESRi0BU3iyevoPAcR26TZqNqDlh+q5TRJgQ9DqTkMjIxjbPIwdtcKJC8bqJMMxgfDBsNze2na+A79SWkHfUOmHDaKkkAEKu+rBmZKP0kMpDi3Po6jyBBFirWO4fFREpUoMjtZrC49QrW5zWcEYhQBB0QwSIHG5yTGKg1OjWHUAVm7XSIlIkB1+YhbOcI+I2Q8nDcnCYnHHyC+akXPYZ5JixjappdPibA7KRDGOC8B9wCfqURyQXyjvTT5bNVKkfPPa0XtGJkZ4Bzb0e4V+L087J42v0h4LVqMI8nhHKqQgJvkL8pnUxlZC/+sVfFGh+S3TgLFf3c5tFDlM2lBOmircowWxhxV0eHk83p8VtqARJcEmsih00muQFKvYge8GedLH1UKAueUdtTi5NZIGmucN1XHkOho9SjcScz7/SLnsUpC2ODcKg2lZ2KUSjU66EM6OKweKuUcP5VxobJBQplXVjtxfCWHleWb8AcZm9t8R77nQFILFRTl0SDJmI2xXSU8mxxHC7+XQrPCmJXLgk/Ca6jde4vv6jaLQ0orUX6yUpsUG1XhTj83OZ/A3LkhDB2JIhjnxNvo+xw59UrQbipvw7FSAzehs50ih/GVPtAQNvQParMrbiqdwkEC7+GYmQPUfIJqyYH8Zh/p+wUsXnxELi8Cm0C+SJJKTqV8cRuf1u+n3VCg5colDCY5Lk6KLyfHVqvDtRbKeVUw4XjTly18Jg/JuaOtRcUof072ws9UWlDX4UDYwTGlXbY4znz3ZovPRr3cILFWQy4bfTlA4l4ptYivtEd+P0Dh6AiE4AofdIC3kPMJC1S5p9OqIyIcoZ81O9rtoWB0cTzo66qcYvfYTHpXirG4Sd64vp8h1yBeMka5zWFRenXPYxoH9inGw6lBEnlyYFV74Rzs75aIK14Uq+RWqqHPOBeIawfdy8/1UczU0SZBp+6Czcc5Ja5YO+RRFBe9boXPaIGTPMfYpRZyb/z8fj82kkTXQzJEZKmU+ZAycILS6soqyptlHDt+FCOTVMXWFg2vQnbV46D6TOkfD1/WS0KvXEKvx8Wg20JWB0E56Cp3mc/t4d6d+1hceozkQAzBMTvurX2CpiVPoxnCuOckPv3iF+AMEAwZoGt7W6abmz08iO3dXZKgLEZHR/iCVMneFv70e79v8is9o8CtG+9jleTlMy9/A+5wA2+99RoKiTL2uzkOIg1PedIEBw2OqiGoU5TfOYCx5FnMJ84iQjLhYDCod0ji7Vlsli/j3/zHf4PNXQqNWBxnj59GzBuhmu0T+IHcigUvDf8CvvH1X0Lb08T/8tt/B29f+yH8JAraUlRTknqjh9TIBIbGhul0bUR9KZycfJJC5AGu3b2OIMnc5OwRBtcZsyKx9Xgbh1Oz+NSzzxsQph0Y8NOuQaWWx+XL7zB4ZfD5z30N5DgEKuWMU315qdbpZNpCaXSaBK0SMtkdQxJt7oPtu7A3CB170UGZcqOCney+2VmwkZRo265OMt5msNXJe5VaogXB1ijBSWUarbgQcKqUJI2HpNrNQO+g8QaiERqSgi7JIEEkl97B/au3MTF1HLHUGAGgzXvTROhQFg+h0K4DUao7S5JEAafdkQEGlnA4xGuQGDGQaRWJj8jPaOuRdsD359NQyeoEOZ+H5DcYVg3lBh6uX8OlD1/HmP8kzpz/jKkskMsWGNAIMFUgmoghlPCbdAQHx8DDZ87nH+Pih98j4VSTkQDS+xQu63aMxw7j9HNnYAlIvKiSTPvPwU7PRACW+KQdy/EqpSLiJLnbO/v8s4DMdZDHT8UvgqUcSlUV8AZs2NlZxsqN23BX6jh8aBL2IOfJQ9AuZJGn8LlD8vmd770OS4NCzp40ncmOvJjE8V8ZRsNT4VwE8JPfuYPDvqfNttb4sQR8p7ooWDb4eZJS5xgJcxKFco7qO4Z4YIzBh35IUPqdf/XPcOfNj2l3IUTpl9OHKOKaeY77Y4YVOz799z6HXDXDd59j4B2h3YaQIVmaHJxFIjmGdDWLb/7Bv0Z6aZGA5ELVWkJyKohDp0dpb03EHAl42wmMJA+bLcWgZ5g6kGKdKl9bqYViHm7tKPCrS4PtERx12Eq10nO1Irayi2hQ2ER6tC1ap3Jp7y5dwWL1Bt9n3dhhhZjhZDCMRh2I9APwWo5gaO4J1Bm8xscPkUDFKQ59KGa3zCG5WoFCvRLA3k4eA5EYXv7MyxQ6JdpbjvOq+ugO4lqamFDAxrJKQUYwOjUOP30c2qmi35QdVdy89TFeevJFJMLDBPkkStUC8q1dLKzcxtbiGoII4C/9xl/D6uY9XL/1c7z76neRmPKgFCPJb0fx6WNfQsI5izRB/8bCXeQbabQdNYqRmlkFU86zSoM9/9xTGBscRInjsUFyt5LVATQJSa2INQ2RiOgZKLgUeJXD2OG4uPpezJE0x2JqKd3A8s4aNtNb9PmeCfo6zT/Ad1K7cB26a7SrJDpFzlsdSbeXz0BS4yNxoGDe04HHLB+q6MW5w6/g6fkX8fp3X0PP3UaK2KVKJJn9ZSyv3SUObyGWiOIbX/2rCLrGTI7mwsYHqPRXaFsUSq4oeo0A8SJlxPFuZtvsIql05I0LN9Fi4FSb/b2tLO3CinDUZYoG6IzH8Pgg1AVwt7CDvsuFt352l5GpS4JLBKAPutweFOtls42tA+cVksKYehV4tXrVwv7yFqZHhyiyZ/jzTnx89aZZ5BmMRZEmse+RiJdqBZLoPH8uSox1IJ1OGwFvZbwKkew7aB/aYm7xem0KgR7H30VW1yERrnc1J6Q4FMsquaoDez5ijnKQ1bOjQfHupVivMW4WCgdENUjiroUB/czk5CR2t/bg9gYwMDiFeGKCxHmFPlMxh1mdfL5yoUgCVDMVuTK5AgkYyS9xqMN7T43NkAy0GQsqRtwojUQlGRVvlWNudrqmjxpiWNLO3d4a5z3P69oYf6MoE8vVAEal/NokklqoUYqTOZDJ+GMjydSqtcpHeig2RFxFajiN8BJz1WtDu3p9CkMtqKikbpeCRmV0fZEgwvEkBlMTvE+HAqWs9T1ygD+va90rczy1ItvDJO22U7eSeOXQJOF1h0huhkhG/B3YfbR5xvY+RaPGVUHQRrLrJaaFiU8eEnAJedW+r7UYY/ncSmNQRTCVndSOm3mfPuMJn1OLVeCIKv1AJFMCVDWyD9rB699Ebik0+aXAI1LY0q4p/aaqQ8D0La0Kd3uMiyKtJMY2Yp86bLb5vUa/ZPLm5acOO/2W+K9tFFUtaRWdqOw4kF3u4/4F8pftdQQjTo4bfaC8T5toE7OjnB/Gb/6nXHlf0MOnVU3uHglsG4FQ0LxDnwR4YDCC/WyF8a3x5wUy+ibFSSU61VmSr0dbUNX6NsamIzj+9Ayi00ontvLfaIMcM4IIeYOVgodyhe9vpT1oJV/nIJTYoXroaiKlRR8lw9gUi7WTYH6UwoaxrtdxorBXR36lhM3re9heoAjfVKdltcb3mnxofzBMH1G9e46xFtfoj0od8wVtCMd8cAetiEZCnHuSdj/nh6RdPWby6yWktwrYSmdhISl2kbCWS1od1+o+Z57PEKBfldI1c/al0SvRNzgvFA3tpqoBar+M88l5bEs9d2gbiv3kFzaKNnXL5CsTS+ywekNGFFkpZpLkA6qopKpOlUKd/t5gHJNtaJGDdsyx6NHPPHzGfoPCkFzS6tO896EzGP6Ak+8cw9YOORRjuHbj1LiuRXLuJZGfmhR5tzP2aJ56jI1FDmiXY0VM55woTc1L//U7AuQu2hVScyNK+f/yb3/UHzo0QQfUqjKNig8QTUTgIbCsLK1CGjMQoAoh4PtDpHj8XVsDalixv7KNVraOocFhqnkVdT8o7XTv3m28/qMfY/3xJp558Xl87i98EYEYyZwthx9f+sdY3HmPRJGg16Wz9JPwd8YxaIvj5PhJguQsdtMtjJ6Yxr2bC9h6UMGnPvM8wiNAofsI3/vBt7B7r4NnXj6FpfTHqK258NxzXyLJ3MTG9l3sOpZQqK1RzRDbHQ3+XxvOJg28TjeloVucXvTLMQzZj+K5p14yJ4zrxT7mnzyCpfr7uLTwY2xtV6l+qNwbWsWV49PhbATCMn9+j2o0mMBq/hps3jRBhZrYHjCOL0l6aPwojh9+AslwHNev3MT1e1TKA2HMTlHYJCfgo5jRNsdmbhWbd3bx9ad/Gc+cO6Xpp8NZqKpIJmh8WtV+sHLXdP88e+YsnYuCicElQ+LhdgUQUjULqiu6tTEGObi2vZQvxic1ZfcKlSwyxSxKZbXI9iPgDppDL1aqxKX9xwzMm8jXSgaUJcQEfOp6qWY7EhRWvn+couSYVkJIPvfXVqj+d2gRfhw+cw7x8RF8/M7byDL4zR5hYCD5CnmGSHhm4DSHOEiuaWQ1Gqq2munnBHQGW86DAoO0nw4eNekMOl0vcqGursJUkRGTqkRg1cEd/ZtW0JU6AlsT7134LrYfrmDAf4jzMYyjp88YULNanBQOXgIr34HOqPnXCpmDNrufXcb9j65jeuI0Ro6P44c/+BM8/OgxPv/il0l8J+Eh2ZGYSWd2jbMGoyqZyefhgzbqFKRl0lrarUBU9UUlHNQhdOnBY3NyfGR0+M/f1cngUcLaxkNsLD6k0NzB3OgYHizcQSLmR9xPMhpyoeNo48bt+7h7dRlbtX0c+uo0wsMe2i2fdaeHH/7/LsO5TZL53At44a8dQ31kG3WtCpD8DEWn6dT0CTp8IjDLvw8jHIzg4fIdvPP930fQpoNmWfpkBMMjRwg8TbiTBAjXPgaHhog8QYwNHKXVuClAgInBOb6NBTvFFaQbm8jWdwg2C3zvMseX4EW/CbnjJOFRROxxRNxJ1ChuvFESnZCXvkxy4maAZOBTWUodGtPhp1InZw5u2RnlFUB31nYYnFsYSAxSmEWxybHRwW9VGSCtoc3ozEKVAqbAsS/Qr3eQSefht09gZOAYf5ZBqNjA2Mg4ovEh2qIOE+6TbAbxve/+GC898TJGhydo41phaWFrawVLK9eRy+3g/JMv4+ixJ42o1EJ0vlLAbnkDP3jr23hM4j3qHsQzx17E5NQJAmkVWZKMvd1NTM0No1QpoZwvct5JMhpF3Lr5Fhzhg3SIqZPPIBE/hcXri1i5dx9nzz+BHRKjar9CwU4M6VaRqVbJMevmcPOwbwwjkUmKO23na3u8g2PzJ2gTMaiaSCldJClxYJBjpDHb2t3mdYKGiKlUKKeJeOilLdTxsx9+iMYO/ZuiSLjsDvT5/YJpgjWYTKFL3yrmKUjoU0PJITi9dmSam7CRDBX5ftqKVRttS8WJF49/EcOROZLdNm+hPNEyY4KT713hNXJmd0nkUHPJ6IkPL/8IO5VbJGt9TJEY+ih2lFM5Gj1D8fAE/uVv/gssLj2iWHcwuDXRI4FXXnMwnDBiKs6gODV3CKvbS5g6cYQibwr/83/3j+DnM+r8xhBJqHLDdfgzq057JJAtPrOwMDGYwjbFlNLKzszPwRe2Y3RiHI8ebGNlUYfjiR/EmNTQIH3fSyITwNbGMslJG6q3rFU0CyNvi1jnIoardrpNOzzalrZoS7lpDkGrQ68ym9WFUmlOOpinFUuV+XOQbKo0o9YfdShcu6n5rGpCK10zjGgySVKi3bUswPvOHDpKcpHC7cu3+RkSct630bLwHYqcezeKxRLaFGoqaavdOnISkkgn3Mq3JdoESXq0+6uma6VsXuiDEaW4UfVnNzMkMvso1XMkUySQWkVva+WNpEOYEae4pf86iW8isVopJY+Fi+SiVZevtih2SdY4tyI0yud2U/hoN1PpPpwGszJarZZIXFRppgUPRcQAY3/AmzSrgUp7sLkYg0jE8tkMsVyxROKki0RilKSUOK4a6cU9vhfJjlepGRxzLwX4sA2hmEoQ80bKvaZ9dYlZDE1w0BdUVUhnIWx9N7+nE0QkTfzHBt/DSoLpdPl4LQ/HTg3THIaQy4a106d0UaW/KJ1UCzXKNZdKNtVZOEgaiy7jlCqrNClkG5x77b6KYJq27apxStKr+GUVge2SFFq0+9xi7BWB5b34DHaRX95XIqbGycutdrB2ax/Ld3fQ2Cexk604dYB3kL45zLixyPhYpZ/RoODFlOKmPUS73jMNAZ1OjpdThJmxsc64TvwwVVw4/0o1UZlX9YbR+QHV2dbOQIdiYvJkHKc+N4PkTASmYgntUzswDs6NGrApHupwrEkbJYLqoK1SDLVDVKX9Vdtlih6lGJI0MhYpVYQ/yHHmJ2ivxYIF6ZUqLrx6B6t3N+HstSkgpKE5JjQUlRt2k2habW6ScTvCtPNu3U4R2SIuc459ErMNsyh4+OQwTjx9CMPzWoj10let8Cqvm3HEznF0WYNYWsjg9Z9cwe2rt83qtfYhlJeuRbtaJY+wOtDzq0YRL/9UWlmrxHkgra5U6shu0FdsDaQmgybtrUVxWC2TT9D+dSjV5QmYjppqfDgzkcDa4j629nR4nNHRqUXQFsV0gHPUp/gWnu5j7FgYR088i1uXMtjZ2TsQqvxcq1U2PQvKjH9dkXnakNJXODX0IxtisYTxpa5W/mnFVooyKYA+hR1nGW3im+XmpYf9kelRQzKMOqMT6NCLfgnINxc3SAxTWLy6YZLcPQM0OAaoPl++Wm3QmeIE7X0sXLqpev0MtF4MziQRGxqFl0FGBduVRL+b3kS6eg2fPPomr0+1baVD8CG6VPjoOamWw3QAL6z1ISSdJ0lqR8ySfh8eTmAfTeseVrPvoVBaQ3ZXJYvaiAYoAoItOKJUQFQcMhqbQyqqZIwt7LfCaaHKp9FV6y7sZvi55iienHoZnz3/CwSrXSzc/Qix+JghuXXrFr75vd/DvaUsQmEGMAKWVqZ1GKHXI1GuFqn0azRdgoC28zhmkUgcEwMTODv9tMn1Xbj/ADu7GxgZG2YwSlGMJBgsvSQIVKQCP6rfYm6XATEPR5UKacONudQcJibHMHYoDluggUo9jRvXruHQoeMYn5yhUW3TGLVtVUZhv4BQaBipmSlYTH1OOS2Fh1d5/XYagQ6H0NroZMQZA+Y6lJUt7aFta2Nnc9sIhnI7a3LpFLw3tLLVpDHws9rSVRtiDjwDqaqOEzD494glgaR3EEl7CqNDc6Ymqw6kNAlYhfwuCfs+Ugm1jKVzMADXsy2TAzc2NwFTnom2JF0uACMScX7oqLSzPgOhdgUEZlpp1eES/fngAfjF/ylAu+g8clY+pFld0AqsVj8bhSqGRqbQIsirQtCta1exdncXJ46dM0Krzc9qu0uBTKtAWihpUIj02xQzvj5ee+PbWHywgGdPvIKpMR2OJDz6Akb1m+5dVOhqmysH5oOZ56mRsOlBJBTyuQJJRpDfZ/Aheb96+QZOPXnSEIjd7W2zouH227C2/gjrN+7hzJEZbK09Qnl7FzGfg+BFLyCi7Wk125HBloPz4HXD5vPi+o/WsP9xEeOhccxSNJz41VHU/SVEPINGjARcAwwkPVOGK+oewL2L1/Haa9+kGLiLkIMEOjCCWGgEx584geihMNbKD1Dp7WBgYAAR7zAG48eQy1QYmL2I+RMMbCS4lV1sFTewk19BrrhqqoUMxaboS0PwuoJI+FIGzFudMjyqB01CpxXfDslLS6skBBrVHm5VKQyLeRJEkjH6SY2/q6GVzgioq2+n5EA8SHIfiXIerMZOtXrjIMltkUS0GBwlL+NBBmM1RaHQbDQzDLIe+J0UlgzO3Y4Hb/3gTaxvbmK/l8deegvnD53F17/0G0jvVfBnb34XlW4ef+dv/S1EXSk0KsKCrlm5yNXKeO39V3Fv/QNiVBEhXvOF85/DOxfeQ7FZwPAEMSxCZZ+3IBWkEHfG8d6b7+DE6UmEQ1YsLLwDR7xNkD2KqfhTuPLuIyzce2B2RU4eP4aXP/t5DA1OY2NzlT5hw53t21hpbFAIUKSUKuZweyVdwLGho/jUyS+Q0MZNHnGF+JLluGmlSQfTVO7s+OnjtEGtcrnw8PpD/Kff+j08+6Un8Sv//TfwT//xP8fVn7yB8aE4jswfQ8ARpd+3GYASiI2MYX0njccLD5CKRYhXXmwsb6CSLSE+EKR/OnFo8hTG56fhjDixfm+dPmfD6efOUzAUiMluBmbVrXaY8pfLS6uKzcQXF2qlGq7eeZNi4y5s7hZGEicwN/ACintNfPDe63yGAvwJ/mzQj/XFdfq5zotom7rB4OfAyTNHDJEIJkeJr1EkY6N8Pw/++7/z9+DzNGkXEdTzJRLBJjKMHw0SixptXTnv1TzFJgP8s888w+sH8GjxPjEpRWztYyeXRmJygAS7xb/bsb61jZc/9QLHz4/VxWX0ilV0SFSqlhrtXqm1vCbJtcfuJrYzdjAQe70hxg01/QExskQBkTeCk+yE7k8SSOxRvntf5NVC8VepkixRiFcOVtoTA0mcPv8K1u7vUoRV6csWk4seDFPI8jM7GxskPaRK/JlWQz0miEmlBtKZdTh8xPSu0ieVkuHh+FtIbNSAJEY8yRG7lKvupR3z4fg0cQq3Vr2HzfXHJCo25Es5U7NcddIbJAdK+VJ976iffmbTQUQSHsYul5/ijpimGtQSORJ8Hr9P9I1k0EUioYOEOtvD+EGbcJJkVUsUy+Us46sO+gUoOmizg+OMEx4UdnPEedW75zvV2tjP78HjsRMnDlIQ/b4YCsSaFsVPl4LE7tF9VDqwhkJxB/6InXbh5Hy6aTcUPQmOcdjC5yR7sWvlmvPU6dP/KRL6FHZ8D5eTRJxfPc6dyuA2xHRIyG00UmGJ+WIsVBqqqn0dxBaKK/qByLp2nFX5RE19SNFpW8Iw4gxtR/XItWqv+NruU0yLqEuo9dX1k+/EmOZWwx3acEuklOJCBJj/49yQRylQEdManJtshgL/cR3XXn2EwloZKrurX1bak5sxTWm/5XKBz6HiEnxm+rzyrou0CaUAujw9DJCfWOj/6pRqDigzNrctJKB8N32rwjgocS3BJVE2czyG579yFvGpMMWTUnglHigaiCldEkRxJTXa0XhoAcBJUaCDtMrfr5Fg5mt7ZkfARjGp3QCXxpLChoNqxrVDUp9Pk9ctZHHlp3fx+NqqOQeXHCTO8DO1atukg2lXLDUQ4fPSNuhDFfqtOl82my36gA4fcwz6JMX0Ix3AVvqUVrQT4xEMjOvsGwXMeAzWqGIi4wt5Y5MiPZfXAqVqr+eQ308jT1HarVmIGS10qqpUFuQ8aDeBvKnWR4Z2a/E0KPhtCDPu1OlHEiDa49BODG9N2wfiIdqTRWlZSvGTP7cO/EBpXzW7wR8b7TyWCPHfAijlKQzrFcOZ+xK7/HyjVkGxXaJvNRmbGas4bmqeqRRGHcDttCT8yUsEQB1xNqUNKaefopefsRR3qv06FYc76GOArWF1YxV3793D7uoOfLUIPvdLr+DW8hVktjME0hPYy6RRXM+awy/baxu8UA2jZ0PohzJm+8dHomDtegjKJEE9AgANdGCC1+7mkN1fpxETgYh20TiJxLAHmf0FAu8+0jUSVZ18pvO161qJp1FrC4VBuk8DUlqEjMjR9KFTc2Jjf4u/NxEfCsASaJL8tEAfMafttXVITkSg8SOXoyGkSca7URKPQRwJncUTZ55D07ePB1ffxAAnOzhMw3W5kCVh+A/f/x66rggDb5jPxQnWci7BS4fJ3HRkF41aVUZOHX4SZ48+jXqxizWOlScQxMDgCJ+RFk8HUB69Ohw6SFxUj1SHP6R8W6AaJ5FtaCW7lKF6rKLcoMOXu6inOQ9tThYN5Pjh5zE1Mo0IA1uxsEtiTIWsVWwGnrmTR9Aj0VTuoYSWpSM6zd85yTq0dEBy5fbK4ybdEbDUtRWs+u76N5ETQoa1iVI9z2fI8e91lBo5bGVJBMs7BHYqSapHbfXIaLRCrFw1lP045J3H86eeN2RLB5nU0KBE4qxsPuWr2RnQtAqkg0N33n+EuG8AR56dgUoOmdVveYJcwAAtn49CgrZunFkVAfRLitucVOdc2p28Voskn9cXkJnDK/zYXnEdH7z9Nj79zOdJGrRzwEBCUV/vFXH5w3fh4vwfOnYCwWjcjH9hT7m1VNrKCd3JIRANUqikUa5tYXNrA+nVMp6cf47AMkz7pp2SfFgJED4/VT8dU1t7bhfHgGCuwzf6JbKv/MkGv9qcu5qaVpTaSI7E4CLpljis8t9KRTolg63H18X+7goqFGY9BvMyCUZ9ZxMhCr/9cAUfZu+hyWdM+F04N3EKo74xfPT+At75+SeYPjeK45+bJhHwMijOYjx5BBbG9Dd/9CZKhSJ+6Te+gb3WPSzeuE/F7eJY2LC1ucdAWsTTXzljUil8vgQD9CBCLopgKvRioU4CEkQyShHtEiC1KVYrfBd+n+8swFIKUpfzJKJcqmVJLDOodhjwJeQ6Vrz17ffgKNswf3TWrN4W8kVsP9yiL1owfCKCTqAFa0irJhHsEAMCtjBOxM+jU2hit72JR8U72CQhScViJLTnMDo8bgDq0gevI5N+RKJCe7IlcWr8JRydPc8gEzSHxj0k87DVGWQIZtYKrt68hlR/GtcvLeDmw2sMnk586fyv4JkzrxgbcvuD2K3k8fvf+10sZT4hGc/TFxom1Wd8cI7zwzllwCkUGmZr0ebvwR+OIREYxrnxYxRWW/jOd76NZ88eQbm0y/i/j2hiAKPJs/TbQaSGJlCiaD567CQ2VjfwrW//IfwpNwKjPjSyFG8UNaNPUCgyJisVp1DLo1to4cmRszg8eJRkbpziOkB/A7aX10zw8waVe2qluApjY30VP33tO7hy5S0GlA6++pf/AqbPTGLz8ZLxtY8+eh+zFPHHD51Er0nRE5mgL3rNiq+LZG+Nz1Qp5E1L/Xa3SNFVwAMKCeWQuiw+VIinnlCcon2YP5vA0VPHsbOawfKDJZw4fwqBuA8rjxaQoxjerjyAO0nR7m3QH1yItUexfWvfrLwmkmESIYIxMTAjAq369bT9HgmbKiCo5FgiloK9I6y24Innn8Po7GEs3HqI13/4A4xTUPzsjZ8SlyqmrnhZEZMiHg0SSeJBdIC/8z4i+R6SS5VUa9dL5oCnKh8Mj6YQ9Pixz3dtdasUlCJlYawskVAyTqj9uA7Tk0kRY6oUAcrd9yJPsTYyNk5iW0UwFMDDu/dRIyanSPi7Hvov/TJCcmklXuVJBnTvEAm8Dgv6kkls7+0akjA/cwpjg8extb5JwlhBdDBBYhoj0XLQ30gemnRa/kylWuBrEbntXpOi6Hd2iG0gJjdJzIStJIyMJ13acSScMPhi06KlCCVJjVLEArTPvY09kvsCRRcxi/Ys7FflsL3dfYqAKkIBkh6SP3U+FnY6usRQ5WTz+y7e20GS46Z96HyLOWzGL22v94S/fGfSKQQ8CawvPWIcpKgkCQ2IlMcHSTrG0WSszpYzxF8Sa9pshVik+dbhRTUZVNnKLu9RJdZoQUVdOtU6XSUMs+QTtVoOyXiMQr5tctVNLfCgBaMzUfhHA/BG7bw244CPsUYrx8Qi7V56iUthb4TzRyLI9yCYQ90ZK20SI4pArcKbzuJaHSdx1w6ECi+oKo4KC2gRRbimcxxaLBLPMCUZSYwanTrq7Qr9qg51XNSOqxYJdGhaedguDnJYNdVJZDVCdX6/Za3D4VZ6g2yfwoD/opilA88qoLG/XTXVTe6+t4RqtgOv8r3Jn/i0ZifZTZt2UVj1OD/7+8QmklZdW+etTCUpv86K+Ch0SF7JSTokljrHoJxzs+OjfjF87zJjsc3RxeTMMKbPjmP0WMycvepK5HNMVIGGUoURmGNAsiF7Ml+cZ6ddLfedhjfozEO9neFbc95MljvnjralBTYahvl5PgXjSw17axXcf3MVazfIHSg8xUccjH9BVe0jj7BbyRG1wk071O5Pn8LBQ79TL4gMCXaFdqqWARI9NhL1gCtKcqscfxJgXxSLD7fRo70nSNQPnZihbaQQI3+MJ72mMIkr4DKLZFpo0GKq3qaYrRiO+oiYtUzs21ndQo8i0GX1K5LD4VEmBG2dTxsIUFimC4yJlYNshlYHIb8NOi9Z0nmDNoVwk3yA/qXGSBpHP4WyDv9qjvuEwVKxggLHq0cybiMWBcjHdE7HRUzXwqyyUNTTAOSyjQqFnrgSx0c18FWrvkNhWFfVpp+//oP+tYc3sLhzGzqcZmGwCAViaK4E4cmM48u/9ks49ek5XL96BQ/uLMChFcosFRA/U2+58KWv/gpc8T7WdhYJWH4EQi0sFS7j3uJVbH1Shbs0j/nZM5g9NovhwwSngNt0H9Q2nNWt1SAqVGsOmcotrO9e5sBWUCc5rLbSKFRIcEiMdVhAKyWFSptA7kHQkkAxn0e6lDYNihKjUv0EJFqCcrbaHTdWl0jkSsqp9mNmZBSF7Ar8w20EhygQ6BC+RgiHopME4VECkg2r6W38h+/+iGRSpQSDptxWgQFcaisWSWKQQeTcyfOYHzuOtcVdPFpdgo+GHh8YRsQdM/npAZI3dcbUr5YOLxJ41W5d9aC1taXOcBp4HTxQF0Q19lHusphkMOhiIL9uTjZPHXmC3+/TSINQIwytKCl1pZTLItRmYE+M0hEZnBJRc0jHqF4tnPCzxUwB1TzFDQOZlc+ulUiHl4req5WgosmHtDE46ilVpqyWq1A4EOTpxHq6zfU1jI4OoG0vY3nvHtayj6n6BKbk4xQSdQKEqxVBBBw72zhOHz5N4UTVWaIxaZuN4BCJhTm3VORKISHZz+8VcOeDVUyPT+Pw80c5AhxcOpB+aUVZK9LaHqZty7wJlPo3ddlU4CGQkqxL4WsrW18i7MqBtPL6xFsCiM2cceBg8af6HF+OPYFUh95cFEU9OpDGRmk6EgKVIglJhmDTblMUkhAPBHF/4wpt5jYGSYId9RjmOM8T83NwRUN0qIOuYl4f78GBM85PIqMVfVHz/7rSrz83KEy1YHPnygLd3kNynkQ6mzZpAFNzo2jyH5cfrcHJ8Q5TCPujfhOYdzaXsF9bxPfe+yYqnTJtyYup4CDOB04i2FcZrDiKJJ8X1q9zDsPwtT344M+uYPrwWXz11/8KgwHtul6jH20gU13D4tZDiqx9kzqhbe8EyZY6AA6EJmDleOmU987eJrocI4+DdkZwUm6bcuRhJWi0GJAYnJRvacaVIkirhDowrPzxTqeNIgN0g/PuQwBhX5yim/ZRyPL5PAxeHTy4fwMrG/fhDHgRpU3RBbBO8VPaKiHlHcSx04dw8/FlLG0vYGaeZPLIYcY+KxKOEWQeF1Fu7+LB5oe0zzLtic9VncTnTv0Gxe8hjnEPu/UifvsP/gWstEvlY/83v/G3SWz8FA3rZus2qOYnJJsffPwJ3vjgZ6aebpC2liCRGRkeot94kFaDDKsLMxNHkBwYQLpcRpMEX7m22qfzUujpwFNupwAP7fDUyDHM8WtjbwUPHr+DxaUrDD5exAOjiNkn8dofv46RkQl85he+iI2tRXz88H3s5NcxNJLAsSMn0CsS8PN2TB4ZhSVswV53hz5VNiVNm9tWBu40BZcf6joo0Rh0M4DUezhz5CyxkMhPvGS4RDQZQq1RMvnT9RJpEwWF8q8tJOEiY+F4kOR4FPl8Bo/u3sH4zBSq9QJyuS2sLi6ZHgXtfhGDQzEMT87i0sVrSK8XcfrYOUzMjsJGkbi9uY6NjUfY3t/DXqaEwVRSOQzmIH+uncVAioSYNp/fIyFJ9xCxB0yTGx28LDZrCMVUoSNK8l816WA6ABWMxhi03PDRb/u9GsKpMcaNJN+J12lUUNrIILNVxMbONkXQIgbHBhkvGJB5zXKziUyuZPLyRRx1cDjokUClaCS56FjUYp142yY+5EVoW4gkGLijEeoDL2MUAybVv5NCYCgVJ4kJm7MihfQubPRtX4CitFE3aWAOp5fijPbcLput8WgwhnyGpJ7POULRuLe1Z1b72mQoVYobd99PMTAPJ4WLL8J7hoZR3i/x+mkEEgnEU6PY39lnvOujRlLe5Lw/88VxBIa8uHVtEUt315FbI070fHyfFFY59uS+JJ4hkzYaih3simn7vprVdcskaV7iigeq4BSO0K66TRIHlTUUHXTh8eI64ybfh9hht3GM/pzcqaJMz6a8/pCJTW7OhzDYoa6lvJ7XQWLOryrHUrirFWmRtN39NHLEsh6xQfnv0eQQxcsAYxwpG4m0l8KmRUKmdvo6JNoTRlNF+MgV1HROHUAt9gNSro6LSvXL5nc51kp5cPGdGEOIyUpLUJdtT4T2T3HoJxlVDwpfrEu8JPH3Mib6ieUU/VbFP/7R4/IhGIiY3TsRMqX/qCV/pUHu0CBJIvhIKCrOiCpL8CrNRYDOITUYLmIqEG9SUDQ6JMt8zzZJWttKQSkRwbFTGpaqxyh+89ZQEQyd3VK+ug72ahxa6qjHPyv+OklIlcah+6v7t9LgNpeLuPPRGh59uAlr1cLx5/vonUSMOxbGZxJZcikdclRBBJ/HQdHoJBmk3XQoOkfGKcps2KFfiiu5SGK1yq3MAhq3EatqclWj4N8j1zr7ylEcemYcviEPH1g7MIy3fLaODoYT01wUgKptr9Q5VaRxWSnUOP89jlGN9ys3Zfdl2kCDNlhn7G4RbxVDtFDFQWB81a5DZr+BnXsFLLzzENm1AqfHRfvUDogOFYew+mCV41zHyNQgr2ulYJS4EMbymTh+btqP+lrkclX+W5rvoLmxmlTCSMxHcRdAJlvFfraG9BaFfp38wmnlWDnIWYZw8oUZTD85BF+Yc0Leo5V77ax2ae8mHapP0t0l7rWUSkdP4Bhuruxh6TZjJXlQnbZbLXL++Fx9ClIvBZA58Mzx2N2roki77rk79BGlXbs49uIxFnNWxc7P9YhBwuQubULFEBzadagWKcg7SBDLaRjkd+IlVnjpr2XG61a1TB9ijOlZkS3RrysFWH7lf5zpqz2qtnW7bQdGoicwO3Ae04OnkBwawXpmF6//0c8wlhzA4LE4NpY2MTE9hu3tPbz3J7cwEZjE3/z7X8XQtB07u3m4UwS63i7WScyXVq+ipuBeCcPbOARXI84XGsHZp05hbIqD1ciQgDWwld+HO0GDYNCuNfIEw4fYTT9AKUswrhJIom2U3BmqEF6rTgPsxJHeq2F/M4Ng0oX4iJ1BVApGeeok/VsE5ToHlI595NAIBoYcKNSy2ODzqanMsH0ALx19CgknwYqq9ubmPVxcuYc2g6vdwQEyYOjD00+cZSA9Refz4vKlGwzgJZKsUfg54JHAwcqslE2dz+inYjpL4RFQmTY6noiyTgTrkGSdajhP51JFD9UwrXfpnCTr/bbK+hAIvR1c/fBdTE8eRTQ1YVYX5MTK01UZMNXOblhK2MgvYi+9gvJOB8P9WUyExhAgwY7GIgYE6fUMFDU46dRrqyuIUCTYqN7tdQJdmw7f8iGWHEZ4Lk7S3cBuYZ/vb0U5WzSr/zqcKRKsWr86vCjFGieZ6LqaJIr7eLR5E9v5Vap+lVerkmB4MeE6h3NzT/N9CW8SHgRvH8kmua8BOR1B0fagNxIwgeTKT26gU+jjla+9AFeCwC340g8TGQ9aBpM8k2wrP9FNEFUOoFYBVCVDKSRmB4aAooYkfY6j7qkDN8qzM6qMorFYTOP63Q9Qpagr73UwFj2Kcy8/BRudlUjNB+U1iOQCWbUPrhRI+gI1fHLjz7C0+MCkIfn7MYTcYxhKzmDq6DRVOgVPvohkMmUUtpYLDrayDspO/V+/xP95XXVIK5L43Lt5F7OH5k0wUMDaXd0k2a0jNTqMTDqHiZlZlFSOrExCYkvjT976XVQsG4iNBjFAEj1lGcOIa4ikpI96p4K1jQVcuHgdZz/3Ep74zC9y/ofg7PsIAkr/6lKQaoWnjIatxt+LDCAqeUbA5pfbFoDPnH3okqCmaWd1jjEFH4Phfi7D4NUmCAVM+bO2ysDRp/wREqigg/6l1R/6lJ3EjwCidJSOhRSF76stYDJjzoFKeEkMktCShKk7XrNPYd1u4cHD+yQ1ec6jHUsPd7D06AZiMRsJA8dT7YoFpCLv/TF48odx4tQZfHTjx7jx4U/hCmfgGugj6DiEp499DdMU+T986y38+I3/wuuREHU9ePnYF3nfIbx55adwDvA5KCysPQVgOyaGhvHic8/yHgxy1ho2d1dw+epdDkMEydAUSdAApkamcGLqGAUnSCxdJOcZXLp5GdduX8SXvvQpDE4Mo0As2y/lUS7X0Sl2ELUHMUbCdenSa7SNVcxOnGJgTOKn772KdGXnIKWO46TdhmrTilaZ40Lbs3isiFHMuynG55JqiqGKB154/BGcevY8sYfiyB7jNev0Z60o2UggaLpN5b0C7VoF4xNT9IeDoNihT/g8PoOlEksVgrs6LnuJPyLlQZKvxwuPSbLXaBMlRAdDtCcrFq4/wslzR0h2SFg4r3/8H/8zCvk9nH7yaXTr9BHij4uCJT48wXhSRb62g1BqEI/vP8bjOzd5v4o5cB6l4PNY/bxmA/FEBNVGTVwHiQgF6Z4Op1HUkOAOM3B2Kh2sPHxMnAticHICffrF+OQ0BhJj6NQs+C//8b9AOdg1tdgOt7G3qQ6dLgr0DAkOZ1OCoEabdocobD2mdf1YMgYbbVrd/waGUtjLqvLRnhGcUb+HcxTD0NQEY1Ya2xQl8UkKokqPZDwHK59fwjNK8mcOi4vYNmgEJLCJyRAmT6fQdudM/vT4yAyFTMuQoQLxqVluY2s5h/WFPQQsjHEUCNMzx/D0uc+iUXXiyuWP6Wt1CpEkMdlLQiKAULomjOA8940kElMknCQ6FsYLpdlpp8FOmasdRe1W/uxbn2DhjQz9Vt01yam8fgq3XcY3El8KfS2lKL+/Ue0Yn+tbq4hHtOpMwZfd4XiJoAs4aUP8TTXWhQe+aJSkPEpiQ4LCeRYhtHt9fE4b7cXDeQ2aqiemnTrfSwtMJca/tceP6Gd1k1IW4XvZrQHao3Y727R9N8kihSOJltsXJJmSMIsSw4PYoRh3kTCK99JwSOApJrLEqRbJG+/ZVoxiDFAqJgeC8cwLK4WXDtr3W3ZyhbYhdE4vRYKfRD/uhNNPQhkiqQv1aOtePiu/x9in/hdqaS7ypB0W1cmvMC5WaiXaf53Pyucgfqudv5vzYuqfmwOifLR+w+SaHzRAapGg12gf6i/C2MT5EOHVLmKvQ3ykrWhhRzXvlXfv55g5+GctYFUYH3XoUHin1ASTKqKUJUebY9lGgeQvvVLDxuU0tm6lUc3zHnx/pZ5qjPhT/JzSfxp8liZUUlGdr8VPihxXdYjVmHs5HmpMpUWi/b19+p3VEEQ1S7MTn4QX6g8zdiSOueemkDwUgTdAoUB7UEqcFlq08GeT3dHXeXcTKyQmnE412aF/kISXGkWzC6r0oz6fycpxUN63DoRq96ZPgi9xo2o++9t5bNwt49pP7qFAodlRlQzaszdEnOPneyTTWonW7oCL86WYL1GYHAiSwAawt0/ib8lzHnXmQwtCWgAj0lGMNyo6lNw5SDMLh9CvNtEgHuuAr7LN7STokaQTA5MRJMbjGD2WMl10tVvkobix/fmOiRMSbxxl3lelOrUIpWIYSt2t8nqNchmtUg41Ym0mUzo4CE6fr1fBf+8iu5872M2iuTs5AA6S9BJ5oHb0XX6JET/Jf5sC301xwgnVPNKuVDLR9EQg3nbanCuOi0NFVjhv+3vaNarC8o1/OEtSTgB3JHF+/tMYDx5BMj7Kgclz4LTF1MODaw/xtW98HY8ZzGQwwZQND+5fRPbRKl4585TZ0l/PUpGnRo0TD42Pw+brkv+UUSunqdYWqYwyuPv4NrJqSUtjpwwz2/D2dgqp6BmEBmJU/I9Qad+jkivwhekYHR827+Rx+MkRVMI7WN2+Zwhtu0VFXvZgf3WPQYLBekS5SRajXvs9AoorQIAKMKCBxKjFAVQ9ahJG3rNdaOBEYhTnjkzB23Hj8eoqrm6soMRJDxLMnjnzAmanjyO3X8CVm9dIRhsEK6d5R6c1aIBMh1nKzQzfa1sREr0Sv797FL/22a/gyc/MkEC3+Xk6hkpqEWR0snd3bRcDg0mElGNE0FKuXq2fx61bH+LerXs4euocKgJPOkPQHaYC98PpU/1RVbFo4N7ji7i9+Dbq2CZhraDRjCDeOopffvJrOHZ0ju9ah8fnNDlp2p7SKrEOsYiqtqoVrK7extrKAgrrWVTWsggRKAMePx3BD1eMpGggiVKBjkrSdujkCb4zHYZigKHC5MFrhUDp4Dp9r85bbVcOV1feweVbtym2pvDs/Ctwtkg24glzgEd2k09rBSdMu4jCTWVYTRfMal8oFEKBhu4hkfD5vYCHgYUX31zaRoyfD9GJpLxpCBRINHQCtiqd6IDZQStcgaP+7WD7Tr/+ax56lz8nANzdXzbiotjYwv3F+7Bm43juzGcx+8Q0P9UmsNIXCURWBgq1h7944afYoIjs0k77FAADMZKeapACLAWV5zx27gyCMb8hvkJv7TYoBUh3/a+//uuKOTkSyRi/wT/sMIAGwyTDOohC4r27u494KmneW5tsjA8E/jZ9rUElnsW3f/7bWNy9YrbcVUN6KnEWJ1Iv4e3vvEtReQ1P/MUZdCJthPxjiAdnEfam0GspTy5G+1aWE6+lwEaAVAcxhgNz+FI5vbYOHQItFJtF5KsFAm0BhXqOYLCFwlIBnX11LQ3j8eYjLG/ex/h8kGTEycCqvMA4vNYxNIo+lDIqTaga0zschy4DsI+A1YXfETJtygskNwJh5TL2A31UUSCJYnAjSKn6hgBe+WUKtPHhQdxbeojhaBjj1iNw1GcRGUzgwZ1L/EgFnzz+CcUvfdDR4btO4MmjX0ckEUZ0PIz/7Z/+Ln7lU7+Ko3NP4B/95v+Czf0FEt0+Zk6OYfrMGGqMUZayIoYDNRLfXK+EKsc4TFuaIEEcnBpAqVnAR+/ex1fO/iWkAmN4/5MPcHvpAmrtLRyam8bnn/9lvHTmF9HkXKbT9Hf69nZ5E/utHdQoRNTCvtfkdQvbWLj9mESGturWwWCSNoNVbURdUZw8fB5uhMw2bY1ErVIomHxk5Y5GfBHUCiUMjaRwbPYcfYe+73UjHo8hGFTjFpJuCmy1JA8ElINK2zOHmC2oMShVKSz3aVfbJD7nnn/S7HR29X2Q9PTpt1p1D4VRJuBfvnyBQaVADFEr/GkMD82iXm7RP4mNSq1rNZHbpW9/9B6xOoup2aMM/CReDIjyycW7S8huLyGW8KDZ0XY2LYzByW4llaSoUjnGwdSASU+5c2sB65srJIABQ8gb1ZrZYo8rnaPtNytlIi8d2kyF49Vy9bDwcAOrD1eRinBM0rsk+TEMMrh6tNCwuUmB5iYhTGBre4f37nKOzuLVH7yGyZE4xsdmTJv+9a1NkvgOQhEPBkYGCdEWLD9agt/dw9zUIPEphIePd8xBV634aZXVnMXhnw2zsPcwfMiP0y8FkJrKUpR64A1Ookss6FvDFCvKqxWJsSslFB2SrVy6jo9euwl3eRzHp1/Co1uLyOW36IT8d+EXCaMn6Kc4Uzt2ktT0Mp7+2iCGjysdTvSAZIGETm3lfRRTSn7oUtAKk7/1v76JVqaF5FjMVErKcVxUPrZN+5JdqElKmaJHvq/0TdVSrpcKZku+SHsTUdB5HZXaVUUXTiUJF23M4ePr9uBhzNDqoQoNiOj7fAG4+G/K59cuYTw1TLy0mRX61cf3iJm8LzHcQeLRbVrQpEhSCqPL5ydk0y4pyFQNisHEiJFWS9VNqvR9wQLjE+1IfUxUNasHHQpnfKHfaOlZO62qEOKkkFVuu4OCQLpDTZIkVMQ/tPpu5VipKIHdbTW7IZGEzqYwjqn2Ne9ld7U5Nhb6D/GLY2WqQxH9hLfa7c1Xihwb5UzTbkkEXbyfatHLxpU7roOOqgaj2tkC+Y7OxkgA8zk7bT4zyXoP/BwxVbZDIzC7Diqm4GH8FjlukMTWVRKMwaBP4dT580ULO8eKr2HEgcp1Freb2HvQxOPrG2jvNRj7Q/RFkXNGKvKPNkltm2TRTzE/NjwOrzuJ/ZxSPjIkfAc7zeK9pD+o1cu0V9oGY2OD2NajSOv1tYNGoTLgw7HnpzF5IkFR7CHZN0NrbIAvyvGhyKE/u5WXToLusASgal9OrTbTL0RaW3ynHp9JudPCcO16aHFA78tJoS0SlvhZzdfelnbIV7D08TKsJYpIxlp3QDsG/GjXhc3lXQol8aueKZSgCksOl85u+PgeFN68vh5QBy11HsxLXqEDqvsF4lqPc0yxoIpMvBpxmHyR9t/VTgvf1R+KUCT5zdkxm5PvnvQhNRnG0HQSwaSfPMyLKIWp2xNG0KVutLQz3kPE2WbTYp9EMrkXx0N59hoDL+fXEGul9lCYFStplBnTK/kCyuQ25RznumJBZnMP26tbxs7atBtxFwfHK6GqOg4XsoyPXYoiLSxKkHcoumghZr5DYS8sv/6bZ/oRDOGvvPA3cXjmNA3RiTQBe/XBGtoMBu/98CO8cOZF1K11xJPK73Ihs/oQs5MxqjoOQtOJ9b06gkPjKBAAhqKDiKTiHBgaNG/VptPltzIMwA0MTEUYYLV6usWg/y4+ufU+CgRlHeyq0sjbDTpFlZ7bIEB1qXRJZlocoEx6jdeqwBvnFT06fOFFZUvF+TcxcNiF0FSbxIMOy+Db67gI9laSaqrHXoRgJMXJASZJloLVgYMZWxSfPn8CFjrm0OFBrJbqaFYC2Nopo9n3k1iOYmxwEpFoiBOubSUnHYEAzIBcJwmv1Ej2cluwc3JGqMjeu/AWPv7ZfXz9V38dewTnBxe2cWL6JJJDAxifGKQx0LDdbpIyOhwdSyuJVhL7t958HZFQgGN5CKV8k8BWR6YqddYjMJI0JxIoUcWlW6vYSF9EvvEY2zubKOcP8qLsrhDc3Smc9D2HXzz3GQyPRWgoRQYundDnMPJ+jXwZ/kgQMN1Wa6ZluFZGpG55CVQrm9h6cBuPL91HkkQ9HhxlUD2OyPAE/KkEfJpL4qtq77ZJJty8Tp1KXYfQgtEgFrc+wfXFD7G6QrJjGSeJPAGfg4TT5cDY5CjdhTdq2pChyNvPbdAxLTj19Bk+TwfZnT3cv/oQicAARqaHAV8ddxcW4LSEcfToMZRJHO8/vMyxsGNm6jjVf+Sg5jCdToeVdNBIQKAVdM4+wYA2x/cuFoocT4qPyi4e3lnAyOAUwpMeXP34Kp6YfxkTc3N0Lv4En0X59conpJZEvryBb33nN9Gq7EAdy/ycg3YnCns3Cj9/Pzr/BAbnxs3qk6nJT3EiQqK7SxOIlEsQCCT6tHJtoepQY3Y7Y541z8BZY2CLJmNwq8QjP6lKNyqrFmSQerh6F3/6zh9gt7OAZCKESZLQR2+soF104df+zt/B2InD+NEHfwRXpEX7PIKIZ5hEw4cC51g7HQF/hO+vGu9qmqBDMTqoVTeHg9TQoVDbRY7vuJ9exf7+lgHP0ZEpPkMPNy5eRquUpn/Tx2hzqpLjdhAESQCbtT6mRifRoEifmDhCwexCjvO9v1JBLDlKztsjmIRx/8EdvpHKPAUxOT2Gn1z+U0QmfCRWFH/qg6DrKfee86Rybl6SBl/Yx+DOces4TVt/lXzbTJPwqsGCauHW8rCFSUp5fZtNVSaaePn0M/B0w5xfP/7Dt/4AroEWztCftfW+vbiNL//ylzE2NYde3UJ/3MCthau4dfsjxEgO2x0PCXPT5CtHYsO0Aa0QdpEYCmO1sIj7C3fQy1lxeux5vDj/S4gGholdHfPMNQpSlW7Nt/O0Ac7ZYADhYR828uvYK+2TVHHWee0mwdqU8qMf725lsXN/Dw46UaXOn/N1SD45BiQgLmLnuYnTOH/qWdy4dZl4kTBicPHeNo6fOgl/MIi7V++b4DR3ch7VfBt3rtxCmOIwEPUw8DXI5xi86W+nTp4i2SQ5YaBRBSEdSn3++edpn3aOU4W41cYnVy5gYIDBiMJLWHnlo0+I1UEcPn0UawubiHgTyGWyJJPb8CddmOIY3r13E1Mz03jMeLC5uY6Ll9+n+OojFUpicnKCAiCM9K4WXvZJAhoMknaKqgG0aDd37t6Ah8RodGKaAi6PYMiPiel5ilE76tU89jY2MTIzZRZklDJw5Nh5vPn9a/juH30Ls1Mp4ngNqyTiAb8PY6MjJv90ncKd7obZwxPm8KPIiWpHr68s4cTZKXz+K1/BxloWv/fvv0mS3cUrHAMJhGvXP+I15/DB2x+S6Il8dUiY1NjDbQ52h/lsOryZJuF1hPr4/F9NYfYUCRFjobr7JWKME7eDyHXjSJ0cIh9hTGCgFqlQMLWQ0Jrukl0SpIIXtz5ewd6jkimvmc+qk63+3UrxHCY5syOzs4tTZ7x45quzWK/voic8JTmwM1irUYnSxRgJidVWvPu9O7jxxgIiI/xZS80cjC4yXthbxHQT2JtIJOIokvgoxSZA3LLw59QsTwfHVCqOD4ZYUNvsAZM+JEGoTo2VBokEf16laLXCrLMXBwcjlTJIghYmYaHY3lvf43vskKTUjbAKUKh1OqpGwbhNoqrUAheJTa9BQlarmRVdtV7Xs3l8HrgpMkX6dTZJK7PCygpFmpr96BodvrNWZFVdSwf6hZ2mnKnEEm1cKw5acNHKpno8qCKXFmu00pgcitFXEiR7OsjvRZpj27dVKRLaZkEhRNLOKUYo5DSleJ0elyFBWhhr8ZoNYrBqf4sA6yyJ2VmgONIKKkONiQ8qLGDOOfGz6swoUqoqZ31rm5/nzxBLxTPESs3haAoWLeQpr16kt0NxTJbDMVUVF63US9Bq54Dyi1+qUpPNVbC3WsXqtTSWb+VMacBkSIU0cigRm60kr0odo2wyVUqUMuN3kXia+OUxHWf3S5wj3svgMHGh2+Qc9Sg+FevajFd89+NPzWD2/CgSUyG4yMf0qrQQbRMciBD+stP6RMrtHE+PFgiJvRoXlSRUYz+Vu1UjogPBwbHhFbRjbVbdJSiUN84x0QHUvaUirr5zA819ioQaR4FiqNwocwz4M7SDRrXPeH0wjurtYiF+SSSqT4vTy/mLeU3XzUKmSp9VxSqOIe+te5kUIb6T/FkLkaqRr3Qj0A47Df6bV9kPTjPGio1t+oNS31qMyzorNzYygtm5w8TmGnHIj/h4GJGBKHE0xvhEHsP4KlKvFBt1h9XCLieN82kxBF1L5drdkY9pEVS/awddMSaX26fPkLhns2hqDvMl+J2MY60g9ncLyJX2+M5KiOOYkNfo7JcO6Vt+64//Ut9dSuDmHz7AL3/x6zj/hTOwxd0oWqq4eO1jbC6SfFqDmJ+QQpMStJFskWDsFOnQdngSST6A8ryCJH1qpEC+FSA5ZhDwROy4fuV9rJJ4nTh5Es6QB7mlNE4+ewZNRwkBBnNrpIPN+iKu338TazsLVEhaxbRQpXcJeB3jJB0dXrFRUVFp2XtUvJ0BbD3OIsOAN3Lai8BYn4Pnwu5yA8VNN4L+IURIgnTQsl6qmvwsXyREYu6Ah0A0HRzCfHgIh+fH4Ew5sUPltbVHbGpzAkj2aCecRK0kqOyVDI3jplVQkZwmlbLek06lLQnlh/uo8nwBCgArP8MBVrUOU06KRqMt532SMmp4jJME+Gi46fQ63vvgp3jq9NMkwGNmZSazt49KtoP9bAbF7Daee/YcSgzuWyQoyaNx3Np9F7dXb6BCo2q1aMAEB4c9TIAKo09BYVmL4RdPfxnPvniGEy3lRcPP5Rh0B/jwJFYcV024OvyVKZ4cTh+iDGoiYJsb90nGrNjOPsba0n34u27c/+gBvG0G70YUz5x/CsMkZd7UBAIzFBgRGjWDaJ3OJWKZy26gUFynYVdJMC2YGld3zxjKtQo2ttZw9TIFxc4W/LSreGQEz53+PI6fP06iQCfT6plXwazHz1CgVfpmJbRB4HN55fTaQvehSUOvV7vY38jjyOk5dGgPt+9dNbmdfocPEc75yNgEwgmCBwnTjQc/w8Kjt+GWWNPGDANI10oBNHoetmaEhOMo4iMDtC9qhhrHgwpWKwfp4kPcf/QGx+G2KSsWJ4H2UaxMTJ3F+qpEjp3i9Yg55NUmUCuvLqrSdX4Px7JPe6vAxT836qoQI5AhGStW8fD2Ig7NzcARcCO7lydttyESV63lBgrVIr73Bz/A+PAURp9149U3fhvY00pIC4e/8CS2SZLqBC6p+dRAAlMjpzE+cBx+T4S22MbuDm0kPsS/E4A4I23lNdI2q80itnKP8WjjCorVR5z/krZNCM7yJRsFcw/FYp9qX0d2vBhMjmF64hxOzX6GAZ3BjSJia2XV5AKHwknTsbLXbOLR9fv0KRttgLbPz01Mz5j0rGqemJDJITYewN2di+h68pg9NInaRoPPl8T88SfwJ7/1x4bkOsMMBt4qnnjlFHzJKO0yhPdffRtPnppDpaO8wT2SaD86LtpxrYgc8aaUsVLg+Pj8fkR1KI1BW4fTGnxfe5CEJ5XCqYmzmAhOU7ymzRbnq2/+AKs712m7FjhJJvw+t0n1EIFPeFMIu+Oce6c5kNirNJCjKA7NhpGlsBO+OT1+CjQ/XCSxw+4xPHf0FaTiI9rEwebqMsYmhki0nfjjH/4+2q40bCkb52uHon1fy4IMMHxeErWoPYRkOGZWhs2hcT/HX8GZ5K6ymUNhNc3gR1shGSuUysQJL04MnSRGvEhsc2Jza5ukx4cU39FPIS+c1C6W8oe106GzKBNj0xT/Ltp8EPduP8D07ITZ7ndwrvgCxGcLbl+8hTuXLzA4FfCLv/oXMHHoMPY2s5ienMVrr/0pg3YHhw4fRX6zgttXruEnP30V4QEX4oN+fm6boiFKfA2TVFYo8GkPJAABkp6BiRhC8SBFFHGfgbzSKHL+7aZKlpUBcn7mOIl/2nSVVdM5ixdwUAwNk7BHfCk0ivT/IrGJmPXTn/4ZBoa09a4W8m3kiY122syZs8fgS3hhoYgLhShgVBKTGPtgYQO723mSECvOPPEkfcxHQXAZ42ODJEdD+NmrH2B3dwX7xX0kByLmbIhW0vKc69RwgsGwQr8gOSxRwHY38N/9r/MYndMBbpLAjg93363gp/95hfeg/cTCmDgVxou//iz8Y27GOe3WkXRaVBHIStKQR71bIdYwQHNub72+hccfpTGUnIWDJI0Whf3VHdNsJb24hv/ln/51uKfbuJm5jfqfEzw1wFJZQTuNTH8vEEe1yTV9+AiDfp1YnuZXnfZiR4jkL+YexqO1NaR1xkOHaun7ym9ulDrIbTewfmMfvaxSMmOcD1XnCpFkRBjjrMSfMmNanf5+QJgZ+RgnVY2C5MpFYt62Mi5pRbtOosXn4TN1SXxU/9thc5vzO4r7OpCsJkXKZFOevtIBdGhcBzpFslWy0OshyVM6DOdJZ60OVkAZo0niO8RB7RaqLbyDPMNDYcFBIHGnL3C+tEMpIu/26NCgB9USSRuJlNtvxeDoIMeWeOAO0h7tJG9KxSvwWWoUdG40+VDBiIg5hUe4T5ywIj4QphDzkTir8yexm3PXJImskwxqYauqZ9IiD8dFq8F8a44NOQLfVeJAdcx1ZoESm8+jFWJyFUPOOEYkZjqIqqaDWnU2vS60CkbU7zBu2jV+2uBlvFHqGcmF/sixUqoN/YAxZG+tgY3L+9i8umoIfig6jNW1Ld67AjXvc/ECZACmDKCVMUBlIsU3nDbGHV6v0a6j0i0S43mbFueS8+iiWOi5FSGqOHFmAic+cwQj84OMBYznyl6wqqQh7YB2oUKK4FhqUUadzZU+pd17pQNJyKjPidajdEiW0ovfl/Cj1Wl1m29j6ZMI09Y5Moxjdawv7+Pa6/ewdHGB/sdnprDvEhsK6RJ5HjkaybcablEB884SKz7GbF5LNkLOJtvUYqbErc2lswryDc0dn502p1z7UNKDwZEhvoOIM0UruZuIvDpomkPhvIfy720cfy1YUROgRn7Wp3Dh0EFlwMOxGP0qhGpBgp12RgxyhxnjZpOYnGW8GIrAQ74nfmfntcTdtGOndzbpQIwLythQBSWl7TJ4kkdazVkHBzlliXwnz1jTbDBGUxArPblRbZjc83KuZFJuLf/if/gf+kMzE5h/9jjH1AE/B6PVLuP25QcI2AYweWaKD6H8lxadQ8qKxJSq1i4SQ2PQAZAuB+tnP3wdJw8d5eQ2EGTwSU2k+KA0QP6n1vYq4K7rVlVy7dEujd6GgakE0gwoFk6aCDycZXTdGSxtXMBm+RFKjRJBpkkDqBnVZGm6ELFPEChcuH75IQ2uifFnAqbU394DKrhcCHGS3CCDvA4v9miwdEMMk+ycPnIGKQL5o8UHKJLsOxkweukKniSBPPXiPDbyq8judzGZOmK2UrONtGnO0lNlEwZVbe1YSQJkFAILlayyk+RrS0152VobVat2D8HOtG+lolQKyFbpEfb4juFQisBSxc6ju4h14vjSp/+yMf7tB4+QXtumwVHM0FDtQb5jPE6iM4HVzRWESPYVxOGt4+bWW/h44yLqNEhTU7WuNs8KHjTwTAip/FH8/b/23+LECxPmBLxWlpTLTPzkvQliJJk6DeyhSFEFiwNFd3DieJ+kubRfoirs0Ih3EFDB/2QIBY6FWiunFzcoaEjIuyRQJQ9GZ48iPBPk81rMiqeUqrZ7hD1qAy11ubK0gg/ffRtWdxlTh5IkLV3ceG8TL83/BTz7lWcZcGk7VN0OC1WsyHGvxrHVgRsHsrv7Zps4kho0hNxO0Ovaa9ijSPGRXCfpfA/XP8QHl75HItwg6ITxK1/9v2EgNUUn4Qtz5tv9Cta2L+CjC98j+dxFnA7XK4QwNn4O9XIfUd8Izj79tKkiYw6Ocj5cbgfK9S28/8F/xjoFilKpVRs35jiMM6c/g9C4D2+S6NU2qwi44iQiKeQ5bocPz2PuuTPY3dvj2OvkvLYf6ZPEBx3yXFvYQZY/88QLTyA2FqIDd0mMBBROpcHzPlaOcwb/7p//IyysfYgzXz5LwZtAgIGu0E2brXWfO4ZkYAKj8aMUxymzggrOnZOBI1vYx/LmXZLwBZL8TfpbHn36k9up1QgGD4pkk2eo4KvDUHYGq7IF5R0XqjtBnDj0eY7pNAm9AyozV8xz7JaWCbR1nDhxkvM9jY9I5v7Z//QPcGxmGH/t//43sZpfx8K1eyScCbz1xs9Nq/TwkAfeMNV+rwUP4hR+U7B5+XyVHew+WjHpLc8+/xKFXJHPVCNI7SA45uQ7FpFyDsNvJSD2GYhpn2++9lMCLR9Bid7Em3YhjGj4EH3PR5smuSbOqJSrmjHER+OokkS1aEK5Yg7bK48xP5YgyAawubOCQMxJe1NzLzV7UiWKPiYHJmHNAAkS89GxJANyBdevfYLU0AAer67RfqpAVDnMVQZMAnSRPk0R86uf+wZGUtP0nTo+uXIZtxcukHiQ15UKiM0G0EtRbLpbyFKMkWcQDxgIml4cGziFc0efRZh4+PDhfRw7fhw7tOdvfuufo17Yw97iPkYmEvj0X3+FyEnxxKBTydYRxShKy26MTR3Gw62HWCaGfP0bv4yF1VX86MevYYh2/bUv/xJ9Sdv+Pjy+u4ylW4t4+eUXMHtq1oxTjfipQKFW7VEJV9qlw+IhvgygzICQ2d/Cxxcv4sL7H5Fwr+OlL76IU+dP4403fkC/8SNNEl4vNFEhaSbzID54cOLIMdp6mcSuyusTO7okIPR9AoXZJcyWdhCbDyA4TfFJP29kOowvKVS2iUP7FSTHx4ipPhxKHUVpt47HS5v4rd/6HVi9HRIFtfS24Tifv6o8TPq0avx2yh0SYC9WFjYpinYwMpnE6edP48q9G6iSpA2TvOQ388Q3pf8MYnc1g1J9D1vFxxQgMZIqG8dBhzhLjF0UsPyKRgN4+tMD+PRXiLtjFpLmJhauVvHuj9ewsSQcD6BE7K5ShNraFvicAZPa8NX/5mU89YvnEPANQhVySqUcPIwJDVUpIvZo8YbhDw0O2dt/eA2D7ins7FUporc49hRTa7sYnbHgS3/7DKzDJOMkJFr9Ex/qtfWzooIEVH5PXf8s1oMUPtXEdltdpvqHSstWdDiZsbXZKTFWlk0ZRDq6Ibhu+odWCrX60C2RFGZdaBQsyFWaJs8/vZ1DqdDmrZTeSaEnVkEBqnSaXttuFrVE2k3jHRE/YpYIjlL/dF2RZX2Z/hLET4fLj3KRcZxjpTx5lVn1eJTv7aBAPCgy4Ha4zS6u4ma91TY7IsrlF59QCUilf4VjSTQY23Rg3+tnfGEsU0wxJRwJrHu7OajtuZ/iNjmg5ml+s7tcq/QofFscRxKxdolGrhLOJMltEm6KG4urh8S4C6kZjt8or+ezEw8CCPuDCPrUZdHDEOQwfEW7CEU1J2tUzE6ZCJiIuBZbVL+9Q+A2zWpIUkUYTeUWshKtACt9U2vGpj64WdEOmPx17bDqc8J/iRwdQNQimo1jqnSoHu1c/2bORpXryGx2sH+/hM17ZXSKDmWMkA9UOVfkYNreJfOoN1Wgg/Gk0TM8yZRe5n9uchwHr2chr9CKv4XBrN9xmJQ5OzF1/vQYzn72BIZmiaPkKmVyPBuv4+Y8cuT5HPQVY4wuOPtBijofY1CY8TlgUjhqjD1WVQ/qMoDpY2bhUmkYfHPdl2Oks1AdfpWqdYraPTy8dA+Xf36TVqscepUxprQggW9RZOkibVsPvlBUQ2oOULtot+MpC848GcHYsTiCAxRrLi9q5AlFPm+5YsfuYhmZxSwKjJ+FUpexnbGXHNEcBqfvqA6920VxGGCs5dz2KPBNkRHGZaXF8XLwMb6oQVCfQlpxWYLMwdgsgQDGDboAx4+C1kX/aejQaBuDM4MYmhvB+PQgeQdFqU/CQrX+eV33gZ1qJ0XcjiSD42OnWKe8JdeQv2pZzMkx1bk4dRlWSpTy9i2Lj7b7Tf5jiwFN3TpDESqAsBUPHi6judXC0y88bbYgmwSI+zeWkHJHMHVsBDUqmN11EiQ6jO4ai0UJzHWUC1Q9BA516pNS0XK+lEO1WjGVGhIpBj+CrD/kp0E2TQ3beIiD7Y9idzdvVlt8sR7KtVVcvv7HWMlfxHpllWBMUO6PoVux4sbdJQL4Nlwkgaoh3uJguelQoegI/NE4VRADLQPfuTNPmRSEewtLqBIgA/EwDRkkMHtY2X5I4pdHa9uHcGsIn/vUM3j+a4fxOH0H7/zwAgrrHSrwcQawECIJNywhHUxo85492DngPRqqujE6bFE6Lx3W6TYrd1oJ0RZlfMDPQPAQN++8jzLBmlONeqaMgbF5uAeGTNmiDr8/7ovAkm8hv15Efa9JgCRJ7jSMEg4MDfO9AsYRUxODJvXj8JMT2Orfx6WlN7G0t4tymRNMDFbajqUxjLHSU/gbX/s1HHoiRaJJ5yW4yCgFEgqmapwgUNcBRYGUiHmzVUY2s07SXkF+l8+YnMbE/LwRFS0FRDqp8vtEhNRxME8ytv1oAwOhQbOioTU7gY0A2BdVeaoO1jce4oM3P8C42ssPRnhdCpxqGbu5bRJ8O+amn8Lxc1NwxklGWzsE2WX4LQOYnj4GbzQIlbPqFCpoUUW6IxQQHFudmJeBm7xuKl2t/Hd6Jdy+dRGJ8DhGxo/QeUjQ+TxarVaRoRUSmGolDX/SgZ/9/Fu0jQa8tjAGwydx+onP08lH6RQSXBasrW7hk7c/JMiHGVR3sLN9n+KOAaZT5fvTQasEhtQTeO6Vz+P20idYJ7GKeGKYnTlOQjpDh6VIc+oQKEGJwKRyW1oRstoodEr79IEafLYYyaEAR+lgcdorCcJuCd/8l7+Njc1H+Mb/++v4yY0/RiIRgT9AZZ4YJFGm7VG1D0XHMRAYQsDhhZ0Xebx+B58svI185T7fOEvy26TYJOByjFTySevfscQwA6kf1d0Ojh85bVbBctkSXBTYLRdJOQomlcLe4dyR9LfoJ60O7UIrQRbiAgOaaoILm9wEFh3ATXgpfG1DvIkVi3fvIrO1jYGBCMrNLexR3CaiCbiadpL8KaTzNdSy+xQuG3j5879AArvKa9NdXHYGsAZx5hrW1hdw7NQkpsfm0Nh2opbZx/gkn9tTQ76zi7XSNhotDw5PfxoDw4dN/f8u56xOsdpngKvRrrRLpe6zILAK2GnJDAotrG+tEqw3aVsWREIxjI7OokdR2doENh8sMUiXCaojCEfpy74+7qxf4DsXEe0PIpfh/UnwTzx9Gt2AFbcfLyCQTKFGYUtAoX2WEff4MTt2FDMTx+hDe7h79ZppUNEN1NEeIDELN7BXzNNHaGMtN0L1IYQaQ3hy/iySowl8/9Vv4uOrP8KXvvw5XLv8CQmnC0+d+zyOn30ef/r9b3HclnHqiadIHA9hfT2D7/7sP5Mk5DE/MQMv/WKpuAWvx4e50CR+/ct/nf7AaeH7a7U1lRrD+69/jMuXLuIlEvQQ50VpQFoFDDLwqd52dm8TA+Oj2Nncxc+/90MMTTHo+nsI+BP0Iyuxu4lLlz4xxEKGq8WhsrZZ+ySve2oh7yL5TdDG1fmXtpzeMzsXAX+YAqxLwk+yHiBWDvswdCRuDmDpzKICfr1sxe6DHJav7lAsMzAyqFVJ/LY2tzCU5OfjnBOrB2E+s8S6zjhVSrsISFAysKlZ0ubG5gEJLnawsVHiz9cRCZNwEYOHRyfMSmWjvIvZyRScxJcPPrlNMrqPY2dOmFVO90CbwtyNlM+JW+9l8JPX7hAv7IxDEURGw4xXUZN3/+arPyNWdjAwmOI1SbI8UQTDg3j6iydx7BlVy6KgJ0lVZQvlkZZUtYPEsE+c4sfRLPXwxncu4/pbd2j/bZSzu3DRVyOMSSc/O4QTX5ozc6c271rL7FO8aqXN4qYt8/Oq3uVjsFdOtg6+ui0BdGoHNZS1IEJoJ6kXoeb/6lbcufyAxIf6yE8MiEb5bCGzYphPV3hvxmiRNOKS22dhTAqYijFu+k+XoqXHeVfaCUjgKuk2xYM6LlbwkHG32qzQvvg8VqW4SOBoRUErjUp10/Nr+/7g2XUdF+NyJEl/MOk0yvGmIOQ9tNKv3gYNkjV1/VRpPli1Gk4/YYwNhRP8DEmSiBBtzlQk4c+qxHC90kA2nSZRJ55KkFOsWW1+Ym4QxRLjYU8VxZR+px37LgrZPOOgCgdR6NpbJn0pNetHZNZBrtEn5yIZpchQuofa+0d9cQotkmi7h89jQ4scRiUWlQZYJkmvNPN8nwZ/rkeXYAzi/PQlwDT2ClAEuIOVdaXXiHgrJJCck6+oIojSIHhhjiPpeIc4q9V2LeCQZGsnQv/pHIkGVAtX1doBryqTH2SWG1i+sUJxVTI7cB1et0R/UyxUVS1VJFFVFd29Ryw06STENZHPboOCQNyXlNvqZEzhs86dncf8s5MYngvDE9PhUO2o8/FIRPkwRijyzfhEIvguBB30C98wr0sf5LOXWxRUvJ9DMVkCkkTUznExZYs5/3pPVSvTFVS6VFhdy7ZJzO/j8S2+B+c/T7xv10iUKZhU+rLXdtCfOC7kmEpTCQQtmD01gGdeOYa5sSE0003spavIVatmd6PR0wJcHZ5oCwMTYdPGvlBoIr3RwO4yiXo6q/VhlPMdZPYkBpReIzvTir4VsWCAYtqPCrmGaZzICfPye7kSibNDFeDoj4yPOgPA/6NNS2C66XcUHSbNExSHduIfbdsRgCsUZpwixxiLI5SkbwU9JoVLxTt0nlCEjrSfv9PeuwepMC0KUu1wqQGT5ea1xX6bE7GT3sXW413YG2L5PgxPJTmMhOWqFZMnh5Aup7G2soZes4cMg2ynqkNOB6eLtY2eIiGen59FfDCAOh26w8nQCVsZWCIeVUw3dRzpl6jk8kgkE+g6eyTyTSwtrWPtHoFybg6eSAstZ4UOkMfqo3vYyzxCun6Pg0IAagWxurOLRxQMSpRv0ZJVF9WcFiapTw4kcPLIDIYGh6jMSCTtcQaMEQ6sBY1amcqaRkSw3KkskywskcySkEjl0hnqJX6+GMBnnzqDgeN2vHf1A+znS3QrM4ayT46LEwFCnZPM3hM8aMTgarhx7siTOK1dAhofXQV7FCer2SXkqysktbto7e6jlG1h6uR5tGkIHa1KEGiUcS8QbtRrcLSt8NeCGPWmSBrtyOdKZovQ4wnj2ZdfomH6ad86CU0JRfLcdRSx13qI77z1H7BdKBEg6KA0pnYxgdH6C/j1L34Dh8+QmNOwdXJcVV9EWFUqUSscVr6DXFfkK7u7hf31VXPKvlnuEeSGOY8DBHRtDZE6cY4KmQK8BO2qjh/zuS0EvWqximgsjnA8Bpfq/vak2usEsSb/WMD96xfRL7kQoFC6eudD9DIZTI1PIDg4QXCMUABGKd5IErCP9fRFs6XubyeQdMyQrA4iU8ogu7KLMInsiafOwxbxmVbaEhTCrC7tqysAsJCgM6JpBUeHP5UbqXJpIttuql1tGa6tPTCrssurn1BUrBqiGsJRfOVX/wZcKoWmHR9HG+9fehWXP3mb41UlwKquuAVb5gBqgqR4BAPRo3jq6V+CJ+HER+//BLW9MmKeIQxPz2NsbozCpoXMZpYkfQgOkhERJB1sUpUIs6vm49xu5yiMLPDbA/gP/+zfo9LO42//z38LjpAL1+59gh+/+fsYPzTFOR/F1MRRBD0B+En2STlRyOVwe+0i7u9c4Hjvo5HPcqyUshXBYOgoBiKH0Cz2MTEzbQRbZbNA3/BTuHZNs5pqpYLU4CjJZQQbK4sYccTgIQF57edvM+gPGDtNDiZJNA7DGz8ot+bwUJR3iiiS3K6trMPhJqGvErhox0dOnCAZb+CDD39CEFSagQvRYARHjp/HyMQQPrn8qklT8nmGCZAlREjWBg+l8N6Nt7C++RB+sjxtv47xe/sULdmlDAZGkyYVKp7wIZ2lWN0pIhkfwAxtoE5C5nKFSSoTCNJ2tCXpU84qkdFCAFfqR9/igc8V4j1DDDJO3tMPq6eHneIaFh9co10zUFYYYHcKDHQVzI8fR79NPGGQX969hXRzDcPhFMaDM1hazWAkOYvRmWFknPsMyBUSiR7ydQZmkYWqF8Oc/1RAh/OsKNFvP/jJe5gYGDHbnkNHBtAaKGHXsYkyr69DuQ0KnRiGMOU6ilRoAMMDAxQRLdy5eQcvPPciljZUQnHQ+Fo4EkPHdNGr4ts//X18cPd7vE8fXqefc9JEi2RmgAT6C098Bd4efdFPAtQkiWAgP3bqCCKJEBqdPslUC48fPICr46c9JYlfHKOYD37+7lZqAQV4rrbBF2ogSuF37cJV3KHAuHb1NgOeKjpxzBg0fF4RZBBrSfSIOeoqqDK2jXKNeN8mmdIukJVBscYg16KACpH0DZr5XFhYgOq6T52aQHwmSP1Ug93FCGElRjGwNjdIQBZbmJ87i3Q6gw6J24M7dzA3fwTTs1Nm3N//4D0Soj52d9L0bQ/JYZ3kPYo7d7dwZ/khxmfGcOLkWRRzFXjtLlz+8AMEnAywJKJq5jE8NgBnIECs7sM/nMChUy64anl89Noev0+7ivpIlFMI+oIM5pwvq4NYvI/YoBMnzxzHtRuLFAZVbCxvYmdtF5/5yqfw1/5fv8ExUvUOBm4RMtqhiLipzmQTXjGOUtSkM3X87//wt1Db3ORnS6YufZVx6Rf+6kv47Fc+z3kmfrYlhpWY5DAVrsSs1exMCwNURYy5ZVMZyUGCoLrkbUeXNuAwmKtUT9IakmUn7l67hwcf3UN7ncGrFSCpJHlvUFBTVMp3lFurg6HK/VV1kBYFV51+rB1kdVhu1/nsfIkuiZRWCPW7OhYqn1qEUQfstROotD8+CIVi2xAUfuDg8/w3fQVCAbMwoMpeNmuHmBZGm2RcCRtq4qUdXYt2dLXiSsLSax8saHgpdnkp/gz/zmfyRwJmF0i7lqV82ewOtFVj3u+gONJZGqIj42WtxLGiHSoX3R0ggedFqhTZFs6FUsocnjqSY15E51LwJFXhRY1yCnyfg+6VqkIkPuFz0CecWj0P8ctvhK9qnavZnRYxGyTh1UYV+XKGtl1gjKlz3ki1KChEykXgxHVETUlt+RMHX0qB9dEulUqisVccE3dVJ04ReeVl6xs6f6Dys6YcsFWih98mn9Oh3UqphnKGX7kqCjtl7CzvIbuVg7XuJPG2UgjX+L78cJd8QGPLa+qMgRZZ1NHXwdjv4BzZxSeaFHhhDw6fG8bUuSTCM3w2pR/TH9U1VATd7N7oWbTwYSUxdxJ7XWquGCJPo7BXjXzihjpt9mmLylIwzRUtSgXWz/Hn+ThK2VTev+wuv1/B4q1tXPrZDeyQ//V7Wc5BBzqjocPCVv5cj8RVYpRDY3Z6rBQKDQpOnUOQWFPxAgvtvsaR1aeHBzx45itHcP7TJxg/B9F3qtY6r9IkF21SDLRpN9UOMbqB3HoBe4/yWLm5j/TegeiNhCRevWjQx0pVCa+Dw9+cMpACcQ6UykwsJbZqdVA7ETq0O31oBiMjU9hZyZuyoao6FgjbUarQd7pBw7eCSRuGZ+IUDQm44j4KTAo0P0U2/UjnO1QjXr8khi3vfv/V/u7WNoZJIoYmR0xzhxwBTY0y9jjpidA4RoYGEBp0Uc1UEaJxKmXB6mHAbxewsnMNtx7cRK3ISeGgqYV23yZVoNVkq1nqV1k2i0qmcbBNi9e2x6zMywmp+wmeYUwPncHhydMYnx7nM1A52KocxDzWtpY43Dm89eZ38fDePWxupmlcylRS/hTvIYVL0jJMINWWTYbBy2oPkswqzzuKeJSkQ6VwOOE69NZq02kJPjos0KSRasuM1kswUt4FB1pletoqTQR4E0EStYMtH+VI6z4+qiHltdHc+VzShj7T7c/vD6FfL6JQzKHFn21alKeYxZW338Do1DTCUxOGNKstcJkga2VEN+1+6bnaGtO1uiSw0eIkvnT+cwdbrfysAh1h1rzvtQ9v4Mixw3CThNEizcnzu/s/xffe+XfIN2ocLz6ThUyhPYRQ+jS+fPyLeOWLp2mc+mnaNYmqftHeacxayaVIKe2bdBVVwnh0f4nCx4qJiUMYnB6F2k9rtVdBu09AbZJUKCdrZ3sPec7DkHJrHR4aXITBq2fy/5oFKlaS0e3sMm7d+Ri9ahGr1zcwPjyJ8DivQ7E0OjRDwjdk0oxK7S2zG1Kor5jc7pBsIX4cAwNHwNjD4Bah6HOhXs+ZFRGbNcx3dNM+qP5JyHSoKLdT4VjaCLapAxAjEZYTV2i/arTgIekmmkOpNTZHE4+XLmHx4Q1Mjp7GyPBZBgUHgZUEgXNvtdewun0dt++8h3gkhPzeNg2hg729vBEogcggfLVhRENJHRJHrkAiU6PzlqM4/fTTcMRISPZrmJk9gdAAP+PSypOEA3+nk9+/eR8pEpMffPMHuH//Hv7Bb/6PCFOgOt10cArcn1MUfO/t38WJ4ycwmTyEudFZtBhobt+6hrX0Eok+Scv4LCaGD5MYUcT6Inj/3tvI7dXx5BjFG4OXKrHsrKeNaBnjmNTqO7jz/s9x/62PcOr4HMbmR/Hh1TuIDE2ZygU7i0s4dvZZrJZyWN8roFGgfeW9JIRJjMxSJI0nsLm/TvBawuETR6ASh6X8HuerjUuXLmFyfBynDp/Bgwe3cPaZMyR4QbzzxuvoUgBMTtFe+YxqAnPv5kdYWryOsq2EdGvPjIm97yFZ8pIoOHHo7Dge3NhkQAwwnpDkNXMYng+jSOKVvlXHocHncPS5zyJLsVzK5JCnmDw1fxj2jtUI2IG5YXz48zdN0EtMjNI5rSZFwuamj1K0+4NR2j19gTaQb28iW9xDyB2Dpd7D6u2H+PmPvoe5Z1LmvMLy1V1EnBM4PHsO6xtrtFmlpRVQ7FcwfuownCQbhWoFaYKwykSiYUd5t4avf+VrZovz9u2reHjzOh7fWsTk8BRScxS5Jx14WL2PYjWLbtWFJ5KfwpMTz+HjDz5AYmiY78vgWe/g9OmT8NL2Nta24ei4sLa9ipIlh//ztd9B27JGIsvbEcvUiXU4MI4Xj7+EZ5/4HANFiDZfwjrFVmpoSOmZJkdSOVRW+u3e3h5uXLpAYZcnpgSwu1iEra0tXTV4IfkIRcwZCgeDTa60jTWKpnx9k/dT0NLKEgMIA7o+7/cFEIlpR8uOR3fpu80izr/yPO7eW+TD1TExNklfYjCK+uEieb70ySdYebyE6fkZjEWPILvbQKm1iqf/8jwQo/9Y/YwNByXg7C2SlZwX9gKpadOJKx8tELTctOMaJqZSGJ5MmV2nT96/Dg9jRcDlwevvfgB7SOI0jlHGkAAxSAJpZXkV6xw/c4jR7YXTFcQTZ48SU/xYfHTHtN7e2m6ZKl39egXhcJJY06FNKl9fRQJIvkg2VZs6kSJhD/jFjXHnzhJqljoOnzqDv/F3/zri40nio8gHP0u/c5J8mN0g4o/TrrJ7JFv83+rKDv71P/qXFBibmDoyjOe+8BRefvGLFKZhs9AkoFY+r83gRZORSYykDX/Hh9zDPEXKAwQHHJiaHyTJduKddz7AiWe0szlEQpMjYSQ5dFKcNjMUudvYqWyjSBGx9aCIvcUKbHUS2JoPPQq3vl0xxG3qnas9uHqG2Gxu1KuMpCQwXp9FWWMkaXZ+6aCmSBUZCn+REpmYoLQWHVJUBRWzWMy4ZJre8FV0yF8HEc1uL9+L3IQYJ9+2GAKv3ZxGo0ShUdMFDWbzMUjCOsQuHQA8iLE2EiWvIwQPAZcUHfli0ZSOU9v5IJ9LO2Stpp2xih9mbFML9x7xwxcMkpB1+X3VrSPBC1cRHKHlJ+MmRc/C588XsyiTx6hPvEvkkf+THdqUjkM+ozQeNwdBfTBUWUWV0UTSVbFFTXZEBrVzq2ZD1XrZNARTdSmVUjxYLdeE6jPkGSTKfHOOC4k6x0BkVeX0XBTYpuQsP9fWwhJjs9JetFus1VRewXyWLkgf1Gq2yCGJKP9BYkd55ZViG+nHZdy58AjLd0lyOXZ2CQOKdpFpcnLTeMlNLhR0pTjGDlQLbdTIl+w+zqXbwljixImXpjF8ImqqW3VoH6q6wh/nM/DZOSaKsyLcPsblkG+QY+AnLlqQbeU45zproJ0hF78OKr4YO+5pJ13PrkO+fC99r29HsdLAxuM9fPTjK7jx5hVel+LfQ1FK29EhdtmB3k+r127Fb/68avVTZph30q6CUvxUqU9VbYRL1BKIDgbwzMuncPjZWeIu54w2YqcPqnmRyI/Sa7Q7IQKsRnHbOxmsP9jFw8tLKKzl0CAWiLfqXJuTfNdNrNDcqX9KTbXJKWZMd3DOjVbbeUU+G59DAtzVglP8lDHF5fPx2eumT0fPaTc7PBJLIfIYj/CBoiF1QgtkXmILsdShlCi+0+sfXusrib5DA/3uv/sDs+oyeXoOW6tlDPuGceTcYXQ4mY12RT4DByczQmUaDDh5cz6f3pPG1CcY1DPrsGfbiM8ch3UgQKVQRj6dw/TsDD+jFWISNyrLcnsPtf4eHq58guXVG8hX8qYFdj3vQqcUQjNPI236MDDqRra3hFZ3l6Q/g539Io3CS6fXYQSdFncjSidRqseDjVU6kAfDgwnMnZ+Ei0Q3WPcjZp/AyWdewOCREX5OE8qA3N3HfmsD1U7RbBfbepw0kstOr8BBq9IPPLhw4QaWNnfhYvCNx4dp1F0CSQdhX5SBiY5qD8HniiDgicPrjtA47YYQymFcfhsWb17Eyt0H+NzXfhG7DRLfwg5BpIhSLU0n0uEFtZMNCbnozBXainK47KAtoJ0Owp8dx2fPPI+5IylDhjtNAhSdTBVPdADHNOaRg9upOtuLuPz4h7i48D5yNap1YoGlmUC89jS+fPrLOH50GoxHNHSCLY1cJQ2LanjhdvF+JEjpdQJxgaqyhp2trDkd/MynXmAwdaKSL0KNP5wUa5R0DIZFZHa3SdQZAONxMx/ldIXXDCAxPEDUJbDwJSq1It79+Mcoba9gZmIYl96/geOnniCZamCcZHx0dg5d/0FnxsiQG1ulG3i4cwm1ShsOldJqcu4cR3Bk9hXEBxIMDhxfrwW7q1vIbRapTqdMmkuf46eDRh1+qea86rzKMbsMEvfeuYrowBAmjk+TCJWR3SZo7hZp04fgiTBC0BpU61WlvxQQJX0UPJWGU26tY+n2e3h08UPUSYgqfoIFbyYbbimg8dP+CB2p0UOcoqxb9iPQH2eAfBbDRwY5JjVsr6smdAKpkTj2d0jePB5cfu8j/Kd/9Tv4f/6z/w/OPPMM6gxMm6sbiJAw0gzx7/7kf6OatuAMfai5RyeGl0TkBMn1DAVfkfPUoE8VTWMpLwOeDno2VPZK23zWIG3KR+BoMej4zOqSalY3CXBra48oSnq4c+MiLv7gp/g0yflzXzqNe8uLWHq0QbJ0muPr5bgM4O76LjZ3dpCKxhHxDnFM1XacwcPhIwk5hOu3LuHyJ+/h1JlTOHTyJN75szdw4sQhxCJuXL/4PsZmp9D3WnHr4xsobGaxQTFR6mdRo+Dp0z7UYEZ1bbXqoxW6Nkl12BLD4TOHsLi6iPpuE7GkHw6Kf7WoH5sPIRYYxOa1FjZuljE5doig+zKDPSVx1IfXf/QasaOM6ZPj8Ay6ELENkJQlSQJ8UGOTwl4a/qgDe/U0BTODUiSBKElvwGenGMsxMKoSBcXU1h6+/TvfpEjdwvmXz+PoqfO4desBQl4SbvqvVgDls8VMhXNQwJnnjsFNgvQObeTuA5IlbxgpexJf/vyvYPbQEVOO78N3PsJ3f/cPKCgjmD16FE88fxr1aBWX1j42bajHrHM4GXsSR0+cQ54C88IHb+LFF57CxlYJC3dume3PkZkJ/MF3fgePt27CG7KZ1VUHhbbLHsSzx17E8aEn8dSZz1F0UMi3lDdexfbuLoaGEiTuHo63D59c+AiNZg0fXvg5/SlmxKGpP0xhkdnfpWsryFjh8dOvwzEj7sxWa5fIXm8RHxmQOade2ZXVA2oCOBjIx49N440P3kW9nMfpE8cwTPEt4hv2JSnyH5nVzFgsicBoEgsPrsNKvxxOTePV717A7Rs3MHMshm/83b+A2OEIytayKA7xlfjFwGw6SoICfzVP0etC5nEN1XTbdO8NhIK4cPEjEnKvaZimQ+Xj4yOI8N08JOmZzU1iWwcf8L37xA0dCBtITmBm/CyyexI2dlNW0eeu4pXPfZbvNY6P3r5AQfPQlMfTDosOZBV4XZfTaarqOEk6hiYGSQZItANB/qxSJb149tPP4LkvPoUm46A6RmolkFERPpXZYyDvMzao/Ky2yrIUp6VaBjVrni/ZxhTHIuYZ5ti76OsiMCQh/Hnl9gYYD7JbZXz05lW8+dYNvP/+BUwdShGHOqhla8REnWuyIL+nalNVhAMkUvR1TqvZgg/EGvjb/9+v4qkvHcPDzBW0XU307ColSKTr8jnrFvqgnpnkjsRfREPldFWCV++oGtI+h5/CJ0RboEhS1Ss+peq665C7UptEeFXtQ2Vdtbp6QL46vCZjkyEufCeSIf1ZqTd2i1IgeQ0yaDUF1M+qaIByykXue3w25etqVd7W5c93bKjx+0q7UCdSs6NCzNPKtIoq6AxDj9itUpKKA0r102q2SKzSCVUT2hzG03kt8l4P45jSIBu8T1X40yvxnhU+g5q+EW8ZO628lnbPtcbNQEukVyKgRKm2xhibbKqvHUTIEyU+BhHgl8/jpvhyifOZ529qBbddNUKy1MwznpCok1sYocX34Yc4VhosClBe1+PUeR+Or7k+STe/lDZjdir4/Hwg2oTDzIvNqhbwLn6OX3xOJ9WOKqXoXEOx3MImieXC1SXc++Am9jcX+d7KGvDx5630iQb5jnYVD1astSgpX5Mm4GCTU9GnD4/gyNNHEJ0gIY24zE6nFgEPSLeTMoVjSP/xEH9CniSvHRZnJUckv6BAMQtj/Ix5HxmXiD3nXrtFfBmOo/6N9s7Xqtcb2Nndx5V3HuGN778PF3mDl3Gqy2exigjzemrIo91UiSiRYMVqcSXektel1yjFpqlUG44R35UGZ7hSZMiBJz87iePPz2J4esgcaHVbyblIqlUWua+FBo4npSBtsU0MqTPGFpDey5KnlFHJkb/uEwPWK4whnM8ibbZB26N7++0SUrQH8j3tFprqPeRXWvRx2LXTwdtQQNCjyDPpW24bcTdJ+3SasxAMgYzftAE+izCuSsLe4w8lB8Ow/OmP3+vfJzjuLW/g5OkzcAwEUaWCaNVI9hayGI6PYv74LKwhCw2sgmaBHk8HM45T7yCWouoMqQZrH/lH90GqClJdEu4tJIeHTFm8YCJoUhFKfOkwCb3LQ6VCVbSx/Ag+qtL4oAct2yPcePAO1tZWkS8UUMx2kNtqIuxPMnADeztZU67RwUGXcm9VmkgzEDe1KsFJkrJ0tm0YYEA5/wsMDvEYZnyztKUoWjSaxPA4et4K7IkiYb9BVRykmnPyXemIFq9R9FpZ8lqo8Bhx7j+8gaLaiBPQ9a41OkePBul1DJAQDZnV8aBPJ9iVF9YkGS6iUa9SkFfw0U/fwNzcU5g//7Q5pKqC+/v5XeTWdnAoOUoClECpt4elLSqzcp1gThPptwh2dRp2miSdAqdOpynH4M5E8PTQKbz42RdpSz3sLKcxkEpSjWfhVwdRpwyAgMavx/k38bNrf4I8f75Vo2Hz3T29cQxgCkeT45gZiSG9u8cASpFVbMIdcmNxYZmEbxxjMykSmxaDzjiGZ8dhobprNevYfbQIlbMUENc4f6q3q85p4VjK5Ho7GZhlm9c/vobLr16m8u7hzGePEaQzDFxNfPLJFRIuF1Snu5htYnpulkFTpfUOcz7idBTaWyFnGrt0A0VcuP4GVpdvma1Zvy3B9z+CTz33S5h5ctqkINQrOnjUoar3GrDUdpjy5eWcAoZqsQJ/yGdWRi795C1YGXye/sKnsE3i8dHP34Gj48dT555BbDJOQUmnIE7IgfTDqintDRAs6Ce3br6DlfUPkV5bwe7tHczNjKHpo9hwNuCJeQzQS7l3Off1fA+NNIN+4Bji/Wl86te+CkdU4UuknwDIz609eoB//vf/AU6dP4uXv/KLCKtyBJ25Q5Kilv6+uA8f3Pwpg+sCorTF4dQxErVP0xYPVmNUO12pMbcv3yAQ+uEjeQKVdrlUpiMPIxQNUzi5UMzVUSWQWBmw06qaQDIxSELkTQaxtLyMt//s55iZG0W5vImlK1cwHQzgM1940nRt/eDNuxifOoLBJ+fx1ju38bM/voiIJ4TPfeWz6HoqcPrt2Mtu49KH7+L88Rdw7MhzJHFOrDy8RdJhw4++90eIxS1ITfJ+wyQkkRqcQx6sb29g/S4Fez+MLoM8OO5atTC1X0lqhhOjGEpQyKikV30Ltz65TYJP0ZFkgPL6kCABGh1n8LVXYW0MYu9aE+XdFnEkggzfsW+t4LlXnsTVC/cw+8QMDs8fxeMrW7hx6Rp8NIWh0UEkRkdQQwWOQJtE2mcqnzzaTGNlYRWnDo1ijmLj/rVVfPjD13FidhJPP/MF00a8T0B97Qd/gmNPHkaB9lErtYh7ZUQ5nhtrGwiPB1Fz7sAd9+DKlQWoTu2wdwa/+MpfZgDxYW1zFdXcLgX6HQZeH46cPouLty9js3AP86+MwUKwDuzF4a+PYOroHB4/Xiau0Cfow1OjYzh19hn8y2/+W3y09ANiH5kJbf3v/uW/h889/2to0u4kDoLBODrVLlZWH2B0epSkjKSHcfSDdz7GJ1cv0T9r9FmK/SaDCwOCaoaXiFf7mV0GdAeDTZFzQ5EZDJP0u0wjHa1EM94zoDtMvXJ1TJ2ePYrkwBQF9scMtj14tDJETMyRcKhDXaPSQnpjDyNjOgvjRaVJwePWFrQKBfiR21FdcPoqRdD85DTvpVxKkoSKF4/ubiD1VBLDz1AAhhlfGM58IDlm8K+1SmbFztJw49qbD3D3o3WakB1zx0cwOBhBPVOnmLmCAnEkkArg+Auc70kSAQ8DJcWfy+NAPJmEzR2huCT54Ri2qIB1eFDpdv26B4XlFn72408o5kbhbXextngHwYFBVFSqlgG+1imSCDYontU10o1WVWl6HZwmlkweOonh+WF4h4QdJEwO/k7SFfYEzKpiq0MB5fQSaEgYzC8Gd8YUfgN+h8ekm5CtGAyzUlyrnGmb87mxuoZunO/hrzPeuHH37W3863/yn8x8Rila3dEoamXGwIp2j+vmcKvK5nkTLgSSLiSGgkgmJhDhO0VCEQoP4RafgWOi5lqqLW7K9f35Ao+egUPD73XMl3kegruppEFCqPxbvYOIkprrmLrQJNf6u6lUwu8dfPFK/Lx4glKZeAsitUglA4X4KL8nUt5nTO0z7mkV2aywd0mQOM9aARVjE4kU4dY4i7QbYigmxuspjcD8IoGWENL3tYNuGrnxdxFvFQwwZ6r4AF1+qRa66lgrZVWrqtq5b0OlGPUeIvqM1SLN/L5ii26h59E5AT4576PVaT0j34ljIpGiVBsHBYubJNlnD5GkRxEPRE2lLJPawzHV/7QyW++KpBdJ/vaRq+yZA8wNM97Edz6PTakf9ClV9BKx0yKTm+T14ECoxoufE9ElCXeTvGu3W7FFB0hFjHVuQA2DaPQolUvY2suQoK/gweW7WL61Yapj2YiBPTtJIn3QzvnhiHE8lEWgetrEW+KyDh2G4yGDpQPHY4iMhThHJK70VS1MGUFgsMHJd/bTNlPE8RCvY6UQ4Xza6rw+hbCZA0lNkfMD0Slxod+06q4cXv2bBNJeuozlOxv44AcfIb2yxIEvcTwa5AEUU5xDdVGweP2o1lS8g4LTx4vw+yXtcIGCmXgjPtqmCGprqZ3PFoh6ySusGJxx48gz2iEeRCymPjGaO+36EJdoW32O7UGlI+1ScIxpe/QMYxOyGfUZKFV4L3Lf/Iq6sW5ieyGDFr/vcih928k43yc/It60iFxmN5F2osVXCgn+H+fvQDQy6kH11k1qDN3eVObhuNOgkUk3KA6q+P8DXmyNTcdE6JcAAAAASUVORK5CYII="/>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white"/>
              </a:solidFill>
            </a:endParaRPr>
          </a:p>
        </p:txBody>
      </p:sp>
      <p:pic>
        <p:nvPicPr>
          <p:cNvPr id="9" name="Picture 8"/>
          <p:cNvPicPr>
            <a:picLocks noChangeAspect="1"/>
          </p:cNvPicPr>
          <p:nvPr/>
        </p:nvPicPr>
        <p:blipFill>
          <a:blip r:embed="rId4" cstate="print"/>
          <a:stretch>
            <a:fillRect/>
          </a:stretch>
        </p:blipFill>
        <p:spPr>
          <a:xfrm flipH="1">
            <a:off x="9662579" y="2177722"/>
            <a:ext cx="2356829" cy="1765630"/>
          </a:xfrm>
          <a:prstGeom prst="rect">
            <a:avLst/>
          </a:prstGeom>
        </p:spPr>
      </p:pic>
    </p:spTree>
    <p:extLst>
      <p:ext uri="{BB962C8B-B14F-4D97-AF65-F5344CB8AC3E}">
        <p14:creationId xmlns:p14="http://schemas.microsoft.com/office/powerpoint/2010/main" val="1173447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467" y="210937"/>
            <a:ext cx="8447431" cy="1107121"/>
          </a:xfrm>
        </p:spPr>
        <p:txBody>
          <a:bodyPr/>
          <a:lstStyle/>
          <a:p>
            <a:pPr algn="ctr"/>
            <a:r>
              <a:rPr lang="en-US" dirty="0" smtClean="0"/>
              <a:t>Local Action strategies:</a:t>
            </a:r>
            <a:br>
              <a:rPr lang="en-US" dirty="0" smtClean="0"/>
            </a:br>
            <a:r>
              <a:rPr lang="en-US" dirty="0" smtClean="0"/>
              <a:t>From Planning to Implementation</a:t>
            </a:r>
            <a:endParaRPr lang="en-US" dirty="0"/>
          </a:p>
        </p:txBody>
      </p:sp>
      <p:pic>
        <p:nvPicPr>
          <p:cNvPr id="7" name="Picture 6"/>
          <p:cNvPicPr>
            <a:picLocks noChangeAspect="1"/>
          </p:cNvPicPr>
          <p:nvPr/>
        </p:nvPicPr>
        <p:blipFill>
          <a:blip r:embed="rId2" cstate="print"/>
          <a:stretch>
            <a:fillRect/>
          </a:stretch>
        </p:blipFill>
        <p:spPr>
          <a:xfrm>
            <a:off x="8287013" y="2442395"/>
            <a:ext cx="2807443" cy="2708103"/>
          </a:xfrm>
          <a:prstGeom prst="rect">
            <a:avLst/>
          </a:prstGeom>
        </p:spPr>
      </p:pic>
      <p:sp>
        <p:nvSpPr>
          <p:cNvPr id="9" name="TextBox 8"/>
          <p:cNvSpPr txBox="1"/>
          <p:nvPr/>
        </p:nvSpPr>
        <p:spPr>
          <a:xfrm>
            <a:off x="1182369" y="1492135"/>
            <a:ext cx="6054811" cy="4832092"/>
          </a:xfrm>
          <a:prstGeom prst="rect">
            <a:avLst/>
          </a:prstGeom>
          <a:noFill/>
        </p:spPr>
        <p:txBody>
          <a:bodyPr wrap="square" rtlCol="0">
            <a:spAutoFit/>
          </a:bodyPr>
          <a:lstStyle/>
          <a:p>
            <a:pPr defTabSz="457200"/>
            <a:r>
              <a:rPr lang="en-US" sz="2000" b="1" dirty="0">
                <a:solidFill>
                  <a:srgbClr val="134770">
                    <a:lumMod val="75000"/>
                  </a:srgbClr>
                </a:solidFill>
              </a:rPr>
              <a:t>Coral Reef Initiative Coordinating Committee (CRICC)</a:t>
            </a:r>
          </a:p>
          <a:p>
            <a:pPr marL="285750" indent="-285750" defTabSz="457200">
              <a:buFont typeface="Arial" panose="020B0604020202020204" pitchFamily="34" charset="0"/>
              <a:buChar char="•"/>
            </a:pPr>
            <a:r>
              <a:rPr lang="en-US" dirty="0">
                <a:solidFill>
                  <a:prstClr val="white"/>
                </a:solidFill>
              </a:rPr>
              <a:t>Directors and Administrators from </a:t>
            </a:r>
          </a:p>
          <a:p>
            <a:pPr marL="742950" lvl="1" indent="-285750" defTabSz="457200">
              <a:buFont typeface="Arial" panose="020B0604020202020204" pitchFamily="34" charset="0"/>
              <a:buChar char="•"/>
            </a:pPr>
            <a:r>
              <a:rPr lang="en-US" dirty="0" err="1">
                <a:solidFill>
                  <a:prstClr val="white"/>
                </a:solidFill>
              </a:rPr>
              <a:t>DoAg</a:t>
            </a:r>
            <a:r>
              <a:rPr lang="en-US" dirty="0">
                <a:solidFill>
                  <a:prstClr val="white"/>
                </a:solidFill>
              </a:rPr>
              <a:t>, BSP, GEDA, GEPA, DCA, UOG, DPR, GVB</a:t>
            </a:r>
          </a:p>
          <a:p>
            <a:pPr marL="742950" lvl="1" indent="-285750" defTabSz="457200">
              <a:buFont typeface="Arial" panose="020B0604020202020204" pitchFamily="34" charset="0"/>
              <a:buChar char="•"/>
            </a:pPr>
            <a:r>
              <a:rPr lang="en-US" dirty="0">
                <a:solidFill>
                  <a:prstClr val="white"/>
                </a:solidFill>
              </a:rPr>
              <a:t>Final word on Local Action Strategies and funding priorities</a:t>
            </a:r>
          </a:p>
          <a:p>
            <a:pPr lvl="1" defTabSz="457200"/>
            <a:endParaRPr lang="en-US" dirty="0">
              <a:solidFill>
                <a:prstClr val="white"/>
              </a:solidFill>
            </a:endParaRPr>
          </a:p>
          <a:p>
            <a:pPr defTabSz="457200"/>
            <a:r>
              <a:rPr lang="en-US" b="1" dirty="0">
                <a:solidFill>
                  <a:srgbClr val="134770">
                    <a:lumMod val="75000"/>
                  </a:srgbClr>
                </a:solidFill>
              </a:rPr>
              <a:t>LAS Working Groups</a:t>
            </a:r>
          </a:p>
          <a:p>
            <a:pPr defTabSz="457200"/>
            <a:r>
              <a:rPr lang="en-US" dirty="0">
                <a:solidFill>
                  <a:prstClr val="white"/>
                </a:solidFill>
              </a:rPr>
              <a:t>Inter-Agency Working groups meet for each of the 5 focus areas</a:t>
            </a:r>
          </a:p>
          <a:p>
            <a:pPr defTabSz="457200"/>
            <a:r>
              <a:rPr lang="en-US" dirty="0">
                <a:solidFill>
                  <a:prstClr val="white"/>
                </a:solidFill>
              </a:rPr>
              <a:t>Determine strategies and projects to further the mission of improving Guam’s coral reef ecosystems</a:t>
            </a:r>
          </a:p>
          <a:p>
            <a:pPr defTabSz="457200"/>
            <a:endParaRPr lang="en-US" dirty="0">
              <a:solidFill>
                <a:prstClr val="white"/>
              </a:solidFill>
            </a:endParaRPr>
          </a:p>
          <a:p>
            <a:pPr defTabSz="457200"/>
            <a:r>
              <a:rPr lang="en-US" b="1" dirty="0">
                <a:solidFill>
                  <a:srgbClr val="134770">
                    <a:lumMod val="75000"/>
                  </a:srgbClr>
                </a:solidFill>
              </a:rPr>
              <a:t>Coral Reef Initiative Policy Advisory Committee</a:t>
            </a:r>
          </a:p>
          <a:p>
            <a:pPr defTabSz="457200"/>
            <a:r>
              <a:rPr lang="en-US" dirty="0">
                <a:solidFill>
                  <a:prstClr val="white"/>
                </a:solidFill>
              </a:rPr>
              <a:t>Community Stakeholders meet and advise CRICC on the Guam LAS</a:t>
            </a:r>
          </a:p>
          <a:p>
            <a:pPr defTabSz="457200"/>
            <a:endParaRPr lang="en-US" dirty="0">
              <a:solidFill>
                <a:prstClr val="white"/>
              </a:solidFill>
            </a:endParaRPr>
          </a:p>
          <a:p>
            <a:pPr defTabSz="457200"/>
            <a:endParaRPr lang="en-US" dirty="0">
              <a:solidFill>
                <a:prstClr val="white"/>
              </a:solidFill>
            </a:endParaRPr>
          </a:p>
        </p:txBody>
      </p:sp>
      <p:sp>
        <p:nvSpPr>
          <p:cNvPr id="10" name="Content Placeholder 9"/>
          <p:cNvSpPr>
            <a:spLocks noGrp="1"/>
          </p:cNvSpPr>
          <p:nvPr>
            <p:ph idx="1"/>
          </p:nvPr>
        </p:nvSpPr>
        <p:spPr>
          <a:xfrm>
            <a:off x="1141419" y="2249487"/>
            <a:ext cx="9355527" cy="3541714"/>
          </a:xfrm>
        </p:spPr>
        <p:txBody>
          <a:bodyPr/>
          <a:lstStyle/>
          <a:p>
            <a:endParaRPr lang="en-US" dirty="0"/>
          </a:p>
        </p:txBody>
      </p:sp>
    </p:spTree>
    <p:extLst>
      <p:ext uri="{BB962C8B-B14F-4D97-AF65-F5344CB8AC3E}">
        <p14:creationId xmlns:p14="http://schemas.microsoft.com/office/powerpoint/2010/main" val="1715764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536" y="713297"/>
            <a:ext cx="8403803" cy="1098641"/>
          </a:xfrm>
        </p:spPr>
        <p:style>
          <a:lnRef idx="2">
            <a:schemeClr val="accent5"/>
          </a:lnRef>
          <a:fillRef idx="1">
            <a:schemeClr val="lt1"/>
          </a:fillRef>
          <a:effectRef idx="0">
            <a:schemeClr val="accent5"/>
          </a:effectRef>
          <a:fontRef idx="minor">
            <a:schemeClr val="dk1"/>
          </a:fontRef>
        </p:style>
        <p:txBody>
          <a:bodyPr/>
          <a:lstStyle/>
          <a:p>
            <a:pPr algn="ctr"/>
            <a:r>
              <a:rPr lang="en-US" dirty="0" smtClean="0"/>
              <a:t>Coral Reef Coordinating committee</a:t>
            </a:r>
            <a:br>
              <a:rPr lang="en-US" dirty="0" smtClean="0"/>
            </a:br>
            <a:r>
              <a:rPr lang="en-US" sz="1800" dirty="0" smtClean="0"/>
              <a:t>Agency Administrators report to the Governor</a:t>
            </a:r>
            <a:endParaRPr lang="en-US" sz="1800" dirty="0"/>
          </a:p>
        </p:txBody>
      </p:sp>
      <p:sp>
        <p:nvSpPr>
          <p:cNvPr id="3" name="Content Placeholder 2"/>
          <p:cNvSpPr>
            <a:spLocks noGrp="1"/>
          </p:cNvSpPr>
          <p:nvPr>
            <p:ph sz="half" idx="1"/>
          </p:nvPr>
        </p:nvSpPr>
        <p:spPr>
          <a:xfrm>
            <a:off x="1102236" y="3599398"/>
            <a:ext cx="2721461" cy="2593102"/>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marL="0" indent="0" algn="ctr">
              <a:buNone/>
            </a:pPr>
            <a:r>
              <a:rPr lang="en-US" dirty="0" smtClean="0"/>
              <a:t>LAS Working Groups</a:t>
            </a:r>
          </a:p>
          <a:p>
            <a:r>
              <a:rPr lang="en-US" sz="1800" dirty="0" smtClean="0"/>
              <a:t>LBSP</a:t>
            </a:r>
          </a:p>
          <a:p>
            <a:r>
              <a:rPr lang="en-US" sz="1800" dirty="0" smtClean="0"/>
              <a:t>Fisheries</a:t>
            </a:r>
            <a:r>
              <a:rPr lang="en-US" sz="1800" dirty="0"/>
              <a:t> </a:t>
            </a:r>
            <a:r>
              <a:rPr lang="en-US" sz="1800" dirty="0" err="1" smtClean="0"/>
              <a:t>Mgmt</a:t>
            </a:r>
            <a:endParaRPr lang="en-US" sz="1800" dirty="0" smtClean="0"/>
          </a:p>
          <a:p>
            <a:r>
              <a:rPr lang="en-US" sz="1800" dirty="0" smtClean="0"/>
              <a:t>Recreational use</a:t>
            </a:r>
          </a:p>
          <a:p>
            <a:r>
              <a:rPr lang="en-US" sz="1800" dirty="0" smtClean="0"/>
              <a:t>Climate Change </a:t>
            </a:r>
          </a:p>
          <a:p>
            <a:r>
              <a:rPr lang="en-US" sz="1800" dirty="0" smtClean="0"/>
              <a:t>Awareness</a:t>
            </a:r>
          </a:p>
          <a:p>
            <a:endParaRPr lang="en-US" sz="1800" dirty="0" smtClean="0"/>
          </a:p>
        </p:txBody>
      </p:sp>
      <p:sp>
        <p:nvSpPr>
          <p:cNvPr id="4" name="Content Placeholder 3"/>
          <p:cNvSpPr>
            <a:spLocks noGrp="1"/>
          </p:cNvSpPr>
          <p:nvPr>
            <p:ph sz="half" idx="2"/>
          </p:nvPr>
        </p:nvSpPr>
        <p:spPr>
          <a:xfrm>
            <a:off x="7622532" y="3734661"/>
            <a:ext cx="2809093" cy="1201243"/>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marL="0" indent="0" algn="ctr">
              <a:buNone/>
            </a:pPr>
            <a:r>
              <a:rPr lang="en-US" dirty="0" smtClean="0"/>
              <a:t>CRIPAC</a:t>
            </a:r>
          </a:p>
          <a:p>
            <a:r>
              <a:rPr lang="en-US" sz="1800" dirty="0" smtClean="0"/>
              <a:t>Community Stakeholders</a:t>
            </a:r>
          </a:p>
          <a:p>
            <a:pPr marL="0" indent="0">
              <a:buNone/>
            </a:pPr>
            <a:endParaRPr lang="en-US" sz="1800" dirty="0" smtClean="0"/>
          </a:p>
        </p:txBody>
      </p:sp>
      <p:sp>
        <p:nvSpPr>
          <p:cNvPr id="6" name="Up Arrow 5"/>
          <p:cNvSpPr/>
          <p:nvPr/>
        </p:nvSpPr>
        <p:spPr>
          <a:xfrm rot="1740000">
            <a:off x="2426204" y="2103402"/>
            <a:ext cx="603736" cy="12577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8" name="Picture 7"/>
          <p:cNvPicPr>
            <a:picLocks noChangeAspect="1"/>
          </p:cNvPicPr>
          <p:nvPr/>
        </p:nvPicPr>
        <p:blipFill>
          <a:blip r:embed="rId2" cstate="print"/>
          <a:stretch>
            <a:fillRect/>
          </a:stretch>
        </p:blipFill>
        <p:spPr>
          <a:xfrm>
            <a:off x="4881828" y="2159493"/>
            <a:ext cx="1719221" cy="1719221"/>
          </a:xfrm>
          <a:prstGeom prst="rect">
            <a:avLst/>
          </a:prstGeom>
        </p:spPr>
      </p:pic>
      <p:pic>
        <p:nvPicPr>
          <p:cNvPr id="9" name="Picture 8"/>
          <p:cNvPicPr>
            <a:picLocks noChangeAspect="1"/>
          </p:cNvPicPr>
          <p:nvPr/>
        </p:nvPicPr>
        <p:blipFill>
          <a:blip r:embed="rId3" cstate="print"/>
          <a:stretch>
            <a:fillRect/>
          </a:stretch>
        </p:blipFill>
        <p:spPr>
          <a:xfrm>
            <a:off x="4334446" y="4573808"/>
            <a:ext cx="2944623" cy="1554615"/>
          </a:xfrm>
          <a:prstGeom prst="rect">
            <a:avLst/>
          </a:prstGeom>
        </p:spPr>
      </p:pic>
      <p:pic>
        <p:nvPicPr>
          <p:cNvPr id="10" name="Picture 9"/>
          <p:cNvPicPr>
            <a:picLocks noChangeAspect="1"/>
          </p:cNvPicPr>
          <p:nvPr/>
        </p:nvPicPr>
        <p:blipFill>
          <a:blip r:embed="rId4" cstate="print"/>
          <a:stretch>
            <a:fillRect/>
          </a:stretch>
        </p:blipFill>
        <p:spPr>
          <a:xfrm rot="-3720000">
            <a:off x="8185912" y="2172785"/>
            <a:ext cx="883997" cy="1201016"/>
          </a:xfrm>
          <a:prstGeom prst="rect">
            <a:avLst/>
          </a:prstGeom>
        </p:spPr>
      </p:pic>
    </p:spTree>
    <p:extLst>
      <p:ext uri="{BB962C8B-B14F-4D97-AF65-F5344CB8AC3E}">
        <p14:creationId xmlns:p14="http://schemas.microsoft.com/office/powerpoint/2010/main" val="3118028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9" y="618518"/>
            <a:ext cx="9905999" cy="846388"/>
          </a:xfrm>
        </p:spPr>
        <p:txBody>
          <a:bodyPr>
            <a:normAutofit/>
          </a:bodyPr>
          <a:lstStyle/>
          <a:p>
            <a:pPr algn="ctr"/>
            <a:r>
              <a:rPr lang="en-US" sz="4400" dirty="0" smtClean="0"/>
              <a:t>Current projects </a:t>
            </a:r>
            <a:endParaRPr lang="en-US" sz="4400" dirty="0"/>
          </a:p>
        </p:txBody>
      </p:sp>
      <p:pic>
        <p:nvPicPr>
          <p:cNvPr id="4" name="Content Placeholder 3"/>
          <p:cNvPicPr>
            <a:picLocks noGrp="1" noChangeAspect="1"/>
          </p:cNvPicPr>
          <p:nvPr>
            <p:ph idx="1"/>
          </p:nvPr>
        </p:nvPicPr>
        <p:blipFill>
          <a:blip r:embed="rId2" cstate="print"/>
          <a:stretch>
            <a:fillRect/>
          </a:stretch>
        </p:blipFill>
        <p:spPr>
          <a:xfrm>
            <a:off x="8708292" y="2186186"/>
            <a:ext cx="3673429" cy="4652219"/>
          </a:xfrm>
          <a:prstGeom prst="rect">
            <a:avLst/>
          </a:prstGeom>
        </p:spPr>
      </p:pic>
      <p:sp>
        <p:nvSpPr>
          <p:cNvPr id="5" name="TextBox 4"/>
          <p:cNvSpPr txBox="1"/>
          <p:nvPr/>
        </p:nvSpPr>
        <p:spPr>
          <a:xfrm>
            <a:off x="1045028" y="1548881"/>
            <a:ext cx="4714624" cy="4555093"/>
          </a:xfrm>
          <a:prstGeom prst="rect">
            <a:avLst/>
          </a:prstGeom>
          <a:noFill/>
        </p:spPr>
        <p:txBody>
          <a:bodyPr wrap="none" rtlCol="0">
            <a:spAutoFit/>
          </a:bodyPr>
          <a:lstStyle/>
          <a:p>
            <a:pPr defTabSz="457200"/>
            <a:r>
              <a:rPr lang="en-US" sz="2400" dirty="0">
                <a:solidFill>
                  <a:prstClr val="white"/>
                </a:solidFill>
              </a:rPr>
              <a:t>Manell-Geus Watersheds</a:t>
            </a:r>
          </a:p>
          <a:p>
            <a:pPr marL="285750" indent="-285750" defTabSz="457200">
              <a:buFont typeface="Arial" panose="020B0604020202020204" pitchFamily="34" charset="0"/>
              <a:buChar char="•"/>
            </a:pPr>
            <a:r>
              <a:rPr lang="en-US" dirty="0">
                <a:solidFill>
                  <a:prstClr val="white"/>
                </a:solidFill>
              </a:rPr>
              <a:t>Streambed Stabilization</a:t>
            </a:r>
          </a:p>
          <a:p>
            <a:pPr marL="285750" indent="-285750" defTabSz="457200">
              <a:buFont typeface="Arial" panose="020B0604020202020204" pitchFamily="34" charset="0"/>
              <a:buChar char="•"/>
            </a:pPr>
            <a:r>
              <a:rPr lang="en-US" dirty="0">
                <a:solidFill>
                  <a:prstClr val="white"/>
                </a:solidFill>
              </a:rPr>
              <a:t>Bamboo Removal</a:t>
            </a:r>
          </a:p>
          <a:p>
            <a:pPr marL="285750" indent="-285750" defTabSz="457200"/>
            <a:endParaRPr lang="en-US" sz="2400" dirty="0">
              <a:solidFill>
                <a:prstClr val="white"/>
              </a:solidFill>
            </a:endParaRPr>
          </a:p>
          <a:p>
            <a:pPr marL="285750" indent="-285750" defTabSz="457200"/>
            <a:r>
              <a:rPr lang="en-US" sz="2400" dirty="0">
                <a:solidFill>
                  <a:prstClr val="white"/>
                </a:solidFill>
              </a:rPr>
              <a:t>Invasive Algae</a:t>
            </a:r>
          </a:p>
          <a:p>
            <a:pPr defTabSz="457200"/>
            <a:endParaRPr lang="en-US" sz="2000" dirty="0">
              <a:solidFill>
                <a:prstClr val="white"/>
              </a:solidFill>
            </a:endParaRPr>
          </a:p>
          <a:p>
            <a:pPr defTabSz="457200"/>
            <a:r>
              <a:rPr lang="en-US" sz="2000" dirty="0">
                <a:solidFill>
                  <a:prstClr val="white"/>
                </a:solidFill>
              </a:rPr>
              <a:t>Long Term Coral Reef Monitoring Program</a:t>
            </a:r>
          </a:p>
          <a:p>
            <a:pPr defTabSz="457200"/>
            <a:endParaRPr lang="en-US" sz="2000" dirty="0">
              <a:solidFill>
                <a:prstClr val="white"/>
              </a:solidFill>
            </a:endParaRPr>
          </a:p>
          <a:p>
            <a:pPr defTabSz="457200"/>
            <a:r>
              <a:rPr lang="en-US" sz="2000" dirty="0">
                <a:solidFill>
                  <a:prstClr val="white"/>
                </a:solidFill>
              </a:rPr>
              <a:t>Reef Resilience Strategy and Response Team</a:t>
            </a:r>
          </a:p>
          <a:p>
            <a:pPr marL="285750" indent="-285750" defTabSz="457200">
              <a:buFont typeface="Arial" panose="020B0604020202020204" pitchFamily="34" charset="0"/>
              <a:buChar char="•"/>
            </a:pPr>
            <a:r>
              <a:rPr lang="en-US" dirty="0">
                <a:solidFill>
                  <a:prstClr val="white"/>
                </a:solidFill>
              </a:rPr>
              <a:t>NOAA Coral Fellow</a:t>
            </a:r>
          </a:p>
          <a:p>
            <a:pPr defTabSz="457200"/>
            <a:endParaRPr lang="en-US" sz="2400" dirty="0">
              <a:solidFill>
                <a:prstClr val="white"/>
              </a:solidFill>
            </a:endParaRPr>
          </a:p>
          <a:p>
            <a:pPr defTabSz="457200"/>
            <a:r>
              <a:rPr lang="en-US" sz="2400" dirty="0">
                <a:solidFill>
                  <a:prstClr val="white"/>
                </a:solidFill>
              </a:rPr>
              <a:t>Outreach </a:t>
            </a:r>
          </a:p>
          <a:p>
            <a:pPr marL="285750" indent="-285750" defTabSz="457200">
              <a:buFont typeface="Arial" panose="020B0604020202020204" pitchFamily="34" charset="0"/>
              <a:buChar char="•"/>
            </a:pPr>
            <a:r>
              <a:rPr lang="en-US" dirty="0">
                <a:solidFill>
                  <a:prstClr val="white"/>
                </a:solidFill>
              </a:rPr>
              <a:t>Guardians of the Reef</a:t>
            </a:r>
          </a:p>
          <a:p>
            <a:pPr marL="285750" indent="-285750" defTabSz="457200">
              <a:buFont typeface="Arial" panose="020B0604020202020204" pitchFamily="34" charset="0"/>
              <a:buChar char="•"/>
            </a:pPr>
            <a:r>
              <a:rPr lang="en-US" dirty="0" err="1">
                <a:solidFill>
                  <a:prstClr val="white"/>
                </a:solidFill>
              </a:rPr>
              <a:t>Tasi</a:t>
            </a:r>
            <a:r>
              <a:rPr lang="en-US" dirty="0">
                <a:solidFill>
                  <a:prstClr val="white"/>
                </a:solidFill>
              </a:rPr>
              <a:t> Beach Guide</a:t>
            </a:r>
          </a:p>
        </p:txBody>
      </p:sp>
      <p:pic>
        <p:nvPicPr>
          <p:cNvPr id="6" name="Picture 5"/>
          <p:cNvPicPr>
            <a:picLocks noChangeAspect="1"/>
          </p:cNvPicPr>
          <p:nvPr/>
        </p:nvPicPr>
        <p:blipFill>
          <a:blip r:embed="rId3" cstate="print"/>
          <a:stretch>
            <a:fillRect/>
          </a:stretch>
        </p:blipFill>
        <p:spPr>
          <a:xfrm>
            <a:off x="5759652" y="1452681"/>
            <a:ext cx="4074813" cy="2250636"/>
          </a:xfrm>
          <a:prstGeom prst="rect">
            <a:avLst/>
          </a:prstGeom>
        </p:spPr>
      </p:pic>
      <p:pic>
        <p:nvPicPr>
          <p:cNvPr id="7" name="Picture 6"/>
          <p:cNvPicPr>
            <a:picLocks noChangeAspect="1"/>
          </p:cNvPicPr>
          <p:nvPr/>
        </p:nvPicPr>
        <p:blipFill>
          <a:blip r:embed="rId4" cstate="print"/>
          <a:stretch>
            <a:fillRect/>
          </a:stretch>
        </p:blipFill>
        <p:spPr>
          <a:xfrm>
            <a:off x="5831633" y="3881858"/>
            <a:ext cx="2084024" cy="2778004"/>
          </a:xfrm>
          <a:prstGeom prst="rect">
            <a:avLst/>
          </a:prstGeom>
        </p:spPr>
      </p:pic>
    </p:spTree>
    <p:extLst>
      <p:ext uri="{BB962C8B-B14F-4D97-AF65-F5344CB8AC3E}">
        <p14:creationId xmlns:p14="http://schemas.microsoft.com/office/powerpoint/2010/main" val="1494674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9" y="357261"/>
            <a:ext cx="9905999" cy="1478570"/>
          </a:xfrm>
        </p:spPr>
        <p:txBody>
          <a:bodyPr>
            <a:normAutofit/>
          </a:bodyPr>
          <a:lstStyle/>
          <a:p>
            <a:pPr algn="ctr"/>
            <a:r>
              <a:rPr lang="en-US" sz="4800" dirty="0" smtClean="0"/>
              <a:t>Questions and answers?</a:t>
            </a:r>
            <a:endParaRPr lang="en-US" sz="4800" dirty="0"/>
          </a:p>
        </p:txBody>
      </p:sp>
      <p:pic>
        <p:nvPicPr>
          <p:cNvPr id="4" name="Content Placeholder 3"/>
          <p:cNvPicPr>
            <a:picLocks noGrp="1" noChangeAspect="1"/>
          </p:cNvPicPr>
          <p:nvPr>
            <p:ph idx="1"/>
          </p:nvPr>
        </p:nvPicPr>
        <p:blipFill>
          <a:blip r:embed="rId2" cstate="print"/>
          <a:stretch>
            <a:fillRect/>
          </a:stretch>
        </p:blipFill>
        <p:spPr>
          <a:xfrm>
            <a:off x="3940209" y="1490597"/>
            <a:ext cx="3804203" cy="2508568"/>
          </a:xfrm>
          <a:prstGeom prst="rect">
            <a:avLst/>
          </a:prstGeom>
        </p:spPr>
      </p:pic>
      <p:sp>
        <p:nvSpPr>
          <p:cNvPr id="5" name="TextBox 4"/>
          <p:cNvSpPr txBox="1"/>
          <p:nvPr/>
        </p:nvSpPr>
        <p:spPr>
          <a:xfrm>
            <a:off x="3160862" y="4497356"/>
            <a:ext cx="4969181" cy="1477328"/>
          </a:xfrm>
          <a:prstGeom prst="rect">
            <a:avLst/>
          </a:prstGeom>
          <a:noFill/>
        </p:spPr>
        <p:txBody>
          <a:bodyPr wrap="none" rtlCol="0">
            <a:spAutoFit/>
          </a:bodyPr>
          <a:lstStyle/>
          <a:p>
            <a:pPr algn="ctr" defTabSz="457200"/>
            <a:r>
              <a:rPr lang="en-US" sz="3600" dirty="0">
                <a:solidFill>
                  <a:prstClr val="white"/>
                </a:solidFill>
              </a:rPr>
              <a:t>Thank you!!</a:t>
            </a:r>
          </a:p>
          <a:p>
            <a:pPr algn="ctr" defTabSz="457200"/>
            <a:endParaRPr lang="en-US" sz="3600" dirty="0">
              <a:solidFill>
                <a:prstClr val="white"/>
              </a:solidFill>
            </a:endParaRPr>
          </a:p>
          <a:p>
            <a:pPr defTabSz="457200"/>
            <a:r>
              <a:rPr lang="en-US" dirty="0">
                <a:solidFill>
                  <a:prstClr val="white"/>
                </a:solidFill>
              </a:rPr>
              <a:t>Special Thanks to Guamreeflife.com for the pictures!</a:t>
            </a:r>
          </a:p>
        </p:txBody>
      </p:sp>
    </p:spTree>
    <p:extLst>
      <p:ext uri="{BB962C8B-B14F-4D97-AF65-F5344CB8AC3E}">
        <p14:creationId xmlns:p14="http://schemas.microsoft.com/office/powerpoint/2010/main" val="4280753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chemeClr val="bg1"/>
                </a:solidFill>
                <a:latin typeface="Algerian" panose="04020705040A02060702" pitchFamily="82" charset="0"/>
              </a:rPr>
              <a:t>Plenary session II</a:t>
            </a:r>
            <a:br>
              <a:rPr lang="en-US" dirty="0">
                <a:solidFill>
                  <a:schemeClr val="bg1"/>
                </a:solidFill>
                <a:latin typeface="Algerian" panose="04020705040A02060702" pitchFamily="82" charset="0"/>
              </a:rPr>
            </a:br>
            <a:r>
              <a:rPr lang="en-US" dirty="0">
                <a:solidFill>
                  <a:schemeClr val="bg1"/>
                </a:solidFill>
                <a:latin typeface="Algerian" panose="04020705040A02060702" pitchFamily="82" charset="0"/>
              </a:rPr>
              <a:t>(Open Spaces and Marine Resources)</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3600" b="1" u="sng" dirty="0" smtClean="0"/>
          </a:p>
          <a:p>
            <a:pPr marL="0" indent="0" algn="ctr">
              <a:buNone/>
            </a:pPr>
            <a:r>
              <a:rPr lang="en-US" sz="5600" b="1" u="sng" dirty="0" smtClean="0"/>
              <a:t>Jose </a:t>
            </a:r>
            <a:r>
              <a:rPr lang="en-US" sz="5600" b="1" u="sng" dirty="0" err="1" smtClean="0"/>
              <a:t>Garrido</a:t>
            </a:r>
            <a:endParaRPr lang="en-US" sz="5600" b="1" u="sng" dirty="0"/>
          </a:p>
          <a:p>
            <a:pPr marL="0" indent="0" algn="ctr">
              <a:buNone/>
            </a:pPr>
            <a:r>
              <a:rPr lang="en-US" sz="3600" dirty="0" smtClean="0"/>
              <a:t>Historic Preservation Specialist</a:t>
            </a:r>
            <a:endParaRPr lang="en-US" sz="3600" dirty="0"/>
          </a:p>
          <a:p>
            <a:pPr marL="0" indent="0" algn="ctr">
              <a:buNone/>
            </a:pPr>
            <a:r>
              <a:rPr lang="en-US" sz="3600" dirty="0"/>
              <a:t>Department of Parks and Recreation</a:t>
            </a:r>
          </a:p>
          <a:p>
            <a:pPr marL="0" indent="0" algn="ctr">
              <a:buNone/>
            </a:pPr>
            <a:endParaRPr lang="en-US" sz="3600" dirty="0"/>
          </a:p>
        </p:txBody>
      </p:sp>
    </p:spTree>
    <p:extLst>
      <p:ext uri="{BB962C8B-B14F-4D97-AF65-F5344CB8AC3E}">
        <p14:creationId xmlns:p14="http://schemas.microsoft.com/office/powerpoint/2010/main" val="1949642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chemeClr val="bg1"/>
                </a:solidFill>
                <a:latin typeface="Algerian" panose="04020705040A02060702" pitchFamily="82" charset="0"/>
              </a:rPr>
              <a:t>Plenary session II</a:t>
            </a:r>
            <a:br>
              <a:rPr lang="en-US" dirty="0">
                <a:solidFill>
                  <a:schemeClr val="bg1"/>
                </a:solidFill>
                <a:latin typeface="Algerian" panose="04020705040A02060702" pitchFamily="82" charset="0"/>
              </a:rPr>
            </a:br>
            <a:r>
              <a:rPr lang="en-US" dirty="0">
                <a:solidFill>
                  <a:schemeClr val="bg1"/>
                </a:solidFill>
                <a:latin typeface="Algerian" panose="04020705040A02060702" pitchFamily="82" charset="0"/>
              </a:rPr>
              <a:t>(Open Spaces and Marine Resources)</a:t>
            </a:r>
            <a:endParaRPr lang="en-US" dirty="0"/>
          </a:p>
        </p:txBody>
      </p:sp>
      <p:sp>
        <p:nvSpPr>
          <p:cNvPr id="3" name="Content Placeholder 2"/>
          <p:cNvSpPr>
            <a:spLocks noGrp="1"/>
          </p:cNvSpPr>
          <p:nvPr>
            <p:ph idx="1"/>
          </p:nvPr>
        </p:nvSpPr>
        <p:spPr/>
        <p:txBody>
          <a:bodyPr/>
          <a:lstStyle/>
          <a:p>
            <a:pPr marL="0" indent="0" algn="ctr">
              <a:buNone/>
            </a:pPr>
            <a:endParaRPr lang="en-US" b="1" u="sng" dirty="0" smtClean="0"/>
          </a:p>
          <a:p>
            <a:pPr marL="0" indent="0" algn="ctr">
              <a:buNone/>
            </a:pPr>
            <a:endParaRPr lang="en-US" b="1" u="sng" dirty="0"/>
          </a:p>
          <a:p>
            <a:pPr marL="0" indent="0" algn="ctr">
              <a:buNone/>
            </a:pPr>
            <a:r>
              <a:rPr lang="en-US" sz="5600" b="1" u="sng" dirty="0" smtClean="0"/>
              <a:t>Andrea Hershberger</a:t>
            </a:r>
            <a:endParaRPr lang="en-US" sz="5600" b="1" dirty="0" smtClean="0"/>
          </a:p>
          <a:p>
            <a:pPr marL="0" indent="0" algn="ctr">
              <a:buNone/>
            </a:pPr>
            <a:r>
              <a:rPr lang="en-US" dirty="0" smtClean="0"/>
              <a:t>Biologist </a:t>
            </a:r>
            <a:r>
              <a:rPr lang="en-US" dirty="0"/>
              <a:t>II/Coral Reef Initiative Coordinator</a:t>
            </a:r>
          </a:p>
          <a:p>
            <a:pPr marL="0" indent="0" algn="ctr">
              <a:buNone/>
            </a:pPr>
            <a:r>
              <a:rPr lang="en-US" dirty="0"/>
              <a:t>Bureau of Statistics and Plans</a:t>
            </a:r>
          </a:p>
          <a:p>
            <a:pPr marL="0" indent="0" algn="ctr">
              <a:buNone/>
            </a:pPr>
            <a:endParaRPr lang="en-US" dirty="0"/>
          </a:p>
        </p:txBody>
      </p:sp>
    </p:spTree>
    <p:extLst>
      <p:ext uri="{BB962C8B-B14F-4D97-AF65-F5344CB8AC3E}">
        <p14:creationId xmlns:p14="http://schemas.microsoft.com/office/powerpoint/2010/main" val="3189402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3336" y="626019"/>
            <a:ext cx="8791575" cy="2387600"/>
          </a:xfrm>
        </p:spPr>
        <p:txBody>
          <a:bodyPr>
            <a:normAutofit/>
          </a:bodyPr>
          <a:lstStyle/>
          <a:p>
            <a:r>
              <a:rPr lang="en-US" sz="4400" dirty="0"/>
              <a:t/>
            </a:r>
            <a:br>
              <a:rPr lang="en-US" sz="4400" dirty="0"/>
            </a:br>
            <a:r>
              <a:rPr lang="en-US" sz="4400" dirty="0" smtClean="0"/>
              <a:t>Guam’s </a:t>
            </a:r>
            <a:r>
              <a:rPr lang="en-US" dirty="0" smtClean="0"/>
              <a:t>Coral </a:t>
            </a:r>
            <a:r>
              <a:rPr lang="en-US" dirty="0"/>
              <a:t>Reef </a:t>
            </a:r>
            <a:r>
              <a:rPr lang="en-US" dirty="0" smtClean="0"/>
              <a:t>Initiative</a:t>
            </a:r>
            <a:br>
              <a:rPr lang="en-US" dirty="0" smtClean="0"/>
            </a:br>
            <a:endParaRPr lang="en-US" dirty="0"/>
          </a:p>
        </p:txBody>
      </p:sp>
      <p:sp>
        <p:nvSpPr>
          <p:cNvPr id="3" name="Subtitle 2"/>
          <p:cNvSpPr>
            <a:spLocks noGrp="1"/>
          </p:cNvSpPr>
          <p:nvPr>
            <p:ph type="subTitle" idx="1"/>
          </p:nvPr>
        </p:nvSpPr>
        <p:spPr>
          <a:xfrm>
            <a:off x="1962615" y="3602040"/>
            <a:ext cx="8705384" cy="2664947"/>
          </a:xfrm>
        </p:spPr>
        <p:txBody>
          <a:bodyPr/>
          <a:lstStyle/>
          <a:p>
            <a:r>
              <a:rPr lang="en-US" sz="2800" b="1" dirty="0"/>
              <a:t>Working to Preserve our </a:t>
            </a:r>
            <a:r>
              <a:rPr lang="en-US" sz="2800" b="1" dirty="0" smtClean="0"/>
              <a:t>Reefs…</a:t>
            </a:r>
          </a:p>
          <a:p>
            <a:endParaRPr lang="en-US" dirty="0" smtClean="0"/>
          </a:p>
          <a:p>
            <a:endParaRPr lang="en-US" dirty="0" smtClean="0"/>
          </a:p>
          <a:p>
            <a:endParaRPr lang="en-US" dirty="0" smtClean="0"/>
          </a:p>
          <a:p>
            <a:pPr algn="r"/>
            <a:r>
              <a:rPr lang="en-US" sz="1800" dirty="0" smtClean="0"/>
              <a:t>Andrea Hershberger, Coral Reef initiative coordinator, </a:t>
            </a:r>
            <a:r>
              <a:rPr lang="en-US" sz="1800" dirty="0" err="1" smtClean="0"/>
              <a:t>Bsp</a:t>
            </a:r>
            <a:endParaRPr lang="en-US" sz="1800" dirty="0" smtClean="0"/>
          </a:p>
        </p:txBody>
      </p:sp>
      <p:sp>
        <p:nvSpPr>
          <p:cNvPr id="4" name="Rectangle 3"/>
          <p:cNvSpPr/>
          <p:nvPr/>
        </p:nvSpPr>
        <p:spPr>
          <a:xfrm>
            <a:off x="7265512" y="452505"/>
            <a:ext cx="3781869" cy="369332"/>
          </a:xfrm>
          <a:prstGeom prst="rect">
            <a:avLst/>
          </a:prstGeom>
        </p:spPr>
        <p:txBody>
          <a:bodyPr wrap="none">
            <a:spAutoFit/>
          </a:bodyPr>
          <a:lstStyle/>
          <a:p>
            <a:pPr algn="ctr" defTabSz="457200"/>
            <a:r>
              <a:rPr lang="en-US" dirty="0">
                <a:solidFill>
                  <a:prstClr val="white"/>
                </a:solidFill>
              </a:rPr>
              <a:t>Assembly of Planners    March 8, 2016</a:t>
            </a:r>
          </a:p>
        </p:txBody>
      </p:sp>
      <p:pic>
        <p:nvPicPr>
          <p:cNvPr id="5" name="Picture 4"/>
          <p:cNvPicPr>
            <a:picLocks noChangeAspect="1"/>
          </p:cNvPicPr>
          <p:nvPr/>
        </p:nvPicPr>
        <p:blipFill>
          <a:blip r:embed="rId2" cstate="print"/>
          <a:stretch>
            <a:fillRect/>
          </a:stretch>
        </p:blipFill>
        <p:spPr>
          <a:xfrm>
            <a:off x="8024329" y="3024771"/>
            <a:ext cx="3492179" cy="2612150"/>
          </a:xfrm>
          <a:prstGeom prst="rect">
            <a:avLst/>
          </a:prstGeom>
        </p:spPr>
      </p:pic>
    </p:spTree>
    <p:extLst>
      <p:ext uri="{BB962C8B-B14F-4D97-AF65-F5344CB8AC3E}">
        <p14:creationId xmlns:p14="http://schemas.microsoft.com/office/powerpoint/2010/main" val="3635910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24"/>
            <a:ext cx="7154091" cy="1160855"/>
          </a:xfrm>
        </p:spPr>
        <p:txBody>
          <a:bodyPr/>
          <a:lstStyle/>
          <a:p>
            <a:r>
              <a:rPr lang="en-US" dirty="0" smtClean="0"/>
              <a:t>Bureau of Statistics and Plans</a:t>
            </a:r>
            <a:endParaRPr lang="en-US" dirty="0"/>
          </a:p>
        </p:txBody>
      </p:sp>
      <p:sp>
        <p:nvSpPr>
          <p:cNvPr id="3" name="Content Placeholder 2"/>
          <p:cNvSpPr>
            <a:spLocks noGrp="1"/>
          </p:cNvSpPr>
          <p:nvPr>
            <p:ph idx="1"/>
          </p:nvPr>
        </p:nvSpPr>
        <p:spPr>
          <a:xfrm>
            <a:off x="1141418" y="2249486"/>
            <a:ext cx="9806673" cy="3434621"/>
          </a:xfrm>
        </p:spPr>
        <p:txBody>
          <a:bodyPr>
            <a:normAutofit/>
          </a:bodyPr>
          <a:lstStyle/>
          <a:p>
            <a:pPr marL="0" indent="0">
              <a:buNone/>
            </a:pPr>
            <a:r>
              <a:rPr lang="en-US" dirty="0" smtClean="0"/>
              <a:t>“</a:t>
            </a:r>
            <a:r>
              <a:rPr lang="en-US" dirty="0"/>
              <a:t>The Mission of the Bureau of Statistics and Plans is to ensure Guam’s resources are effectively used for the benefit of present and future generations by appraising, coordinating, preparing and assisting in the development of a wide range of plans, policies, studies and statistics that further economic, social, land use, environmental and infrastructure goals, priorities and planning activities as per Public Law 12-200 as amended by Public Law 20-147 and Public Law </a:t>
            </a:r>
            <a:r>
              <a:rPr lang="en-US" dirty="0" smtClean="0"/>
              <a:t>26-76.”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2989" y="5049795"/>
            <a:ext cx="3952339" cy="162285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687" y="254961"/>
            <a:ext cx="1544140" cy="1994526"/>
          </a:xfrm>
          <a:prstGeom prst="rect">
            <a:avLst/>
          </a:prstGeom>
        </p:spPr>
      </p:pic>
    </p:spTree>
    <p:extLst>
      <p:ext uri="{BB962C8B-B14F-4D97-AF65-F5344CB8AC3E}">
        <p14:creationId xmlns:p14="http://schemas.microsoft.com/office/powerpoint/2010/main" val="583225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9" y="297245"/>
            <a:ext cx="9905999" cy="864293"/>
          </a:xfrm>
        </p:spPr>
        <p:txBody>
          <a:bodyPr/>
          <a:lstStyle/>
          <a:p>
            <a:pPr algn="ctr"/>
            <a:r>
              <a:rPr lang="en-US" dirty="0" smtClean="0"/>
              <a:t>Coral Reef Initiative (CRI)</a:t>
            </a:r>
            <a:endParaRPr lang="en-US" dirty="0"/>
          </a:p>
        </p:txBody>
      </p:sp>
      <p:sp>
        <p:nvSpPr>
          <p:cNvPr id="3" name="Content Placeholder 2"/>
          <p:cNvSpPr>
            <a:spLocks noGrp="1"/>
          </p:cNvSpPr>
          <p:nvPr>
            <p:ph idx="1"/>
          </p:nvPr>
        </p:nvSpPr>
        <p:spPr>
          <a:xfrm>
            <a:off x="1141419" y="1005018"/>
            <a:ext cx="6618631" cy="2504303"/>
          </a:xfrm>
        </p:spPr>
        <p:txBody>
          <a:bodyPr>
            <a:normAutofit lnSpcReduction="10000"/>
          </a:bodyPr>
          <a:lstStyle/>
          <a:p>
            <a:r>
              <a:rPr lang="en-US" sz="2000" dirty="0" smtClean="0"/>
              <a:t>In1997, </a:t>
            </a:r>
            <a:r>
              <a:rPr lang="en-US" sz="2000" dirty="0" err="1" smtClean="0"/>
              <a:t>GovGuam</a:t>
            </a:r>
            <a:r>
              <a:rPr lang="en-US" sz="2000" dirty="0" smtClean="0"/>
              <a:t> established the Coral Reef Initiative to address threats to the reefs </a:t>
            </a:r>
          </a:p>
          <a:p>
            <a:r>
              <a:rPr lang="en-US" sz="2000" dirty="0" smtClean="0"/>
              <a:t>The CRI provides funding for management and protection of coral reef ecosystems in the insular areas (CFDA 15.875)</a:t>
            </a:r>
          </a:p>
          <a:p>
            <a:r>
              <a:rPr lang="en-US" sz="2000" dirty="0" smtClean="0"/>
              <a:t>BSP,  </a:t>
            </a:r>
            <a:r>
              <a:rPr lang="en-US" sz="2000" dirty="0" err="1" smtClean="0"/>
              <a:t>DoAG</a:t>
            </a:r>
            <a:r>
              <a:rPr lang="en-US" sz="2000" dirty="0" smtClean="0"/>
              <a:t>, DAWR and GEPA lead most of the efforts of the CRI</a:t>
            </a:r>
          </a:p>
          <a:p>
            <a:pPr marL="0" indent="0">
              <a:buNone/>
            </a:pPr>
            <a:endParaRPr lang="en-US" dirty="0" smtClean="0"/>
          </a:p>
          <a:p>
            <a:pPr marL="0" indent="0">
              <a:buNone/>
            </a:pPr>
            <a:endParaRPr lang="en-US" dirty="0"/>
          </a:p>
        </p:txBody>
      </p:sp>
      <p:pic>
        <p:nvPicPr>
          <p:cNvPr id="1026" name="Picture 2" descr="http://www.guamreeflife.com/images/organisms/fullsize/reefscapes/11mile_full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8093" y="3594910"/>
            <a:ext cx="3584405" cy="26811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guamreeflife.com/images/organisms/fullsize/reeffishes/favorites/reeffishes_full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760" y="4283676"/>
            <a:ext cx="2781393" cy="20804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guamreeflife.com/images/organisms/fullsize/reeffishes/favorites/reeffishes_full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7341" y="1875040"/>
            <a:ext cx="2293623" cy="190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182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a:t>
            </a:r>
            <a:r>
              <a:rPr lang="en-US" dirty="0" err="1" smtClean="0"/>
              <a:t>PARtnership</a:t>
            </a:r>
            <a:r>
              <a:rPr lang="en-US" dirty="0" smtClean="0"/>
              <a:t>:</a:t>
            </a:r>
            <a:br>
              <a:rPr lang="en-US" dirty="0" smtClean="0"/>
            </a:br>
            <a:r>
              <a:rPr lang="en-US" sz="4000" dirty="0" smtClean="0"/>
              <a:t>Coral reef conservation program</a:t>
            </a:r>
            <a:endParaRPr lang="en-US" sz="4000" dirty="0"/>
          </a:p>
        </p:txBody>
      </p:sp>
      <p:sp>
        <p:nvSpPr>
          <p:cNvPr id="3" name="Content Placeholder 2"/>
          <p:cNvSpPr>
            <a:spLocks noGrp="1"/>
          </p:cNvSpPr>
          <p:nvPr>
            <p:ph idx="1"/>
          </p:nvPr>
        </p:nvSpPr>
        <p:spPr/>
        <p:txBody>
          <a:bodyPr/>
          <a:lstStyle/>
          <a:p>
            <a:pPr marL="0" indent="0">
              <a:buNone/>
            </a:pPr>
            <a:r>
              <a:rPr lang="en-US" b="1" dirty="0" smtClean="0"/>
              <a:t>CRCP </a:t>
            </a:r>
            <a:r>
              <a:rPr lang="en-US" b="1" dirty="0"/>
              <a:t>MISSION:</a:t>
            </a:r>
            <a:r>
              <a:rPr lang="en-US" dirty="0"/>
              <a:t> The CRCP supports effective management and sound science to preserve, sustain and restore valuable coral reef ecosystems for future generations</a:t>
            </a:r>
            <a:r>
              <a:rPr lang="en-US" dirty="0" smtClean="0"/>
              <a:t>.</a:t>
            </a:r>
          </a:p>
          <a:p>
            <a:pPr marL="0" indent="0">
              <a:buNone/>
            </a:pPr>
            <a:r>
              <a:rPr lang="en-US" dirty="0" smtClean="0"/>
              <a:t>Guam: Provides matching grants of financial assistance in support of coral reef conservation programs and projects that preserve, sustain and restore Guam’s coral reef ecosystems. (CFDA 11.482)</a:t>
            </a:r>
            <a:endParaRPr lang="en-US" dirty="0"/>
          </a:p>
        </p:txBody>
      </p:sp>
      <p:sp>
        <p:nvSpPr>
          <p:cNvPr id="4" name="AutoShape 2" descr="https://photos-5.dropbox.com/t/2/AAD06VI-P15rgmV73WWmY6w1UUhmECDvVYXO_r6s_qPpQQ/12/386726889/jpeg/32x32/1/_/1/2/coral-id-1_300dpi.jpg/EJuRwowDGHQgBygH/Zk9rPDmdoJUcZoEmiRddp-Vd7TjobFZYSfviO_oDcNo?size_mode=5"/>
          <p:cNvSpPr>
            <a:spLocks noChangeAspect="1" noChangeArrowheads="1"/>
          </p:cNvSpPr>
          <p:nvPr/>
        </p:nvSpPr>
        <p:spPr bwMode="auto">
          <a:xfrm>
            <a:off x="9448800" y="642875"/>
            <a:ext cx="864029" cy="15304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5744" y="149333"/>
            <a:ext cx="1688757" cy="2100157"/>
          </a:xfrm>
          <a:prstGeom prst="rect">
            <a:avLst/>
          </a:prstGeom>
        </p:spPr>
      </p:pic>
    </p:spTree>
    <p:extLst>
      <p:ext uri="{BB962C8B-B14F-4D97-AF65-F5344CB8AC3E}">
        <p14:creationId xmlns:p14="http://schemas.microsoft.com/office/powerpoint/2010/main" val="607042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9" y="618518"/>
            <a:ext cx="9905999" cy="913720"/>
          </a:xfrm>
        </p:spPr>
        <p:txBody>
          <a:bodyPr>
            <a:normAutofit fontScale="90000"/>
          </a:bodyPr>
          <a:lstStyle/>
          <a:p>
            <a:r>
              <a:rPr lang="en-US" dirty="0" smtClean="0"/>
              <a:t>Why are Coral reefs Important?</a:t>
            </a:r>
            <a:br>
              <a:rPr lang="en-US" dirty="0" smtClean="0"/>
            </a:br>
            <a:endParaRPr lang="en-US" dirty="0"/>
          </a:p>
        </p:txBody>
      </p:sp>
      <p:pic>
        <p:nvPicPr>
          <p:cNvPr id="2054" name="Picture 6" descr="http://www.guamreeflife.com/images/organisms/fullsize/reeffishes/favorites/reeffishes_full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2195" y="2729816"/>
            <a:ext cx="5379308" cy="36516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guamreeflife.com/images/organisms/fullsize/people/snorkelers/snorkelers_full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8818" y="1204525"/>
            <a:ext cx="2722279" cy="20362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guamreeflife.com/images/organisms/fullsize/turtles/favorites/turtle_full3.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430531" y="3625208"/>
            <a:ext cx="3238904" cy="25295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41413" y="1160156"/>
            <a:ext cx="6096000" cy="1569660"/>
          </a:xfrm>
          <a:prstGeom prst="rect">
            <a:avLst/>
          </a:prstGeom>
        </p:spPr>
        <p:txBody>
          <a:bodyPr>
            <a:spAutoFit/>
          </a:bodyPr>
          <a:lstStyle/>
          <a:p>
            <a:pPr defTabSz="457200"/>
            <a:r>
              <a:rPr lang="en-US" sz="2400" dirty="0">
                <a:solidFill>
                  <a:prstClr val="white"/>
                </a:solidFill>
              </a:rPr>
              <a:t>Healthy coral reefs are among the most biologically diverse and economically valuable ecosystems on earth, providing valuable and vital ecosystem services</a:t>
            </a:r>
          </a:p>
        </p:txBody>
      </p:sp>
    </p:spTree>
    <p:extLst>
      <p:ext uri="{BB962C8B-B14F-4D97-AF65-F5344CB8AC3E}">
        <p14:creationId xmlns:p14="http://schemas.microsoft.com/office/powerpoint/2010/main" val="199222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9" y="382778"/>
            <a:ext cx="9905999" cy="839579"/>
          </a:xfrm>
        </p:spPr>
        <p:txBody>
          <a:bodyPr/>
          <a:lstStyle/>
          <a:p>
            <a:r>
              <a:rPr lang="en-US" dirty="0" smtClean="0"/>
              <a:t>Why are </a:t>
            </a:r>
            <a:r>
              <a:rPr lang="en-US" dirty="0" smtClean="0">
                <a:solidFill>
                  <a:schemeClr val="bg2">
                    <a:lumMod val="75000"/>
                  </a:schemeClr>
                </a:solidFill>
              </a:rPr>
              <a:t>Guam’s</a:t>
            </a:r>
            <a:r>
              <a:rPr lang="en-US" dirty="0" smtClean="0"/>
              <a:t> reefs important?</a:t>
            </a:r>
            <a:endParaRPr lang="en-US" dirty="0"/>
          </a:p>
        </p:txBody>
      </p:sp>
      <p:sp>
        <p:nvSpPr>
          <p:cNvPr id="3" name="Content Placeholder 2"/>
          <p:cNvSpPr>
            <a:spLocks noGrp="1"/>
          </p:cNvSpPr>
          <p:nvPr>
            <p:ph idx="1"/>
          </p:nvPr>
        </p:nvSpPr>
        <p:spPr>
          <a:xfrm>
            <a:off x="1141416" y="1222351"/>
            <a:ext cx="5588901" cy="4612633"/>
          </a:xfrm>
        </p:spPr>
        <p:txBody>
          <a:bodyPr>
            <a:noAutofit/>
          </a:bodyPr>
          <a:lstStyle/>
          <a:p>
            <a:pPr lvl="1"/>
            <a:r>
              <a:rPr lang="en-US" sz="1800" b="1" dirty="0" smtClean="0">
                <a:solidFill>
                  <a:schemeClr val="bg2">
                    <a:lumMod val="75000"/>
                  </a:schemeClr>
                </a:solidFill>
              </a:rPr>
              <a:t>Economically Important</a:t>
            </a:r>
          </a:p>
          <a:p>
            <a:pPr lvl="2"/>
            <a:r>
              <a:rPr lang="en-US" dirty="0"/>
              <a:t>Estimated Value $139 million per year* </a:t>
            </a:r>
            <a:endParaRPr lang="en-US" dirty="0" smtClean="0"/>
          </a:p>
          <a:p>
            <a:pPr lvl="2"/>
            <a:r>
              <a:rPr lang="en-US" dirty="0" smtClean="0"/>
              <a:t>Provide </a:t>
            </a:r>
            <a:r>
              <a:rPr lang="en-US" b="1" dirty="0"/>
              <a:t>jobs</a:t>
            </a:r>
            <a:r>
              <a:rPr lang="en-US" dirty="0"/>
              <a:t> and </a:t>
            </a:r>
            <a:r>
              <a:rPr lang="en-US" b="1" dirty="0"/>
              <a:t>income</a:t>
            </a:r>
            <a:r>
              <a:rPr lang="en-US" dirty="0"/>
              <a:t> to local economies from </a:t>
            </a:r>
            <a:r>
              <a:rPr lang="en-US" b="1" dirty="0"/>
              <a:t>fishing, recreation</a:t>
            </a:r>
            <a:r>
              <a:rPr lang="en-US" dirty="0"/>
              <a:t>, and </a:t>
            </a:r>
            <a:r>
              <a:rPr lang="en-US" b="1" dirty="0" smtClean="0"/>
              <a:t>tourism</a:t>
            </a:r>
          </a:p>
          <a:p>
            <a:pPr lvl="2"/>
            <a:r>
              <a:rPr lang="en-US" dirty="0" smtClean="0"/>
              <a:t>Source of food</a:t>
            </a:r>
          </a:p>
          <a:p>
            <a:pPr lvl="1"/>
            <a:r>
              <a:rPr lang="en-US" sz="1800" b="1" dirty="0" smtClean="0">
                <a:solidFill>
                  <a:schemeClr val="bg2">
                    <a:lumMod val="75000"/>
                  </a:schemeClr>
                </a:solidFill>
              </a:rPr>
              <a:t>Ecologically Important</a:t>
            </a:r>
          </a:p>
          <a:p>
            <a:pPr lvl="2"/>
            <a:r>
              <a:rPr lang="en-US" dirty="0" smtClean="0"/>
              <a:t>Provide </a:t>
            </a:r>
            <a:r>
              <a:rPr lang="en-US" dirty="0"/>
              <a:t>habitat, spawning and nursery grounds for economically important fish </a:t>
            </a:r>
            <a:r>
              <a:rPr lang="en-US" dirty="0" smtClean="0"/>
              <a:t>species</a:t>
            </a:r>
          </a:p>
          <a:p>
            <a:pPr lvl="2"/>
            <a:r>
              <a:rPr lang="en-US" dirty="0" smtClean="0"/>
              <a:t>Protect </a:t>
            </a:r>
            <a:r>
              <a:rPr lang="en-US" dirty="0"/>
              <a:t>coastlines from storms and erosion</a:t>
            </a:r>
          </a:p>
          <a:p>
            <a:pPr lvl="1"/>
            <a:r>
              <a:rPr lang="en-US" sz="1800" b="1" dirty="0" smtClean="0">
                <a:solidFill>
                  <a:schemeClr val="bg2">
                    <a:lumMod val="75000"/>
                  </a:schemeClr>
                </a:solidFill>
              </a:rPr>
              <a:t>Culturally and Socially Important</a:t>
            </a:r>
          </a:p>
          <a:p>
            <a:pPr lvl="2"/>
            <a:r>
              <a:rPr lang="en-US" dirty="0"/>
              <a:t>C</a:t>
            </a:r>
            <a:r>
              <a:rPr lang="en-US" dirty="0" smtClean="0"/>
              <a:t>oral </a:t>
            </a:r>
            <a:r>
              <a:rPr lang="en-US" dirty="0"/>
              <a:t>reefs and their inhabitants are intricately woven into cultural </a:t>
            </a:r>
            <a:r>
              <a:rPr lang="en-US" dirty="0" smtClean="0"/>
              <a:t>traditions</a:t>
            </a:r>
            <a:endParaRPr lang="en-US" dirty="0" smtClean="0">
              <a:solidFill>
                <a:srgbClr val="7030A0"/>
              </a:solidFill>
            </a:endParaRPr>
          </a:p>
          <a:p>
            <a:pPr marL="457200" lvl="1" indent="0">
              <a:buNone/>
            </a:pPr>
            <a:endParaRPr lang="en-US" sz="2800" dirty="0" smtClean="0">
              <a:solidFill>
                <a:srgbClr val="7030A0"/>
              </a:solidFill>
            </a:endParaRPr>
          </a:p>
          <a:p>
            <a:pPr lvl="1"/>
            <a:endParaRPr lang="en-US" sz="2800" dirty="0" smtClean="0"/>
          </a:p>
        </p:txBody>
      </p:sp>
      <p:pic>
        <p:nvPicPr>
          <p:cNvPr id="4" name="Picture 2" descr="http://www.guamreeflife.com/images/organisms/fullsize/reefscapes/11mile_full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572" y="2624351"/>
            <a:ext cx="2294541" cy="171631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data:image/jpeg;base64,/9j/4AAQSkZJRgABAQAAAQABAAD/2wCEAAkGBxQTEhUUExQVFhUXFxgXGBYYGRcYHRcaGBwXFxcaHBoaHCggGB0lHBcYIjEhJSkrLi4uFx8zODMsNygtLisBCgoKBQUFDgUFDisZExkrKysrKysrKysrKysrKysrKysrKysrKysrKysrKysrKysrKysrKysrKysrKysrKysrK//AABEIAMIBBAMBIgACEQEDEQH/xAAcAAABBQEBAQAAAAAAAAAAAAAEAAIDBQYHAQj/xABCEAABAwIDBQUGAwUHBAMAAAABAAIRAyEEEjEFBkFRYRMicYGRMqGxwdHwFEJSBxVi4fEjJENTcpKiMzSC0haywv/EABQBAQAAAAAAAAAAAAAAAAAAAAD/xAAUEQEAAAAAAAAAAAAAAAAAAAAA/9oADAMBAAIRAxEAPwDLDEOzTmJRlXE8J96zYxBE3tJsiKeJHFATjMVH1UTq1kBWxEuPJObXCCywtQ3kSrnZjG5gcogGxgdVnMNUBMExy+nRWuAxmXig1+0MAyrTOYAyImBwWLx+7bm+xfw1Vrh9quJCOOKB8eSDnmMw76Z7w6XQ4JWi3l79yb8lnwECDl6Ck1PyIE06rx7ynEL0tQeyYTWqbJZMyyg8A4r0tsnMYnFqCFegp5amwgaQnBqcNE1gQTNp2TQLQnB/BeSgTmmBCa4H7hSMKcCgbTapmAqIC3Je9pCCVsoprxMFVzqilpPMoLNg/l4Iqiw3VZScVZ4Z5HGOv34oHObpP3qvV68xAjh16pIMc5+vipqZsmOavT7J8EAz3SZSa/mvXthMAQFUqiIZUKDpNhFNsgsMLUIRI2iBZVlGsCV7iWg3CB+PxPaNsqvIQphTIKKp4Z9SA1pMCUAfZmAYMHQxY+HNSCkVsd2NguxQ7GsHtDbtlsRrF4urat+z3K4xUOWLSBrbVBzrs05rVc7Q2MabiBcSb6dOKBdR4RfldAOwWUT2q0wuy6rzDGH0IA8fJRY/DPY7LUGV3ER8uCARjFG9iKAC8NNAIGLzRHdkmPooBWp+HpFzgGgkk2A1Pkr3Ym6lfFNc6kBDbXMXiVpN0dwMV+IbVd/Ztpu43LiOQ5dUGdw+5OLcCRTiBxMc/p71NsLdCrVqObUY5oZGbnfgu9bP2dlZDrk6nmjqWFY24aJPFB87bf3YqYcyKb+z5xMcbwqFzV9Obc2eK1F7C0Ex3ZGjuBXAKu7tYPyupOa4l0SCJjWJCDPuiExrEdW2dUaO80jglg8IXuAggExMacEAuRS02c7LoW7O4z24gueGupt01uT0HJXm9O6TKlOW90t0MC9/WEHK6bUXRAkWT6mEcxxa4QQSCDI4ouhRNhA0QSuaDB6JIt1OAPD6pIMRUpfFQupkyj6VUG0SZUjmC3MoKfs+iYWK0/DxJ5W1GuvohnUbTIAmJ5nX4IB2qam1J1QmBawgGBpPH1T2NhAwUuIUkJ1Smcpj2ot4oHD4h830cDA6jUT8kFph8LfvXHELYbNydnmAaOA524Ssvs2g6rmDdWxIkXBFiCOFitNQ2W8sa3QCUF1u5tfK4TFzFrwBMSrnbO1sjDLhJ05iVWbA2KxolxvqoNvbvh01Kby4yLIKfZxa8w+o0zOo18zojtnbuCpXzFpLA2QTEE9fvgqylsx7TJbcXuFvNzahLQxwMi8xbhaUBuytg5W9/XpHFVu9O57K1MkHvAd08ungVvsPRACB2jDQTYBB84vwrmPc06gkHyUopSrzbDQ+vUcBEuJQjKHNABUpKLsVa1aMi0IdtA/fBBtv2Xbdo0g6hVhpc4ZT+om0Hlw9V1ymRFlyzcXZlB7RN3h4MRa1xfouoUWwEEq9SSQJRV8O14hwBUq8QUGK3VoOvkF9bKudufRDSGsHQe9bAppaCgzuyqT6YDXyevnZT4ynmBHylW5YoH0JKDnO8WxXvBc0ZiDpF45hZjBtg+z4j+R8V2ptDvRErN7ybsMLzVYYJILmx4XH0QY19AQNTa/ikrI0SALcOfikg527Z+R1nEdCmNpibRZazfV9KnSa0EGpILeYGhPgsJ+KI46aR93QEYunHj9lV1bW5UzqpdfiharboHUm8USENQbKOywglw6E2nh8pztgyfZ/iHXqLeSlNa1l6e+0tPG0/NBFsPHllUuaLEX6gGfgY8luqe99PIAWFh00B9CJC5k0lr7C83HCenQrQ4KqHiR6cun3zQXWK2rncDnt4wjaWNeS0NeY5Tw8VTMwwOoAlOdgWjSI5IOkbIxtMsAeRIlafZ1elwIsuKMpRw05cPPgrHDbVq0iAHTMWcTb/wAhr5hB17G7wU6duKxO29t1K2Zkw0mxnleFRnaAfGaQTxdp/uBhSBs2QAVcP3j9+KjOH4xZXFXC30/moamH4IK8UAbQBcCVa4jd4MDTmmbk8/BQ0qFwCbEjvLYVyG02hoDmgAcJt8UAe6dFjazckixJB4mIXRKWiyewqDHOL2iDr9+S09CqNJQEpLyUkHq8SXmZA5NK8zhLMg9CRakEiEDeKjxmHD2lp9U97bqQBBisbsZzXRBPXzK9Wqxbb+X1SQcT3uwTbgzYSCNf5qt3d3SGIAfVqBrSbNESR8jMqbbGMlrnTy/otX+zo0zhSbEvqEuBi0aDy180F1sXdbB0KZDabXTq5/eOmt1lNq7qNxeMOUCjRa0S4Ad6ZgNAt4lavE0yXQwkdJMI3Z1N7AcwHiLoOT7U3Hr0XONNj6lKe64CXRa7mjTiql+EMSQY5kH3r6IYyW3lZbfPZgdRdlbc8GiTPGYHvQcYNFPpU9IXRtk7kU6lEF/tkXE3BVJjt0alO4ggmGtvKDG7cwJa1lZtwCA6OF7fTzReEse0Gh9oDiI1HUC/VaZm7ldzX0zRqEkXaWkAAi19DdB/s8wTHuqYSuC2rcU8wF2tnNE/mF7cggM2fgu2yin3g82Lbjxtwt8VfYz9n+Ka2WZX8IBg/wDKy0+6GBdhHig5ssdZpj2HgE+TXtEzwcHfqC1dTHMBgn75IOCuwdWm/I5rmu/SQQfRG0tk1HTIIgZotc8l0rbexm4qu1zHgENiCNTPLwPBDbwbuBrW9iSCbOBMyOelkHP6NMAQA4dNQlQeKdmuygH2XHu+AmcvlZXw3dDfaEgmJBNl5it3gwghrSOaCXZ2JZW9l0uA9jRw8Ry6oobKdUcGtb3j6Dx6Ksbsmk5wkBrh7L2kgtM6gi44rW7Op4mi3u1qVYtAvWYWEjrVa4x4lpQR4fck2z1BB9oAG3gVqqOAY1gZlEARp5Kgp73w5rKlB5ceOHIxDB4ublP/ABUmzN86NcvFOliSWGHjsiC09RM+7igtm7Ma0EMsOSGbgKmabAeKfT2/QMZnOZP+Yx9P3uaArClXa72XNd4EH4IBaNUz4Kf8QoamGuYN1BWpEICamIKibVlCkO6poeRpqgObVsiablTMr8EezEIDC9MFVAufN1PRE3QTEyR5qVqGdVv4Kdj0EOLF/L6rxOxOvkkg5ZvHurhxSGR7m8ZJGsarL7Dwb3VBTFVzZEhwsD9JhbfF4xpDRIsLTCEwWzaTXh7QA86kaGRpCC0wuGLWgZ3W48zoPFWuxw+Jq1QY5CJVO6o4uDW6nj/Uoepjix2V5meRHog17sa3SdFE/HMEE3kaLJ1cY25B+CNwL3vAIAIHUfBBbiuGuLm6HvZfvRXooMqQXC40WQwbjUeOkTHBa3PlbPBAU+gOAEgLDb9bkuqt/EYe2JpuFRpFi4tvbrFiOIWxpY6US2rOiDnWD3k/GYdmZ3ZVwQytl/I6Zpvb/wCbW+t1d7OxRq0adRwjMJIF4cLG/iCs7+0Tdd4ccXhWS7/FpCe8LSRHhMcwCNDIv7Ot5adXDCg54FRjn91xAcWucXiP1RMW5IOg7Jqy4yJ0g8kXtanmGpEDUa9FR0dpCmLeV79VNX2uHxPogqqmIc2xvflqQhq0zJzXjhy81qcDkqTz525Kv2js+m2A1xgnvEDgbWhBQsBc49m28+04xB8Ik/d1cUd2s18TUNSQJY72QNfZmPWVYs2ewEZAQ0fmJ18B87I4025rEkfp4A8+qArB0Wgd0BoADWgcGjQdP6LKbw7MrfihiqAFMsblcWwXVZky4DVjTEi7iCYiL3hxbojr6BD1HOI+SCDBYim4ZcTUYXuaBEsLZA7xa7KCMw4GDCucLSoNvSbTB4lgaOvDx96rm0C78uvNPo7JpvqteQB2RLmZbElwLMzoA4TAHA3ngFrT1UpYvKVPKImU9B5CrtoMuCBz9Ua6onMagz7RB4ojPMq1pYVoJMC5UT8A2ZBi+iAGnJlTCoQESMEOBK8dgxzQBGqSUbh2ocUYd4Si6QQMxJuPD6rxe4kXHh9V4g+bMZi8SHQ7Na1wrrY2Mxh9kAxeOKuMZDmjS+pPW6IwlJ1FjsgziO8QPT4oK6pt6u0wRcW1mNVDUqPqkElon3qPEYao8l8W0PQ9FBhDcS0+Rj70QXdFkWMH38pV/R2qGsygADSyzeGrwSIPWeF1r9mYSgaYLwCSNRoggwW0iL6K8ZtAuFr85VVQ2WwEgHMNJ0RtKiGuGX6oCKlZzTBBg3ReGxl4BUO06RqNzSBlHULKV9ovpujW+qDfOfOrtOC5bv8AbGZhav47DU2kH/uKRALXg/mA/KfDirR+36htpeNeCIOHNdjmuuCLjWQUGNx+2WCmKtFxDZD8skjrrOU8FdbK2u6q4ZWQS2RnOWfKLrPYXBuwGLa11PtKdScrSLEjgDwMR8wukYPG0a7QWkSPaaYDmH9JbwQD4baVcEAMb43ge+6Jw2KxT3SWta3o0/MlHYWmGugRHVWfa5dEDaeY95xgDgbCfmpWY0ReFG/FSIOnig6xBeGs1P3qdNORQS1ntJzXB043425qeg8Dh9f5KmqYd03LpN7THm6ZPqB0QdLEVnS1pYIJYJJN+NhyQaFj3OqZGTA9szAE6CdSdTA81dYakGNDW6Cyotm4Z1OmAXAuMFxvrEE300FvFXNAd0ygIJTDUCgNQ6CU17C7kPFA57xChpVSDYyF6cJ/FeVM3Bt5lBPTqAp6jZSA0XsXQSKGpey9cw80qdOOKCE0YIUzGQpCEpQDYoX8kksTr5JIOEVdttolrSM7YB4W15ol23Gu9gkSL6aeCw2LDRpJ80mtIAIgefmg0oxlWHZYI8YN+ijwtczfWfOfJVLM5aTmBjhJBUPaVDcA2Qa+rimkAToPu6NwuKcYAd5DqsVTxDgRmDvTwVrhdoQQWDjyQdBp0HNaCX6zaV6MYWGZ89UBsoPqjSDAkOMR6qf8M4kgGeHRAe/aheIzeCosbgHvIIdKIcHMNhIsNb3/AJqxw1ObEhvUoKmlu9UJu8CD4mNZ5LW7IpU6Qy65rE9EJg2jNDj4wV5jdk1Sf7KoD0daOlkEm9G7rq+Hf2dnNIfSP6XiSCIWRZiPxDmS3scQIaS2AQ4cxN28Y6LZbPqYhtnuAj3hU+393nVqgqUiwOiHZpAN7Egaxcc+9rZAXhMb3RTqz2ot3SCCLjMIvFtOoU9KuCS1tThq7msjXwlXDVMlQgkloa82Dm3MXNnC9vDmr3Zoe4yGPyETIhmbUfnuf5ILHGF7CZNhBLjIaB8T4BE4GnXcO7TLQSYLu4TN5y+0L8C1S4XZzTUFSq9ziCC2mTLWkeydJcRryBuBaVoy4O4wUGfqbBzz2jzIJygWgdSRf4BT4fA5RAjx8gPkrKpUjUE3sosuabwUAWPxFLDUnVsRWFOk0CXGYE2A6klC7G/aBs6vUbSo4gFzpAzB7Li8f2gHLgo9tbXZhmzXyljjlyG+cibZSLn4LlH7P9gjEbQLn0KdShTJJaXNaGgk5DAHfIPC19eCDvj9YzRPJeHBm/eso8PjKTrNy2sYLTlPI5SQCpq9QZTDggjLBFpmeaKLI9k+qqBiwDefJG0MV9/BBJFS9vNOpVwDeZTa2KHM6getlGC0mbaICxXHBSCqFAwBePHVAQag5hJrkG6QpKJKD3Euv5JKLE6pIPlFzwDafVTMqz1+SGeQTaE3tIGqCwpmfFWWzMWWOBEHWZvPiqWhU14wJ/mimV9EGjxOJa85oA6AQi9m1aZMEkAXWfoVyZjRonjYIvCVSSY87Hhqg3GDfTYHCZDiNeEcVNUrNmW26CeKyI2mAdTE8jPwU1PbN9T6H6INYAIAMaf0UragAjP5cuSzA2y1w1PWGuv7lHU22Q6GU3vt+lw+SDbUKjQZ53nj/NEursNwR4SQsAd5KgEdi7pZ3/qoxvFVFjScPJx+SDoL8W08SPW3ml+MZIgzzN1gGbw1pOWk6/R30Uv7+rkN/sYIm5zCRM8uvoEG6xOLadQDcESJRGGxrTEgA8wsD++6/wChkcyXfRR1NsYgXDGz0zFB08YoTy8PcvHYwLnNLb2Mt7Hm130Q+M2lj3EZXZR/CIHG5kSg6g3FN0JPhdZ/bO8ONGc4bBtexgJmrUhz4n2GNmdNCQdOayFDE40kF9exEk2v4d1S0MZjJce3MQcoBYb3gS4cueqDNbbw+0cb2mLr03sFFrnZXAsa1gEhtNpJcXG828+AzTsdUo3a5wdwgkZeuuvVdGr4naDmkdrmBsQezuDIiIhc+wOEy4hoqMJY2o2nUbEhpccoDjpHGJvlQbHdzd7adPsqlGclRjX5hVADWluYZ2ES43NoPiuz03GBMTAmOcXXH8BisS3ENo4aqWjK5jWl5DGtaJtJIEZVfvwW0GgxiW2Jt2jj53EXt6oOgAt5J4eOS53+H2hlk4poIMFsjSDJn5J9fD7QA7mLabfqA+LZQdCa77sp2lv3C5eMNtUj/uWf7xHHkxF9ltQi2Jp24jjN7xTQdHFXqU/MFzUYHaX5sS3yLhPlkU1TDbTPsVx071z6sQdBzRxKkzDmubu2dtUOh2JEzpPH0RtDZ20Sb4kx0/og3OIZcX4JLIHZmM44hxSQcVrtA1c3wyx74so6b2z9wlVD7y4gDhMypKVMD2X3/T3h8EDzSEghxE+F/uQrXBEaOfc6dOHAcU3B1Q4gOquZHGCf/sVa0NkNeJbiXSTaWv8Ai2yBjaY4T5NeflZOoU+9AFR3PuOEeBk/BXFLYrgAPxNUdBmNudjZaHB7Pa2/bvcf4jb0QUP7vblBLHi1w7MDPET/ACXhpUXuhtGu68H2gG9RBIPith3L96RxOaFJTpscOPjJn1QZQYSgI/u9UnmTVRNKixtvwr3A8RngeIutFT2XSJm7j1e75QnU9mwSWwOHddU98kg+iDNuNPKf7m+3RxknUCRKY6u3JbBPbrch0+5vzWmOz6odPa+QFU+GlQfBJ2AxQ7wrM8D2g9+YygzWHqZif7s4n/Q4wOlvuVHVrsbDeyDXH9THGedotw5rTup40kkdnYW7z4PXWynr18XlH9lTJi4aXD3nVBjcUHvcMuGJAt7AAH+5gT9m0gTFSm1g/i7O8246DzWj/GVw4h1GrHMFtvVvzSbjnNdPY13cAQJEaTIKD2nhacTLfBoY+OXdAkpn4JveJqtZNhmoAEdbov8AeDHEtcX0ydOBPusiWYYgEdtV6d66ChbSotJnEsJPdtQbrppJHkrehswZfazW9o0GCPcvXU3DWtVj/U0efsykajW3Dqptw687XQJmEqC+YvHMsY3y0K4R+0Gg+ltLFsBID3sqRNjLGuaY4w4ujldd/o1zPt1D4kesFq47+27C/wB7p1Jc4vo5Xcxkc6DIHJ4F72QdD3a3Dp4RzKzXk1xTyuLiSJIGeAREE81pzQJPttjpHwyrMbmbxUsVgaT8XVLapDmvB7oOUlodEWBaAVb/AInD/kxEeDmmfVpKC1ZR/iZHkPK5KKbQaYgCec/RQ4GoMgzVM552+gUzqgiQXffgga7CjkAmGiBz6iSfgJT6dNw/xHHROe0/5jx5M+YQDtIF8nD+L/1TminobcQAHoimw/5jjHh9FJlPB/uCAPPTn2vVrviUTTY21wSnuYZHeMcrfSVKB1+CCCq26SkqBJB8uV6lYPkFpBNrW05pjMdW1zNaeMRPvMla3E7LDgM2czFgY4WVZit3qZMtaZ5EmPd9UFY2vUcLVInUueB6QEfh4BGbHNb0Ac+OgEgypqe6VwXPa0cgfjIMKXE7oZIymk46wHyeQBgoJnvqsDXMxL3sjk5nMaifFS4fG1mwTUqBrpEy4g8wMxGnREYXd8GnDnEHmabSAbaFx080EN1apcT2rNYGWGnjFg35oNFg8z2iBWLL3IFz5dVJiqr2tB7Ov5ixA4SIELOjdvFmGMrhoE8XaceCnq7m4kkZqrYHEkn3aaILijvW8WIygWtTeT0EhxlWWE3mfMFjnyOTgTw0Gvis+dyKhAy1m9ZB08nD4K4wm6VNjBNXvRcAkeftSIQX/wC962QE02sng9wBHLU2806ht4NDg7sRI/zBwniCSs5hd1Kec5ZfxGZxIHPzRzN2C0SRT1iSW+0epGqD3G72BvsNL3Tq15IHoPdZD197KrmnshlMaudr5EpbS2UONYM5jMz4ZSqygMNm/wCpTMaGDGa+gi/mgjZvTinusQ5w0AaPkPelVo7QruzPNVoOnf7Mf8SrentnCUwYNIn+BgHyQf8A8yZcCWi0G0X8kEtDY+NB/wCvl5jO8zoOII9IRBNfDjv4wQLwWmqTz4A/FZvaG98mMwIP8UE8B+b4qp2lt8FoFMvHPvtv45UGwxe3nhstrOqHhDCweYcL+qBZth4BNetiWkju5HUx0uALLDU67nSXZjb8pkhXGwcHRruDXuqgcDmvPW0cEGixe9zKIbGIxD+6CWuFI6/xaz9FV0/2h02vc78M92biXU5jTUU1bncfDP8A8SqfFwj3hEYPdRlEy3vHm6PdAgIDtg7+NryG4WsI1tTcPiD7lsMBUDhMFs3gsg+cKnod0CRryP0CKwldwPEjyJQXwYTYEDxATary3Uj0QbK54yI+9Uw1C4/1QGmoeACcK3MKrqOMcfeo3tBkEuEjhKC2/FN/UR6fNR9vJ9p/q1UtDAgavc4Ro4A/IKRmBvmk+AFkFwGzEVXa6EhOeXDSr6kfRA0usa8iFO68XQE+NT3hJRmySDizMU7u6jui4I080Xg8U5mYZc4POR7xcKvewWAGoHHp4qxw+gBgdOKBw7N05qXj/VHYHD0we4MscIKDFM9D9EThKYg5tYn+XVBY1aMkd6RoBGik7EtiC2PKfddBUy7mR6IinhP1O8eR8ggiq4dz7is5h/hj00XtHZddrZOJqwbw4Fwv4XUlSjTtczqRYfJSVWU2xma6DE5XHhp0KBh2TWdrVka/mFvM8FKzYDuFYkxH2AbqI7Uw0xnqA8l5+9oHcxJaP9LB/wDmUEw3Xq0zIqwOuYR7zqjMDtCtQORhY8TF3OPuJQzd5afs58/U2nyEKXB7bpTakw9RwQW9TaQc1zcSylBBILQSZ8ljcdisO1wDW1zNswY0ZTHXTxW6w1ShVsWmdfv1QtfAUXQC0dLlBj/3VRie2dB/iAPwUT93qL4s5w4TeR5rY1NgUTH9mDfn6KSvhMosLIMUd1KQ/I3xNk//AOJ0DE02+RP1WsxGFdqIMCYKpsRUeyZZ3QJ7p0PgdUFaN1sOz8h8OCZUdhcPo0N0IOqrdo73kEtbmjTQfO/uVFiNuPeCCSR1a0dOCDWM2y0/4jteAFx5K12ftX8wDng8DZYTDVy6AA0ARaQPU6lX2Ec8TAbM2h0D3INthdrTIFJwtbMIE8ipTi6oMigNOJgeqzmzcfiAYc6/AGXWM/VWpp1niS4ExYQQP6oPX7fxAH/Qt/qP0Tam8GIi1NgkTIJd4QE9+KLW3zWtoUZs/vgF0x1ACDNVN6sSy720vB2dpQT/ANplRp71BnLV4W+/BNM90HxVHjtzqFS5ZB1mZj1QA7J32qV35exptnm5wHwWrpVyRcNM8A6R6wswzdNk954gAxDPTQovZ2x3U7NeGt1ho18ZlBenFBurSfAn6JlHbjJ7zKgvHP4KRhtBjh4nj5IinRBPBBKNq0jFz5gpJr9nDmkg+e213Zvad+XiURi67u09p3sjieqSSA3Z2IeHMhztRxKt213Qe87U8SvEkEhxD4Hed6leDEvgd93qUkkBexqhyG505pYms4B0OdoeJSSQZbaNZ2b2jx4lR0sQ/OO87UcSkkgNxZ7pPHLr6orCuINjHh4BJJBejEvAs9w8CeqP2dXd+p3qUkkFzh8Q+3ed6nopqdd1+871KSSCHEVnX7x4cSqHa9U5alzoOJXqSDLYYSx8311vyVQfbPmkkggwXHxPwCtNmPManh80kkGpoVXAiHEd3mVeYOs6T3j7I4nokkgjp4h8nvO9SrHtXR7R9T0SSQMdWdJ7x9SpDWdl9p2nMpJIBTWdPtH1Kd2zr94+p5BJJBE2u79TvU9EYyu6fad6lJJAX27v1O9Skkkg/9k="/>
          <p:cNvSpPr>
            <a:spLocks noChangeAspect="1" noChangeArrowheads="1"/>
          </p:cNvSpPr>
          <p:nvPr/>
        </p:nvSpPr>
        <p:spPr bwMode="auto">
          <a:xfrm>
            <a:off x="155575" y="-144462"/>
            <a:ext cx="3485549" cy="2195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white"/>
              </a:solidFill>
            </a:endParaRPr>
          </a:p>
        </p:txBody>
      </p:sp>
      <p:pic>
        <p:nvPicPr>
          <p:cNvPr id="6" name="Picture 5"/>
          <p:cNvPicPr>
            <a:picLocks noChangeAspect="1"/>
          </p:cNvPicPr>
          <p:nvPr/>
        </p:nvPicPr>
        <p:blipFill>
          <a:blip r:embed="rId3" cstate="print"/>
          <a:stretch>
            <a:fillRect/>
          </a:stretch>
        </p:blipFill>
        <p:spPr>
          <a:xfrm>
            <a:off x="8232563" y="4615554"/>
            <a:ext cx="2476500" cy="1847850"/>
          </a:xfrm>
          <a:prstGeom prst="rect">
            <a:avLst/>
          </a:prstGeom>
        </p:spPr>
      </p:pic>
      <p:pic>
        <p:nvPicPr>
          <p:cNvPr id="7" name="Picture 6"/>
          <p:cNvPicPr>
            <a:picLocks noChangeAspect="1"/>
          </p:cNvPicPr>
          <p:nvPr/>
        </p:nvPicPr>
        <p:blipFill>
          <a:blip r:embed="rId4" cstate="print"/>
          <a:stretch>
            <a:fillRect/>
          </a:stretch>
        </p:blipFill>
        <p:spPr>
          <a:xfrm>
            <a:off x="9063553" y="819271"/>
            <a:ext cx="2237947" cy="1678460"/>
          </a:xfrm>
          <a:prstGeom prst="rect">
            <a:avLst/>
          </a:prstGeom>
        </p:spPr>
      </p:pic>
      <p:sp>
        <p:nvSpPr>
          <p:cNvPr id="8" name="TextBox 7"/>
          <p:cNvSpPr txBox="1"/>
          <p:nvPr/>
        </p:nvSpPr>
        <p:spPr>
          <a:xfrm>
            <a:off x="6159565" y="6340298"/>
            <a:ext cx="1845275" cy="246221"/>
          </a:xfrm>
          <a:prstGeom prst="rect">
            <a:avLst/>
          </a:prstGeom>
          <a:noFill/>
        </p:spPr>
        <p:txBody>
          <a:bodyPr wrap="square" rtlCol="0">
            <a:spAutoFit/>
          </a:bodyPr>
          <a:lstStyle/>
          <a:p>
            <a:pPr defTabSz="457200"/>
            <a:r>
              <a:rPr lang="en-US" sz="1000" dirty="0">
                <a:solidFill>
                  <a:prstClr val="white"/>
                </a:solidFill>
              </a:rPr>
              <a:t>*(van </a:t>
            </a:r>
            <a:r>
              <a:rPr lang="en-US" sz="1000" dirty="0" err="1">
                <a:solidFill>
                  <a:prstClr val="white"/>
                </a:solidFill>
              </a:rPr>
              <a:t>Beukering</a:t>
            </a:r>
            <a:r>
              <a:rPr lang="en-US" sz="1000" dirty="0">
                <a:solidFill>
                  <a:prstClr val="white"/>
                </a:solidFill>
              </a:rPr>
              <a:t> et al. 2007)</a:t>
            </a:r>
          </a:p>
        </p:txBody>
      </p:sp>
    </p:spTree>
    <p:extLst>
      <p:ext uri="{BB962C8B-B14F-4D97-AF65-F5344CB8AC3E}">
        <p14:creationId xmlns:p14="http://schemas.microsoft.com/office/powerpoint/2010/main" val="2147502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223" y="190152"/>
            <a:ext cx="9905999" cy="1202045"/>
          </a:xfrm>
        </p:spPr>
        <p:txBody>
          <a:bodyPr/>
          <a:lstStyle/>
          <a:p>
            <a:pPr algn="ctr"/>
            <a:r>
              <a:rPr lang="en-US" dirty="0" smtClean="0"/>
              <a:t>Threats to Guam’s reefs</a:t>
            </a:r>
            <a:endParaRPr lang="en-US" dirty="0"/>
          </a:p>
        </p:txBody>
      </p:sp>
      <p:sp>
        <p:nvSpPr>
          <p:cNvPr id="3" name="Content Placeholder 2"/>
          <p:cNvSpPr>
            <a:spLocks noGrp="1"/>
          </p:cNvSpPr>
          <p:nvPr>
            <p:ph idx="1"/>
          </p:nvPr>
        </p:nvSpPr>
        <p:spPr>
          <a:xfrm>
            <a:off x="961770" y="1108145"/>
            <a:ext cx="9722708" cy="3541714"/>
          </a:xfrm>
        </p:spPr>
        <p:txBody>
          <a:bodyPr>
            <a:normAutofit fontScale="85000" lnSpcReduction="20000"/>
          </a:bodyPr>
          <a:lstStyle/>
          <a:p>
            <a:r>
              <a:rPr lang="en-US" dirty="0" smtClean="0">
                <a:solidFill>
                  <a:schemeClr val="bg2">
                    <a:lumMod val="75000"/>
                  </a:schemeClr>
                </a:solidFill>
              </a:rPr>
              <a:t>Global Climate Change Effects</a:t>
            </a:r>
          </a:p>
          <a:p>
            <a:pPr lvl="1"/>
            <a:r>
              <a:rPr lang="en-US" dirty="0" smtClean="0"/>
              <a:t>Ocean Acidification</a:t>
            </a:r>
          </a:p>
          <a:p>
            <a:pPr lvl="1"/>
            <a:r>
              <a:rPr lang="en-US" dirty="0" smtClean="0"/>
              <a:t>Rising </a:t>
            </a:r>
            <a:r>
              <a:rPr lang="en-US" dirty="0"/>
              <a:t>Sea Temperatures</a:t>
            </a:r>
          </a:p>
          <a:p>
            <a:pPr lvl="1"/>
            <a:r>
              <a:rPr lang="en-US" dirty="0"/>
              <a:t>Rising Sea </a:t>
            </a:r>
            <a:r>
              <a:rPr lang="en-US" dirty="0" smtClean="0"/>
              <a:t>Levels</a:t>
            </a:r>
          </a:p>
          <a:p>
            <a:r>
              <a:rPr lang="en-US" dirty="0" smtClean="0">
                <a:solidFill>
                  <a:schemeClr val="bg2">
                    <a:lumMod val="75000"/>
                  </a:schemeClr>
                </a:solidFill>
              </a:rPr>
              <a:t>Local Stressors</a:t>
            </a:r>
          </a:p>
          <a:p>
            <a:pPr lvl="1"/>
            <a:r>
              <a:rPr lang="en-US" dirty="0" smtClean="0"/>
              <a:t>Land-based Sources of Pollution</a:t>
            </a:r>
          </a:p>
          <a:p>
            <a:pPr lvl="1"/>
            <a:r>
              <a:rPr lang="en-US" dirty="0" smtClean="0"/>
              <a:t>Coral Bleaching</a:t>
            </a:r>
          </a:p>
          <a:p>
            <a:pPr lvl="1"/>
            <a:r>
              <a:rPr lang="en-US" dirty="0" smtClean="0"/>
              <a:t>COTs</a:t>
            </a:r>
          </a:p>
          <a:p>
            <a:pPr lvl="1"/>
            <a:r>
              <a:rPr lang="en-US" dirty="0" smtClean="0"/>
              <a:t>Boat groundings, anchor and mooring damage</a:t>
            </a:r>
          </a:p>
          <a:p>
            <a:pPr lvl="1"/>
            <a:r>
              <a:rPr lang="en-US" dirty="0" smtClean="0"/>
              <a:t>Recreational use and misuse</a:t>
            </a:r>
          </a:p>
          <a:p>
            <a:pPr lvl="1"/>
            <a:endParaRPr lang="en-US" dirty="0"/>
          </a:p>
          <a:p>
            <a:pPr lvl="1"/>
            <a:endParaRPr lang="en-US" dirty="0"/>
          </a:p>
        </p:txBody>
      </p:sp>
      <p:pic>
        <p:nvPicPr>
          <p:cNvPr id="4" name="Picture 3"/>
          <p:cNvPicPr>
            <a:picLocks noChangeAspect="1"/>
          </p:cNvPicPr>
          <p:nvPr/>
        </p:nvPicPr>
        <p:blipFill>
          <a:blip r:embed="rId2" cstate="print"/>
          <a:stretch>
            <a:fillRect/>
          </a:stretch>
        </p:blipFill>
        <p:spPr>
          <a:xfrm>
            <a:off x="6030097" y="1520037"/>
            <a:ext cx="4374763" cy="2916508"/>
          </a:xfrm>
          <a:prstGeom prst="rect">
            <a:avLst/>
          </a:prstGeom>
        </p:spPr>
      </p:pic>
      <p:pic>
        <p:nvPicPr>
          <p:cNvPr id="5" name="Picture 4"/>
          <p:cNvPicPr>
            <a:picLocks noChangeAspect="1"/>
          </p:cNvPicPr>
          <p:nvPr/>
        </p:nvPicPr>
        <p:blipFill>
          <a:blip r:embed="rId3" cstate="print"/>
          <a:stretch>
            <a:fillRect/>
          </a:stretch>
        </p:blipFill>
        <p:spPr>
          <a:xfrm>
            <a:off x="1183917" y="5061751"/>
            <a:ext cx="2005323" cy="1501408"/>
          </a:xfrm>
          <a:prstGeom prst="rect">
            <a:avLst/>
          </a:prstGeom>
        </p:spPr>
      </p:pic>
      <p:pic>
        <p:nvPicPr>
          <p:cNvPr id="6" name="Picture 5"/>
          <p:cNvPicPr>
            <a:picLocks noChangeAspect="1"/>
          </p:cNvPicPr>
          <p:nvPr/>
        </p:nvPicPr>
        <p:blipFill>
          <a:blip r:embed="rId4" cstate="print"/>
          <a:stretch>
            <a:fillRect/>
          </a:stretch>
        </p:blipFill>
        <p:spPr>
          <a:xfrm>
            <a:off x="3608732" y="5061752"/>
            <a:ext cx="2001877" cy="1501408"/>
          </a:xfrm>
          <a:prstGeom prst="rect">
            <a:avLst/>
          </a:prstGeom>
        </p:spPr>
      </p:pic>
      <p:pic>
        <p:nvPicPr>
          <p:cNvPr id="7" name="Picture 6"/>
          <p:cNvPicPr>
            <a:picLocks noChangeAspect="1"/>
          </p:cNvPicPr>
          <p:nvPr/>
        </p:nvPicPr>
        <p:blipFill>
          <a:blip r:embed="rId5" cstate="print"/>
          <a:stretch>
            <a:fillRect/>
          </a:stretch>
        </p:blipFill>
        <p:spPr>
          <a:xfrm>
            <a:off x="6029991" y="5061752"/>
            <a:ext cx="1984924" cy="1485890"/>
          </a:xfrm>
          <a:prstGeom prst="rect">
            <a:avLst/>
          </a:prstGeom>
        </p:spPr>
      </p:pic>
      <p:pic>
        <p:nvPicPr>
          <p:cNvPr id="8" name="Picture 7"/>
          <p:cNvPicPr>
            <a:picLocks noChangeAspect="1"/>
          </p:cNvPicPr>
          <p:nvPr/>
        </p:nvPicPr>
        <p:blipFill>
          <a:blip r:embed="rId6" cstate="print"/>
          <a:stretch>
            <a:fillRect/>
          </a:stretch>
        </p:blipFill>
        <p:spPr>
          <a:xfrm>
            <a:off x="8520362" y="5067737"/>
            <a:ext cx="1994801" cy="1495422"/>
          </a:xfrm>
          <a:prstGeom prst="rect">
            <a:avLst/>
          </a:prstGeom>
        </p:spPr>
      </p:pic>
    </p:spTree>
    <p:extLst>
      <p:ext uri="{BB962C8B-B14F-4D97-AF65-F5344CB8AC3E}">
        <p14:creationId xmlns:p14="http://schemas.microsoft.com/office/powerpoint/2010/main" val="40554939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otalTime>1</TotalTime>
  <Words>615</Words>
  <Application>Microsoft Office PowerPoint</Application>
  <PresentationFormat>Widescreen</PresentationFormat>
  <Paragraphs>112</Paragraphs>
  <Slides>15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Algerian</vt:lpstr>
      <vt:lpstr>Arial</vt:lpstr>
      <vt:lpstr>Corbel</vt:lpstr>
      <vt:lpstr>Trebuchet MS</vt:lpstr>
      <vt:lpstr>Tw Cen MT</vt:lpstr>
      <vt:lpstr>Wingdings</vt:lpstr>
      <vt:lpstr>Banded</vt:lpstr>
      <vt:lpstr>Circuit</vt:lpstr>
      <vt:lpstr>Plenary session II (Open Spaces and Marine Resources)</vt:lpstr>
      <vt:lpstr>Plenary session II (Open Spaces and Marine Resources)</vt:lpstr>
      <vt:lpstr> Guam’s Coral Reef Initiative </vt:lpstr>
      <vt:lpstr>Bureau of Statistics and Plans</vt:lpstr>
      <vt:lpstr>Coral Reef Initiative (CRI)</vt:lpstr>
      <vt:lpstr>NOAA PARtnership: Coral reef conservation program</vt:lpstr>
      <vt:lpstr>Why are Coral reefs Important? </vt:lpstr>
      <vt:lpstr>Why are Guam’s reefs important?</vt:lpstr>
      <vt:lpstr>Threats to Guam’s reefs</vt:lpstr>
      <vt:lpstr>Local Action Strategies Improving the health of Guam’s coral reefs</vt:lpstr>
      <vt:lpstr>Local Action strategies: From Planning to Implementation</vt:lpstr>
      <vt:lpstr>Coral Reef Coordinating committee Agency Administrators report to the Governor</vt:lpstr>
      <vt:lpstr>Current projects </vt:lpstr>
      <vt:lpstr>Questions and answers?</vt:lpstr>
      <vt:lpstr>Plenary session II (Open Spaces and Marine Resources)</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Plenary session II (Open Spaces and Marine Resources)</dc:title>
  <dc:creator>GCMP #6</dc:creator>
  <cp:lastModifiedBy>GCMP #6</cp:lastModifiedBy>
  <cp:revision>1</cp:revision>
  <dcterms:created xsi:type="dcterms:W3CDTF">2016-03-28T05:25:24Z</dcterms:created>
  <dcterms:modified xsi:type="dcterms:W3CDTF">2016-03-28T05:26:57Z</dcterms:modified>
</cp:coreProperties>
</file>