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2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60" y="216637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5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CCE5C-EFD9-4777-8E8F-C3654510CBB9}" type="datetimeFigureOut">
              <a:rPr lang="en-US" smtClean="0">
                <a:solidFill>
                  <a:prstClr val="white"/>
                </a:solidFill>
              </a:rPr>
              <a:pPr/>
              <a:t>3/28/2016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1830-1A07-4467-A345-BEA7A4FF391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37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CCE5C-EFD9-4777-8E8F-C3654510CBB9}" type="datetimeFigureOut">
              <a:rPr lang="en-US" smtClean="0">
                <a:solidFill>
                  <a:prstClr val="white"/>
                </a:solidFill>
              </a:rPr>
              <a:pPr/>
              <a:t>3/28/2016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1830-1A07-4467-A345-BEA7A4FF391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439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7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3" y="6422864"/>
            <a:ext cx="2743196" cy="365125"/>
          </a:xfrm>
        </p:spPr>
        <p:txBody>
          <a:bodyPr/>
          <a:lstStyle/>
          <a:p>
            <a:fld id="{7FCCCE5C-EFD9-4777-8E8F-C3654510CBB9}" type="datetimeFigureOut">
              <a:rPr lang="en-US" smtClean="0">
                <a:solidFill>
                  <a:prstClr val="white"/>
                </a:solidFill>
              </a:rPr>
              <a:pPr/>
              <a:t>3/28/2016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6" y="6422864"/>
            <a:ext cx="4279669" cy="365125"/>
          </a:xfrm>
        </p:spPr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55" y="6422864"/>
            <a:ext cx="879759" cy="365125"/>
          </a:xfrm>
        </p:spPr>
        <p:txBody>
          <a:bodyPr/>
          <a:lstStyle/>
          <a:p>
            <a:fld id="{44111830-1A07-4467-A345-BEA7A4FF391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207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CCE5C-EFD9-4777-8E8F-C3654510CBB9}" type="datetimeFigureOut">
              <a:rPr lang="en-US" smtClean="0">
                <a:solidFill>
                  <a:prstClr val="white"/>
                </a:solidFill>
              </a:rPr>
              <a:pPr/>
              <a:t>3/28/2016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1830-1A07-4467-A345-BEA7A4FF391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109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2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41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CCCE5C-EFD9-4777-8E8F-C3654510CBB9}" type="datetimeFigureOut">
              <a:rPr lang="en-US" smtClean="0">
                <a:solidFill>
                  <a:srgbClr val="1F497D"/>
                </a:solidFill>
              </a:rPr>
              <a:pPr/>
              <a:t>3/28/2016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4111830-1A07-4467-A345-BEA7A4FF391D}" type="slidenum">
              <a:rPr lang="en-US" smtClean="0">
                <a:solidFill>
                  <a:srgbClr val="1F497D"/>
                </a:solidFill>
              </a:rPr>
              <a:pPr/>
              <a:t>‹#›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035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CCE5C-EFD9-4777-8E8F-C3654510CBB9}" type="datetimeFigureOut">
              <a:rPr lang="en-US" smtClean="0">
                <a:solidFill>
                  <a:prstClr val="white"/>
                </a:solidFill>
              </a:rPr>
              <a:pPr/>
              <a:t>3/28/2016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1830-1A07-4467-A345-BEA7A4FF391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489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1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1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CCE5C-EFD9-4777-8E8F-C3654510CBB9}" type="datetimeFigureOut">
              <a:rPr lang="en-US" smtClean="0">
                <a:solidFill>
                  <a:prstClr val="white"/>
                </a:solidFill>
              </a:rPr>
              <a:pPr/>
              <a:t>3/28/2016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1830-1A07-4467-A345-BEA7A4FF391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10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CCE5C-EFD9-4777-8E8F-C3654510CBB9}" type="datetimeFigureOut">
              <a:rPr lang="en-US" smtClean="0">
                <a:solidFill>
                  <a:prstClr val="white"/>
                </a:solidFill>
              </a:rPr>
              <a:pPr/>
              <a:t>3/28/2016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1830-1A07-4467-A345-BEA7A4FF391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663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CCE5C-EFD9-4777-8E8F-C3654510CBB9}" type="datetimeFigureOut">
              <a:rPr lang="en-US" smtClean="0">
                <a:solidFill>
                  <a:prstClr val="white"/>
                </a:solidFill>
              </a:rPr>
              <a:pPr/>
              <a:t>3/28/2016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1830-1A07-4467-A345-BEA7A4FF391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312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90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CCE5C-EFD9-4777-8E8F-C3654510CBB9}" type="datetimeFigureOut">
              <a:rPr lang="en-US" smtClean="0">
                <a:solidFill>
                  <a:prstClr val="white"/>
                </a:solidFill>
              </a:rPr>
              <a:pPr/>
              <a:t>3/28/2016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1830-1A07-4467-A345-BEA7A4FF391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785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CCE5C-EFD9-4777-8E8F-C3654510CBB9}" type="datetimeFigureOut">
              <a:rPr lang="en-US" smtClean="0">
                <a:solidFill>
                  <a:prstClr val="white"/>
                </a:solidFill>
              </a:rPr>
              <a:pPr/>
              <a:t>3/28/2016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11830-1A07-4467-A345-BEA7A4FF391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604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71" y="6422864"/>
            <a:ext cx="300089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7FCCCE5C-EFD9-4777-8E8F-C3654510CBB9}" type="datetimeFigureOut">
              <a:rPr lang="en-US" smtClean="0">
                <a:solidFill>
                  <a:prstClr val="white"/>
                </a:solidFill>
              </a:rPr>
              <a:pPr/>
              <a:t>3/28/2016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6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6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4111830-1A07-4467-A345-BEA7A4FF391D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2693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lgerian" panose="04020705040A02060702" pitchFamily="82" charset="0"/>
              </a:rPr>
              <a:t>Plenary session III</a:t>
            </a:r>
            <a:br>
              <a:rPr lang="en-US" dirty="0" smtClean="0">
                <a:solidFill>
                  <a:schemeClr val="bg1"/>
                </a:solidFill>
                <a:latin typeface="Algerian" panose="04020705040A02060702" pitchFamily="82" charset="0"/>
              </a:rPr>
            </a:br>
            <a:r>
              <a:rPr lang="en-US" dirty="0" smtClean="0">
                <a:solidFill>
                  <a:schemeClr val="bg1"/>
                </a:solidFill>
                <a:latin typeface="Algerian" panose="04020705040A02060702" pitchFamily="82" charset="0"/>
              </a:rPr>
              <a:t>(Forest, Soils, and runoff)</a:t>
            </a:r>
            <a:endParaRPr lang="en-US" dirty="0">
              <a:solidFill>
                <a:schemeClr val="bg1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b="1" u="sng" dirty="0" smtClean="0"/>
              <a:t>Roland </a:t>
            </a:r>
            <a:r>
              <a:rPr lang="en-US" b="1" u="sng" dirty="0" err="1" smtClean="0"/>
              <a:t>Quitugua</a:t>
            </a:r>
            <a:endParaRPr lang="en-US" b="1" u="sng" dirty="0" smtClean="0"/>
          </a:p>
          <a:p>
            <a:pPr marL="0" indent="0" algn="ctr">
              <a:buNone/>
            </a:pPr>
            <a:r>
              <a:rPr lang="en-US" b="1" dirty="0" smtClean="0"/>
              <a:t>President</a:t>
            </a:r>
          </a:p>
          <a:p>
            <a:pPr marL="0" indent="0" algn="ctr">
              <a:buNone/>
            </a:pPr>
            <a:r>
              <a:rPr lang="en-US" b="1" dirty="0" smtClean="0"/>
              <a:t>Northern Soil and Water Conservation District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u="sng" dirty="0" smtClean="0"/>
              <a:t>Joseph </a:t>
            </a:r>
            <a:r>
              <a:rPr lang="en-US" b="1" u="sng" dirty="0" err="1" smtClean="0"/>
              <a:t>Mafnas</a:t>
            </a:r>
            <a:endParaRPr lang="en-US" b="1" u="sng" dirty="0" smtClean="0"/>
          </a:p>
          <a:p>
            <a:pPr marL="0" indent="0" algn="ctr">
              <a:buNone/>
            </a:pPr>
            <a:r>
              <a:rPr lang="en-US" b="1" dirty="0" smtClean="0"/>
              <a:t>Chief, Forestry and Soil Resources</a:t>
            </a:r>
          </a:p>
          <a:p>
            <a:pPr marL="0" indent="0" algn="ctr">
              <a:buNone/>
            </a:pPr>
            <a:r>
              <a:rPr lang="en-US" b="1" dirty="0" smtClean="0"/>
              <a:t>Department of Agriculture</a:t>
            </a:r>
          </a:p>
          <a:p>
            <a:pPr marL="0" indent="0" algn="ctr">
              <a:buNone/>
            </a:pPr>
            <a:endParaRPr lang="en-US" b="1" dirty="0" smtClean="0"/>
          </a:p>
          <a:p>
            <a:pPr marL="0" indent="0" algn="ctr">
              <a:buNone/>
            </a:pPr>
            <a:r>
              <a:rPr lang="en-US" b="1" u="sng" dirty="0" smtClean="0"/>
              <a:t>Felix </a:t>
            </a:r>
            <a:r>
              <a:rPr lang="en-US" b="1" u="sng" dirty="0" err="1" smtClean="0"/>
              <a:t>Benevante</a:t>
            </a:r>
            <a:endParaRPr lang="en-US" b="1" u="sng" dirty="0" smtClean="0"/>
          </a:p>
          <a:p>
            <a:pPr marL="0" indent="0" algn="ctr">
              <a:buNone/>
            </a:pPr>
            <a:r>
              <a:rPr lang="en-US" b="1" dirty="0" smtClean="0"/>
              <a:t>Deputy Director</a:t>
            </a:r>
          </a:p>
          <a:p>
            <a:pPr marL="0" indent="0" algn="ctr">
              <a:buNone/>
            </a:pPr>
            <a:r>
              <a:rPr lang="en-US" b="1" dirty="0" smtClean="0"/>
              <a:t>Department of Public Works </a:t>
            </a:r>
          </a:p>
          <a:p>
            <a:pPr marL="0" indent="0" algn="ctr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38290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Algerian" panose="04020705040A02060702" pitchFamily="82" charset="0"/>
              </a:rPr>
              <a:t>Plenary session III</a:t>
            </a:r>
            <a:br>
              <a:rPr lang="en-US" dirty="0">
                <a:solidFill>
                  <a:schemeClr val="bg1"/>
                </a:solidFill>
                <a:latin typeface="Algerian" panose="04020705040A02060702" pitchFamily="82" charset="0"/>
              </a:rPr>
            </a:br>
            <a:r>
              <a:rPr lang="en-US" dirty="0">
                <a:solidFill>
                  <a:schemeClr val="bg1"/>
                </a:solidFill>
                <a:latin typeface="Algerian" panose="04020705040A02060702" pitchFamily="82" charset="0"/>
              </a:rPr>
              <a:t>(Forest, Soils, and runoff)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b="1" u="sng" dirty="0" smtClean="0"/>
          </a:p>
          <a:p>
            <a:pPr marL="0" indent="0" algn="ctr">
              <a:buNone/>
            </a:pPr>
            <a:r>
              <a:rPr lang="en-US" sz="5600" b="1" u="sng" dirty="0" smtClean="0"/>
              <a:t>Roland </a:t>
            </a:r>
            <a:r>
              <a:rPr lang="en-US" sz="5600" b="1" u="sng" dirty="0" err="1"/>
              <a:t>Quitugua</a:t>
            </a:r>
            <a:endParaRPr lang="en-US" sz="5600" b="1" u="sng" dirty="0"/>
          </a:p>
          <a:p>
            <a:pPr marL="0" indent="0" algn="ctr">
              <a:buNone/>
            </a:pPr>
            <a:r>
              <a:rPr lang="en-US" sz="3800" dirty="0"/>
              <a:t>President</a:t>
            </a:r>
          </a:p>
          <a:p>
            <a:pPr marL="0" indent="0" algn="ctr">
              <a:buNone/>
            </a:pPr>
            <a:r>
              <a:rPr lang="en-US" sz="3800" dirty="0"/>
              <a:t>Northern Soil and Water Conservation District</a:t>
            </a:r>
          </a:p>
          <a:p>
            <a:pPr marL="0" indent="0" algn="ctr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51895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Algerian" panose="04020705040A02060702" pitchFamily="82" charset="0"/>
              </a:rPr>
              <a:t>Plenary session III</a:t>
            </a:r>
            <a:br>
              <a:rPr lang="en-US" dirty="0">
                <a:solidFill>
                  <a:schemeClr val="bg1"/>
                </a:solidFill>
                <a:latin typeface="Algerian" panose="04020705040A02060702" pitchFamily="82" charset="0"/>
              </a:rPr>
            </a:br>
            <a:r>
              <a:rPr lang="en-US" dirty="0">
                <a:solidFill>
                  <a:schemeClr val="bg1"/>
                </a:solidFill>
                <a:latin typeface="Algerian" panose="04020705040A02060702" pitchFamily="82" charset="0"/>
              </a:rPr>
              <a:t>(Forest, Soils, and runoff)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sz="5600" b="1" u="sng" dirty="0" smtClean="0"/>
              <a:t>Joseph </a:t>
            </a:r>
            <a:r>
              <a:rPr lang="en-US" sz="5600" b="1" u="sng" dirty="0" err="1"/>
              <a:t>Mafnas</a:t>
            </a:r>
            <a:endParaRPr lang="en-US" sz="5600" b="1" u="sng" dirty="0"/>
          </a:p>
          <a:p>
            <a:pPr marL="0" indent="0" algn="ctr">
              <a:buNone/>
            </a:pPr>
            <a:r>
              <a:rPr lang="en-US" sz="4000" dirty="0"/>
              <a:t>Chief, Forestry and Soil Resources</a:t>
            </a:r>
          </a:p>
          <a:p>
            <a:pPr marL="0" indent="0" algn="ctr">
              <a:buNone/>
            </a:pPr>
            <a:r>
              <a:rPr lang="en-US" sz="4000" dirty="0"/>
              <a:t>Department of Agriculture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28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  <a:latin typeface="Algerian" panose="04020705040A02060702" pitchFamily="82" charset="0"/>
              </a:rPr>
              <a:t>Plenary session III</a:t>
            </a:r>
            <a:br>
              <a:rPr lang="en-US" dirty="0">
                <a:solidFill>
                  <a:schemeClr val="bg1"/>
                </a:solidFill>
                <a:latin typeface="Algerian" panose="04020705040A02060702" pitchFamily="82" charset="0"/>
              </a:rPr>
            </a:br>
            <a:r>
              <a:rPr lang="en-US" dirty="0">
                <a:solidFill>
                  <a:schemeClr val="bg1"/>
                </a:solidFill>
                <a:latin typeface="Algerian" panose="04020705040A02060702" pitchFamily="82" charset="0"/>
              </a:rPr>
              <a:t>(Forest, Soils, and runoff)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4000" b="1" u="sng" dirty="0" smtClean="0"/>
          </a:p>
          <a:p>
            <a:pPr marL="0" indent="0" algn="ctr">
              <a:buNone/>
            </a:pPr>
            <a:r>
              <a:rPr lang="en-US" sz="5600" b="1" u="sng" dirty="0" smtClean="0"/>
              <a:t>Felix </a:t>
            </a:r>
            <a:r>
              <a:rPr lang="en-US" sz="5600" b="1" u="sng" dirty="0" err="1"/>
              <a:t>Benevante</a:t>
            </a:r>
            <a:endParaRPr lang="en-US" sz="5600" b="1" u="sng" dirty="0"/>
          </a:p>
          <a:p>
            <a:pPr marL="0" indent="0" algn="ctr">
              <a:buNone/>
            </a:pPr>
            <a:r>
              <a:rPr lang="en-US" sz="4000" dirty="0"/>
              <a:t>Deputy Director</a:t>
            </a:r>
          </a:p>
          <a:p>
            <a:pPr marL="0" indent="0" algn="ctr">
              <a:buNone/>
            </a:pPr>
            <a:r>
              <a:rPr lang="en-US" sz="4000" dirty="0"/>
              <a:t>Department of Public Works 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3677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anded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Algerian</vt:lpstr>
      <vt:lpstr>Corbel</vt:lpstr>
      <vt:lpstr>Wingdings</vt:lpstr>
      <vt:lpstr>Banded</vt:lpstr>
      <vt:lpstr>Plenary session III (Forest, Soils, and runoff)</vt:lpstr>
      <vt:lpstr>Plenary session III (Forest, Soils, and runoff)</vt:lpstr>
      <vt:lpstr>Plenary session III (Forest, Soils, and runoff)</vt:lpstr>
      <vt:lpstr>Plenary session III (Forest, Soils, and runoff)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Plenary session III (Forest, Soils, and runoff)</dc:title>
  <dc:creator>GCMP5</dc:creator>
  <cp:lastModifiedBy>GCMP #6</cp:lastModifiedBy>
  <cp:revision>1</cp:revision>
  <dcterms:created xsi:type="dcterms:W3CDTF">2016-03-21T00:50:11Z</dcterms:created>
  <dcterms:modified xsi:type="dcterms:W3CDTF">2016-03-28T05:11:23Z</dcterms:modified>
</cp:coreProperties>
</file>