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31"/>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varScale="1">
        <p:scale>
          <a:sx n="77" d="100"/>
          <a:sy n="77" d="100"/>
        </p:scale>
        <p:origin x="126"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DBA628-E9F5-4891-9008-FE684DC51374}" type="datetimeFigureOut">
              <a:rPr lang="en-US" smtClean="0"/>
              <a:t>3/28/2016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B28B43-47D6-4F84-84B2-05BF1A35EF37}" type="slidenum">
              <a:rPr lang="en-US" smtClean="0"/>
              <a:t>‹#›</a:t>
            </a:fld>
            <a:endParaRPr lang="en-US"/>
          </a:p>
        </p:txBody>
      </p:sp>
    </p:spTree>
    <p:extLst>
      <p:ext uri="{BB962C8B-B14F-4D97-AF65-F5344CB8AC3E}">
        <p14:creationId xmlns:p14="http://schemas.microsoft.com/office/powerpoint/2010/main" val="1723229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39818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436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9" name="Shape 13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041852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5" name="Shape 14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430055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506311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101047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2" name="Shape 16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34856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2"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60" y="216637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5"/>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37114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005792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7"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3" y="6422864"/>
            <a:ext cx="2743196" cy="365125"/>
          </a:xfrm>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5" name="Footer Placeholder 4"/>
          <p:cNvSpPr>
            <a:spLocks noGrp="1"/>
          </p:cNvSpPr>
          <p:nvPr>
            <p:ph type="ftr" sz="quarter" idx="11"/>
          </p:nvPr>
        </p:nvSpPr>
        <p:spPr>
          <a:xfrm>
            <a:off x="3776136" y="6422864"/>
            <a:ext cx="4279669" cy="365125"/>
          </a:xfrm>
        </p:spPr>
        <p:txBody>
          <a:bodyPr/>
          <a:lstStyle/>
          <a:p>
            <a:endParaRPr lang="en-US">
              <a:solidFill>
                <a:prstClr val="white"/>
              </a:solidFill>
            </a:endParaRPr>
          </a:p>
        </p:txBody>
      </p:sp>
      <p:sp>
        <p:nvSpPr>
          <p:cNvPr id="6" name="Slide Number Placeholder 5"/>
          <p:cNvSpPr>
            <a:spLocks noGrp="1"/>
          </p:cNvSpPr>
          <p:nvPr>
            <p:ph type="sldNum" sz="quarter" idx="12"/>
          </p:nvPr>
        </p:nvSpPr>
        <p:spPr>
          <a:xfrm>
            <a:off x="8073055" y="6422864"/>
            <a:ext cx="879759" cy="365125"/>
          </a:xfrm>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401129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3"/>
        <p:cNvGrpSpPr/>
        <p:nvPr/>
      </p:nvGrpSpPr>
      <p:grpSpPr>
        <a:xfrm>
          <a:off x="0" y="0"/>
          <a:ext cx="0" cy="0"/>
          <a:chOff x="0" y="0"/>
          <a:chExt cx="0" cy="0"/>
        </a:xfrm>
      </p:grpSpPr>
      <p:sp>
        <p:nvSpPr>
          <p:cNvPr id="14" name="Shape 14"/>
          <p:cNvSpPr/>
          <p:nvPr/>
        </p:nvSpPr>
        <p:spPr>
          <a:xfrm>
            <a:off x="1" y="2647953"/>
            <a:ext cx="4762499" cy="4210049"/>
          </a:xfrm>
          <a:prstGeom prst="rtTriangle">
            <a:avLst/>
          </a:prstGeom>
          <a:solidFill>
            <a:schemeClr val="accent2"/>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5" name="Shape 15"/>
          <p:cNvSpPr/>
          <p:nvPr/>
        </p:nvSpPr>
        <p:spPr>
          <a:xfrm>
            <a:off x="-3169" y="-925"/>
            <a:ext cx="12195172" cy="6858924"/>
          </a:xfrm>
          <a:custGeom>
            <a:avLst/>
            <a:gdLst/>
            <a:ahLst/>
            <a:cxnLst/>
            <a:rect l="0" t="0" r="0" b="0"/>
            <a:pathLst>
              <a:path w="120000" h="120000" extrusionOk="0">
                <a:moveTo>
                  <a:pt x="0" y="120000"/>
                </a:moveTo>
                <a:lnTo>
                  <a:pt x="101524" y="0"/>
                </a:lnTo>
                <a:lnTo>
                  <a:pt x="120000" y="16"/>
                </a:lnTo>
                <a:lnTo>
                  <a:pt x="120000" y="120000"/>
                </a:lnTo>
                <a:lnTo>
                  <a:pt x="0" y="120000"/>
                </a:lnTo>
                <a:close/>
              </a:path>
            </a:pathLst>
          </a:custGeom>
          <a:solidFill>
            <a:schemeClr val="accent3">
              <a:alpha val="8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6" name="Shape 16"/>
          <p:cNvSpPr txBox="1">
            <a:spLocks noGrp="1"/>
          </p:cNvSpPr>
          <p:nvPr>
            <p:ph type="ctrTitle"/>
          </p:nvPr>
        </p:nvSpPr>
        <p:spPr>
          <a:xfrm rot="-2460000">
            <a:off x="1089481" y="1730402"/>
            <a:ext cx="7531496" cy="1204306"/>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Source Sans Pro"/>
              <a:buNone/>
              <a:defRPr sz="32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7" name="Shape 17"/>
          <p:cNvSpPr txBox="1">
            <a:spLocks noGrp="1"/>
          </p:cNvSpPr>
          <p:nvPr>
            <p:ph type="subTitle" idx="1"/>
          </p:nvPr>
        </p:nvSpPr>
        <p:spPr>
          <a:xfrm rot="-2460000">
            <a:off x="1616370" y="2470935"/>
            <a:ext cx="8681508" cy="329259"/>
          </a:xfrm>
          <a:prstGeom prst="rect">
            <a:avLst/>
          </a:prstGeom>
          <a:noFill/>
          <a:ln>
            <a:noFill/>
          </a:ln>
        </p:spPr>
        <p:txBody>
          <a:bodyPr lIns="91425" tIns="91425" rIns="91425" bIns="91425" anchor="t" anchorCtr="0"/>
          <a:lstStyle>
            <a:lvl1pPr marL="0" marR="0" lvl="0" indent="0" algn="l" rtl="0">
              <a:spcBef>
                <a:spcPts val="800"/>
              </a:spcBef>
              <a:buClr>
                <a:schemeClr val="dk1"/>
              </a:buClr>
              <a:buFont typeface="Arial"/>
              <a:buNone/>
              <a:defRPr sz="1400" b="0" i="0" u="none" strike="noStrike" cap="none">
                <a:solidFill>
                  <a:schemeClr val="dk1"/>
                </a:solidFill>
                <a:latin typeface="Source Sans Pro"/>
                <a:ea typeface="Source Sans Pro"/>
                <a:cs typeface="Source Sans Pro"/>
                <a:sym typeface="Source Sans Pro"/>
              </a:defRPr>
            </a:lvl1pPr>
            <a:lvl2pPr marL="457200" marR="0" lvl="1" indent="0" algn="ctr" rtl="0">
              <a:spcBef>
                <a:spcPts val="300"/>
              </a:spcBef>
              <a:buClr>
                <a:schemeClr val="accent2"/>
              </a:buClr>
              <a:buFont typeface="Noto Sans Symbols"/>
              <a:buNone/>
              <a:defRPr sz="1600" b="0" i="0" u="none" strike="noStrike" cap="none">
                <a:solidFill>
                  <a:srgbClr val="888888"/>
                </a:solidFill>
                <a:latin typeface="Source Sans Pro"/>
                <a:ea typeface="Source Sans Pro"/>
                <a:cs typeface="Source Sans Pro"/>
                <a:sym typeface="Source Sans Pro"/>
              </a:defRPr>
            </a:lvl2pPr>
            <a:lvl3pPr marL="914400" marR="0" lvl="2" indent="0" algn="ctr" rtl="0">
              <a:spcBef>
                <a:spcPts val="300"/>
              </a:spcBef>
              <a:buClr>
                <a:schemeClr val="accent2"/>
              </a:buClr>
              <a:buFont typeface="Noto Sans Symbols"/>
              <a:buNone/>
              <a:defRPr sz="1600" b="0" i="0" u="none" strike="noStrike" cap="none">
                <a:solidFill>
                  <a:srgbClr val="888888"/>
                </a:solidFill>
                <a:latin typeface="Source Sans Pro"/>
                <a:ea typeface="Source Sans Pro"/>
                <a:cs typeface="Source Sans Pro"/>
                <a:sym typeface="Source Sans Pro"/>
              </a:defRPr>
            </a:lvl3pPr>
            <a:lvl4pPr marL="1371600" marR="0" lvl="3" indent="0" algn="ctr" rtl="0">
              <a:spcBef>
                <a:spcPts val="300"/>
              </a:spcBef>
              <a:buClr>
                <a:schemeClr val="accent2"/>
              </a:buClr>
              <a:buFont typeface="Noto Sans Symbols"/>
              <a:buNone/>
              <a:defRPr sz="1600" b="0" i="0" u="none" strike="noStrike" cap="none">
                <a:solidFill>
                  <a:srgbClr val="888888"/>
                </a:solidFill>
                <a:latin typeface="Source Sans Pro"/>
                <a:ea typeface="Source Sans Pro"/>
                <a:cs typeface="Source Sans Pro"/>
                <a:sym typeface="Source Sans Pro"/>
              </a:defRPr>
            </a:lvl4pPr>
            <a:lvl5pPr marL="1828800" marR="0" lvl="4" indent="0" algn="ctr" rtl="0">
              <a:spcBef>
                <a:spcPts val="300"/>
              </a:spcBef>
              <a:buClr>
                <a:schemeClr val="accent2"/>
              </a:buClr>
              <a:buFont typeface="Noto Sans Symbols"/>
              <a:buNone/>
              <a:defRPr sz="1600" b="0" i="0" u="none" strike="noStrike" cap="none">
                <a:solidFill>
                  <a:srgbClr val="888888"/>
                </a:solidFill>
                <a:latin typeface="Source Sans Pro"/>
                <a:ea typeface="Source Sans Pro"/>
                <a:cs typeface="Source Sans Pro"/>
                <a:sym typeface="Source Sans Pro"/>
              </a:defRPr>
            </a:lvl5pPr>
            <a:lvl6pPr marL="2286000" marR="0" lvl="5" indent="0" algn="ctr"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6pPr>
            <a:lvl7pPr marL="2743200" marR="0" lvl="6" indent="0" algn="ctr"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7pPr>
            <a:lvl8pPr marL="3200400" marR="0" lvl="7" indent="0" algn="ctr"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8pPr>
            <a:lvl9pPr marL="3657600" marR="0" lvl="8" indent="0" algn="ctr"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9pPr>
          </a:lstStyle>
          <a:p>
            <a:endParaRPr/>
          </a:p>
        </p:txBody>
      </p:sp>
      <p:sp>
        <p:nvSpPr>
          <p:cNvPr id="18" name="Shape 18"/>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9" name="Shape 19"/>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0" name="Shape 20"/>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294103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1097286" y="365767"/>
            <a:ext cx="10027919" cy="548639"/>
          </a:xfrm>
          <a:prstGeom prst="rect">
            <a:avLst/>
          </a:prstGeom>
          <a:noFill/>
          <a:ln>
            <a:noFill/>
          </a:ln>
        </p:spPr>
        <p:txBody>
          <a:bodyPr lIns="91425" tIns="91425" rIns="91425" bIns="91425" anchor="ctr" anchorCtr="0"/>
          <a:lstStyle>
            <a:lvl1pPr marL="0" marR="0" lvl="0" indent="0" algn="l" rtl="0">
              <a:spcBef>
                <a:spcPts val="0"/>
              </a:spcBef>
              <a:buClr>
                <a:schemeClr val="dk1"/>
              </a:buClr>
              <a:buFont typeface="Source Sans Pro"/>
              <a:buNone/>
              <a:defRPr sz="28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3" name="Shape 23"/>
          <p:cNvSpPr txBox="1">
            <a:spLocks noGrp="1"/>
          </p:cNvSpPr>
          <p:nvPr>
            <p:ph type="body" idx="1"/>
          </p:nvPr>
        </p:nvSpPr>
        <p:spPr>
          <a:xfrm>
            <a:off x="1097286" y="1100628"/>
            <a:ext cx="10027919" cy="3579848"/>
          </a:xfrm>
          <a:prstGeom prst="rect">
            <a:avLst/>
          </a:prstGeom>
          <a:noFill/>
          <a:ln>
            <a:noFill/>
          </a:ln>
        </p:spPr>
        <p:txBody>
          <a:bodyPr lIns="91425" tIns="91425" rIns="91425" bIns="91425" anchor="t" anchorCtr="0"/>
          <a:lstStyle>
            <a:lvl1pPr marL="342900" marR="0" lvl="0" indent="-342900" algn="l" rtl="0">
              <a:spcBef>
                <a:spcPts val="800"/>
              </a:spcBef>
              <a:buClr>
                <a:schemeClr val="dk1"/>
              </a:buClr>
              <a:buFont typeface="Arial"/>
              <a:buNone/>
              <a:defRPr sz="1600" b="1" i="0" u="none" strike="noStrike" cap="none">
                <a:solidFill>
                  <a:schemeClr val="dk1"/>
                </a:solidFill>
                <a:latin typeface="Source Sans Pro"/>
                <a:ea typeface="Source Sans Pro"/>
                <a:cs typeface="Source Sans Pro"/>
                <a:sym typeface="Source Sans Pro"/>
              </a:defRPr>
            </a:lvl1pPr>
            <a:lvl2pPr marL="173736" marR="0" lvl="1"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2pPr>
            <a:lvl3pPr marL="402336" marR="0" lvl="2"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3pPr>
            <a:lvl4pPr marL="630936" marR="0" lvl="3"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4pPr>
            <a:lvl5pPr marL="859536" marR="0" lvl="4"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5pPr>
            <a:lvl6pPr marL="1097280" marR="0" lvl="5" indent="-93980"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6pPr>
            <a:lvl7pPr marL="1353312" marR="0" lvl="6"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7pPr>
            <a:lvl8pPr marL="1581912" marR="0" lvl="7"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8pPr>
            <a:lvl9pPr marL="1792224" marR="0" lvl="8" indent="-77723"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9pPr>
          </a:lstStyle>
          <a:p>
            <a:endParaRPr/>
          </a:p>
        </p:txBody>
      </p:sp>
      <p:sp>
        <p:nvSpPr>
          <p:cNvPr id="24" name="Shape 24"/>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5" name="Shape 25"/>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6" name="Shape 26"/>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
        <p:nvSpPr>
          <p:cNvPr id="27" name="Shape 27"/>
          <p:cNvSpPr/>
          <p:nvPr/>
        </p:nvSpPr>
        <p:spPr>
          <a:xfrm rot="907748">
            <a:off x="-1153918" y="850602"/>
            <a:ext cx="4820588" cy="6151723"/>
          </a:xfrm>
          <a:custGeom>
            <a:avLst/>
            <a:gdLst/>
            <a:ahLst/>
            <a:cxnLst/>
            <a:rect l="0" t="0" r="0" b="0"/>
            <a:pathLst>
              <a:path w="120000" h="120000" extrusionOk="0">
                <a:moveTo>
                  <a:pt x="0" y="0"/>
                </a:moveTo>
                <a:lnTo>
                  <a:pt x="117275" y="0"/>
                </a:lnTo>
                <a:cubicBezTo>
                  <a:pt x="118780" y="0"/>
                  <a:pt x="120000" y="716"/>
                  <a:pt x="120000" y="1601"/>
                </a:cubicBezTo>
                <a:lnTo>
                  <a:pt x="120000" y="109704"/>
                </a:lnTo>
                <a:lnTo>
                  <a:pt x="55203" y="119999"/>
                </a:lnTo>
                <a:close/>
              </a:path>
            </a:pathLst>
          </a:custGeom>
          <a:solidFill>
            <a:schemeClr val="lt1">
              <a:alpha val="6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28" name="Shape 28"/>
          <p:cNvSpPr/>
          <p:nvPr/>
        </p:nvSpPr>
        <p:spPr>
          <a:xfrm rot="907748">
            <a:off x="23667" y="-511509"/>
            <a:ext cx="4980524" cy="1387781"/>
          </a:xfrm>
          <a:custGeom>
            <a:avLst/>
            <a:gdLst/>
            <a:ahLst/>
            <a:cxnLst/>
            <a:rect l="0" t="0" r="0" b="0"/>
            <a:pathLst>
              <a:path w="120000" h="120000" extrusionOk="0">
                <a:moveTo>
                  <a:pt x="0" y="87327"/>
                </a:moveTo>
                <a:lnTo>
                  <a:pt x="120000" y="0"/>
                </a:lnTo>
                <a:lnTo>
                  <a:pt x="120000" y="112901"/>
                </a:lnTo>
                <a:cubicBezTo>
                  <a:pt x="120000" y="116822"/>
                  <a:pt x="118819" y="120000"/>
                  <a:pt x="117362" y="120000"/>
                </a:cubicBezTo>
                <a:lnTo>
                  <a:pt x="3281" y="120000"/>
                </a:lnTo>
                <a:close/>
              </a:path>
            </a:pathLst>
          </a:custGeom>
          <a:solidFill>
            <a:schemeClr val="lt1">
              <a:alpha val="34901"/>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29" name="Shape 29"/>
          <p:cNvSpPr/>
          <p:nvPr/>
        </p:nvSpPr>
        <p:spPr>
          <a:xfrm rot="907748">
            <a:off x="2862409" y="6590198"/>
            <a:ext cx="2641367" cy="535602"/>
          </a:xfrm>
          <a:custGeom>
            <a:avLst/>
            <a:gdLst/>
            <a:ahLst/>
            <a:cxnLst/>
            <a:rect l="0" t="0" r="0" b="0"/>
            <a:pathLst>
              <a:path w="120000" h="120000" extrusionOk="0">
                <a:moveTo>
                  <a:pt x="3037" y="1445"/>
                </a:moveTo>
                <a:cubicBezTo>
                  <a:pt x="3631" y="514"/>
                  <a:pt x="4286" y="0"/>
                  <a:pt x="4972" y="0"/>
                </a:cubicBezTo>
                <a:lnTo>
                  <a:pt x="120000" y="0"/>
                </a:lnTo>
                <a:lnTo>
                  <a:pt x="0" y="120000"/>
                </a:lnTo>
                <a:lnTo>
                  <a:pt x="0" y="18392"/>
                </a:lnTo>
                <a:cubicBezTo>
                  <a:pt x="0" y="10773"/>
                  <a:pt x="1252" y="4237"/>
                  <a:pt x="3037" y="1445"/>
                </a:cubicBezTo>
                <a:close/>
              </a:path>
            </a:pathLst>
          </a:custGeom>
          <a:solidFill>
            <a:schemeClr val="lt1">
              <a:alpha val="2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30" name="Shape 30"/>
          <p:cNvSpPr/>
          <p:nvPr/>
        </p:nvSpPr>
        <p:spPr>
          <a:xfrm rot="907748">
            <a:off x="4246855" y="-553633"/>
            <a:ext cx="9043908" cy="7826540"/>
          </a:xfrm>
          <a:custGeom>
            <a:avLst/>
            <a:gdLst/>
            <a:ahLst/>
            <a:cxnLst/>
            <a:rect l="0" t="0" r="0" b="0"/>
            <a:pathLst>
              <a:path w="120000" h="120000" extrusionOk="0">
                <a:moveTo>
                  <a:pt x="0" y="20697"/>
                </a:moveTo>
                <a:lnTo>
                  <a:pt x="88333" y="0"/>
                </a:lnTo>
                <a:lnTo>
                  <a:pt x="120000" y="101505"/>
                </a:lnTo>
                <a:lnTo>
                  <a:pt x="41069" y="120000"/>
                </a:lnTo>
                <a:lnTo>
                  <a:pt x="1452" y="120000"/>
                </a:lnTo>
                <a:cubicBezTo>
                  <a:pt x="650" y="120000"/>
                  <a:pt x="0" y="119436"/>
                  <a:pt x="0" y="118741"/>
                </a:cubicBezTo>
                <a:close/>
              </a:path>
            </a:pathLst>
          </a:custGeom>
          <a:solidFill>
            <a:schemeClr val="lt1">
              <a:alpha val="4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31416155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1097286" y="365767"/>
            <a:ext cx="10027919" cy="548639"/>
          </a:xfrm>
          <a:prstGeom prst="rect">
            <a:avLst/>
          </a:prstGeom>
          <a:noFill/>
          <a:ln>
            <a:noFill/>
          </a:ln>
        </p:spPr>
        <p:txBody>
          <a:bodyPr lIns="91425" tIns="91425" rIns="91425" bIns="91425" anchor="ctr" anchorCtr="0"/>
          <a:lstStyle>
            <a:lvl1pPr marL="0" marR="0" lvl="0" indent="0" algn="l" rtl="0">
              <a:spcBef>
                <a:spcPts val="0"/>
              </a:spcBef>
              <a:buClr>
                <a:schemeClr val="dk1"/>
              </a:buClr>
              <a:buFont typeface="Source Sans Pro"/>
              <a:buNone/>
              <a:defRPr sz="28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3" name="Shape 33"/>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34" name="Shape 34"/>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35" name="Shape 35"/>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
        <p:nvSpPr>
          <p:cNvPr id="36" name="Shape 36"/>
          <p:cNvSpPr/>
          <p:nvPr/>
        </p:nvSpPr>
        <p:spPr>
          <a:xfrm rot="907748">
            <a:off x="-1153918" y="850602"/>
            <a:ext cx="4820588" cy="6151723"/>
          </a:xfrm>
          <a:custGeom>
            <a:avLst/>
            <a:gdLst/>
            <a:ahLst/>
            <a:cxnLst/>
            <a:rect l="0" t="0" r="0" b="0"/>
            <a:pathLst>
              <a:path w="120000" h="120000" extrusionOk="0">
                <a:moveTo>
                  <a:pt x="0" y="0"/>
                </a:moveTo>
                <a:lnTo>
                  <a:pt x="117275" y="0"/>
                </a:lnTo>
                <a:cubicBezTo>
                  <a:pt x="118780" y="0"/>
                  <a:pt x="120000" y="716"/>
                  <a:pt x="120000" y="1601"/>
                </a:cubicBezTo>
                <a:lnTo>
                  <a:pt x="120000" y="109704"/>
                </a:lnTo>
                <a:lnTo>
                  <a:pt x="55203" y="119999"/>
                </a:lnTo>
                <a:close/>
              </a:path>
            </a:pathLst>
          </a:custGeom>
          <a:solidFill>
            <a:schemeClr val="lt1">
              <a:alpha val="6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37" name="Shape 37"/>
          <p:cNvSpPr/>
          <p:nvPr/>
        </p:nvSpPr>
        <p:spPr>
          <a:xfrm rot="907748">
            <a:off x="23667" y="-511509"/>
            <a:ext cx="4980524" cy="1387781"/>
          </a:xfrm>
          <a:custGeom>
            <a:avLst/>
            <a:gdLst/>
            <a:ahLst/>
            <a:cxnLst/>
            <a:rect l="0" t="0" r="0" b="0"/>
            <a:pathLst>
              <a:path w="120000" h="120000" extrusionOk="0">
                <a:moveTo>
                  <a:pt x="0" y="87327"/>
                </a:moveTo>
                <a:lnTo>
                  <a:pt x="120000" y="0"/>
                </a:lnTo>
                <a:lnTo>
                  <a:pt x="120000" y="112901"/>
                </a:lnTo>
                <a:cubicBezTo>
                  <a:pt x="120000" y="116822"/>
                  <a:pt x="118819" y="120000"/>
                  <a:pt x="117362" y="120000"/>
                </a:cubicBezTo>
                <a:lnTo>
                  <a:pt x="3281" y="120000"/>
                </a:lnTo>
                <a:close/>
              </a:path>
            </a:pathLst>
          </a:custGeom>
          <a:solidFill>
            <a:schemeClr val="lt1">
              <a:alpha val="34901"/>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38" name="Shape 38"/>
          <p:cNvSpPr/>
          <p:nvPr/>
        </p:nvSpPr>
        <p:spPr>
          <a:xfrm rot="907748">
            <a:off x="2862409" y="6590198"/>
            <a:ext cx="2641367" cy="535602"/>
          </a:xfrm>
          <a:custGeom>
            <a:avLst/>
            <a:gdLst/>
            <a:ahLst/>
            <a:cxnLst/>
            <a:rect l="0" t="0" r="0" b="0"/>
            <a:pathLst>
              <a:path w="120000" h="120000" extrusionOk="0">
                <a:moveTo>
                  <a:pt x="3037" y="1445"/>
                </a:moveTo>
                <a:cubicBezTo>
                  <a:pt x="3631" y="514"/>
                  <a:pt x="4286" y="0"/>
                  <a:pt x="4972" y="0"/>
                </a:cubicBezTo>
                <a:lnTo>
                  <a:pt x="120000" y="0"/>
                </a:lnTo>
                <a:lnTo>
                  <a:pt x="0" y="120000"/>
                </a:lnTo>
                <a:lnTo>
                  <a:pt x="0" y="18392"/>
                </a:lnTo>
                <a:cubicBezTo>
                  <a:pt x="0" y="10773"/>
                  <a:pt x="1252" y="4237"/>
                  <a:pt x="3037" y="1445"/>
                </a:cubicBezTo>
                <a:close/>
              </a:path>
            </a:pathLst>
          </a:custGeom>
          <a:solidFill>
            <a:schemeClr val="lt1">
              <a:alpha val="2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39" name="Shape 39"/>
          <p:cNvSpPr/>
          <p:nvPr/>
        </p:nvSpPr>
        <p:spPr>
          <a:xfrm rot="907748">
            <a:off x="4246855" y="-553633"/>
            <a:ext cx="9043908" cy="7826540"/>
          </a:xfrm>
          <a:custGeom>
            <a:avLst/>
            <a:gdLst/>
            <a:ahLst/>
            <a:cxnLst/>
            <a:rect l="0" t="0" r="0" b="0"/>
            <a:pathLst>
              <a:path w="120000" h="120000" extrusionOk="0">
                <a:moveTo>
                  <a:pt x="0" y="20697"/>
                </a:moveTo>
                <a:lnTo>
                  <a:pt x="88333" y="0"/>
                </a:lnTo>
                <a:lnTo>
                  <a:pt x="120000" y="101505"/>
                </a:lnTo>
                <a:lnTo>
                  <a:pt x="41069" y="120000"/>
                </a:lnTo>
                <a:lnTo>
                  <a:pt x="1452" y="120000"/>
                </a:lnTo>
                <a:cubicBezTo>
                  <a:pt x="650" y="120000"/>
                  <a:pt x="0" y="119436"/>
                  <a:pt x="0" y="118741"/>
                </a:cubicBezTo>
                <a:close/>
              </a:path>
            </a:pathLst>
          </a:custGeom>
          <a:solidFill>
            <a:schemeClr val="lt1">
              <a:alpha val="4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058455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0"/>
        <p:cNvGrpSpPr/>
        <p:nvPr/>
      </p:nvGrpSpPr>
      <p:grpSpPr>
        <a:xfrm>
          <a:off x="0" y="0"/>
          <a:ext cx="0" cy="0"/>
          <a:chOff x="0" y="0"/>
          <a:chExt cx="0" cy="0"/>
        </a:xfrm>
      </p:grpSpPr>
      <p:sp>
        <p:nvSpPr>
          <p:cNvPr id="41" name="Shape 41"/>
          <p:cNvSpPr/>
          <p:nvPr/>
        </p:nvSpPr>
        <p:spPr>
          <a:xfrm>
            <a:off x="-3169" y="-925"/>
            <a:ext cx="12195172" cy="6858924"/>
          </a:xfrm>
          <a:custGeom>
            <a:avLst/>
            <a:gdLst/>
            <a:ahLst/>
            <a:cxnLst/>
            <a:rect l="0" t="0" r="0" b="0"/>
            <a:pathLst>
              <a:path w="120000" h="120000" extrusionOk="0">
                <a:moveTo>
                  <a:pt x="0" y="120000"/>
                </a:moveTo>
                <a:lnTo>
                  <a:pt x="101524" y="0"/>
                </a:lnTo>
                <a:lnTo>
                  <a:pt x="120000" y="16"/>
                </a:lnTo>
                <a:lnTo>
                  <a:pt x="120000" y="120000"/>
                </a:lnTo>
                <a:lnTo>
                  <a:pt x="0" y="120000"/>
                </a:lnTo>
                <a:close/>
              </a:path>
            </a:pathLst>
          </a:custGeom>
          <a:solidFill>
            <a:schemeClr val="accent2"/>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42" name="Shape 42"/>
          <p:cNvSpPr/>
          <p:nvPr/>
        </p:nvSpPr>
        <p:spPr>
          <a:xfrm>
            <a:off x="1" y="2647953"/>
            <a:ext cx="4762499" cy="4210049"/>
          </a:xfrm>
          <a:prstGeom prst="rtTriangle">
            <a:avLst/>
          </a:prstGeom>
          <a:solidFill>
            <a:schemeClr val="accent3">
              <a:alpha val="8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43" name="Shape 43"/>
          <p:cNvSpPr txBox="1">
            <a:spLocks noGrp="1"/>
          </p:cNvSpPr>
          <p:nvPr>
            <p:ph type="title"/>
          </p:nvPr>
        </p:nvSpPr>
        <p:spPr>
          <a:xfrm rot="-2460000">
            <a:off x="1092531" y="1726736"/>
            <a:ext cx="7534656" cy="1207508"/>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Source Sans Pro"/>
              <a:buNone/>
              <a:defRPr sz="32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4" name="Shape 44"/>
          <p:cNvSpPr txBox="1">
            <a:spLocks noGrp="1"/>
          </p:cNvSpPr>
          <p:nvPr>
            <p:ph type="body" idx="1"/>
          </p:nvPr>
        </p:nvSpPr>
        <p:spPr>
          <a:xfrm rot="-2460000">
            <a:off x="1621536" y="2468315"/>
            <a:ext cx="8680704" cy="329183"/>
          </a:xfrm>
          <a:prstGeom prst="rect">
            <a:avLst/>
          </a:prstGeom>
          <a:noFill/>
          <a:ln>
            <a:noFill/>
          </a:ln>
        </p:spPr>
        <p:txBody>
          <a:bodyPr lIns="91425" tIns="91425" rIns="91425" bIns="91425" anchor="t" anchorCtr="0"/>
          <a:lstStyle>
            <a:lvl1pPr marL="0" marR="0" lvl="0" indent="0" algn="l" rtl="0">
              <a:spcBef>
                <a:spcPts val="800"/>
              </a:spcBef>
              <a:buClr>
                <a:schemeClr val="dk1"/>
              </a:buClr>
              <a:buFont typeface="Arial"/>
              <a:buNone/>
              <a:defRPr sz="1400" b="0" i="0" u="none" strike="noStrike" cap="none">
                <a:solidFill>
                  <a:schemeClr val="dk1"/>
                </a:solidFill>
                <a:latin typeface="Source Sans Pro"/>
                <a:ea typeface="Source Sans Pro"/>
                <a:cs typeface="Source Sans Pro"/>
                <a:sym typeface="Source Sans Pro"/>
              </a:defRPr>
            </a:lvl1pPr>
            <a:lvl2pPr marL="457200" marR="0" lvl="1" indent="0" algn="l" rtl="0">
              <a:spcBef>
                <a:spcPts val="300"/>
              </a:spcBef>
              <a:buClr>
                <a:schemeClr val="accent2"/>
              </a:buClr>
              <a:buFont typeface="Noto Sans Symbols"/>
              <a:buNone/>
              <a:defRPr sz="1800" b="0" i="0" u="none" strike="noStrike" cap="none">
                <a:solidFill>
                  <a:srgbClr val="888888"/>
                </a:solidFill>
                <a:latin typeface="Source Sans Pro"/>
                <a:ea typeface="Source Sans Pro"/>
                <a:cs typeface="Source Sans Pro"/>
                <a:sym typeface="Source Sans Pro"/>
              </a:defRPr>
            </a:lvl2pPr>
            <a:lvl3pPr marL="914400" marR="0" lvl="2" indent="0" algn="l" rtl="0">
              <a:spcBef>
                <a:spcPts val="300"/>
              </a:spcBef>
              <a:buClr>
                <a:schemeClr val="accent2"/>
              </a:buClr>
              <a:buFont typeface="Noto Sans Symbols"/>
              <a:buNone/>
              <a:defRPr sz="1600" b="0" i="0" u="none" strike="noStrike" cap="none">
                <a:solidFill>
                  <a:srgbClr val="888888"/>
                </a:solidFill>
                <a:latin typeface="Source Sans Pro"/>
                <a:ea typeface="Source Sans Pro"/>
                <a:cs typeface="Source Sans Pro"/>
                <a:sym typeface="Source Sans Pro"/>
              </a:defRPr>
            </a:lvl3pPr>
            <a:lvl4pPr marL="1371600" marR="0" lvl="3" indent="0" algn="l"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4pPr>
            <a:lvl5pPr marL="1828800" marR="0" lvl="4" indent="0" algn="l"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5pPr>
            <a:lvl6pPr marL="2286000" marR="0" lvl="5" indent="0" algn="l"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6pPr>
            <a:lvl7pPr marL="2743200" marR="0" lvl="6" indent="0" algn="l"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7pPr>
            <a:lvl8pPr marL="3200400" marR="0" lvl="7" indent="0" algn="l"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8pPr>
            <a:lvl9pPr marL="3657600" marR="0" lvl="8" indent="0" algn="l" rtl="0">
              <a:spcBef>
                <a:spcPts val="300"/>
              </a:spcBef>
              <a:buClr>
                <a:schemeClr val="accent2"/>
              </a:buClr>
              <a:buFont typeface="Noto Sans Symbols"/>
              <a:buNone/>
              <a:defRPr sz="1400" b="0" i="0" u="none" strike="noStrike" cap="none">
                <a:solidFill>
                  <a:srgbClr val="888888"/>
                </a:solidFill>
                <a:latin typeface="Source Sans Pro"/>
                <a:ea typeface="Source Sans Pro"/>
                <a:cs typeface="Source Sans Pro"/>
                <a:sym typeface="Source Sans Pro"/>
              </a:defRPr>
            </a:lvl9pPr>
          </a:lstStyle>
          <a:p>
            <a:endParaRPr/>
          </a:p>
        </p:txBody>
      </p:sp>
      <p:sp>
        <p:nvSpPr>
          <p:cNvPr id="45" name="Shape 45"/>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46" name="Shape 46"/>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47" name="Shape 47"/>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
        <p:nvSpPr>
          <p:cNvPr id="48" name="Shape 48"/>
          <p:cNvSpPr/>
          <p:nvPr/>
        </p:nvSpPr>
        <p:spPr>
          <a:xfrm rot="900000">
            <a:off x="-76284" y="-1017685"/>
            <a:ext cx="9881903" cy="3438176"/>
          </a:xfrm>
          <a:custGeom>
            <a:avLst/>
            <a:gdLst/>
            <a:ahLst/>
            <a:cxnLst/>
            <a:rect l="0" t="0" r="0" b="0"/>
            <a:pathLst>
              <a:path w="120000" h="120000" extrusionOk="0">
                <a:moveTo>
                  <a:pt x="0" y="69311"/>
                </a:moveTo>
                <a:lnTo>
                  <a:pt x="120000" y="0"/>
                </a:lnTo>
                <a:lnTo>
                  <a:pt x="120000" y="117134"/>
                </a:lnTo>
                <a:cubicBezTo>
                  <a:pt x="120000" y="118717"/>
                  <a:pt x="119404" y="120000"/>
                  <a:pt x="118670" y="120000"/>
                </a:cubicBezTo>
                <a:lnTo>
                  <a:pt x="6300" y="120000"/>
                </a:lnTo>
                <a:close/>
              </a:path>
            </a:pathLst>
          </a:custGeom>
          <a:solidFill>
            <a:schemeClr val="lt1">
              <a:alpha val="2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49" name="Shape 49"/>
          <p:cNvSpPr/>
          <p:nvPr/>
        </p:nvSpPr>
        <p:spPr>
          <a:xfrm rot="900000">
            <a:off x="-1035521" y="2417823"/>
            <a:ext cx="9331152" cy="5080081"/>
          </a:xfrm>
          <a:custGeom>
            <a:avLst/>
            <a:gdLst/>
            <a:ahLst/>
            <a:cxnLst/>
            <a:rect l="0" t="0" r="0" b="0"/>
            <a:pathLst>
              <a:path w="120000" h="120000" extrusionOk="0">
                <a:moveTo>
                  <a:pt x="0" y="0"/>
                </a:moveTo>
                <a:lnTo>
                  <a:pt x="118592" y="0"/>
                </a:lnTo>
                <a:cubicBezTo>
                  <a:pt x="119369" y="0"/>
                  <a:pt x="120000" y="868"/>
                  <a:pt x="120000" y="1939"/>
                </a:cubicBezTo>
                <a:lnTo>
                  <a:pt x="120000" y="84320"/>
                </a:lnTo>
                <a:lnTo>
                  <a:pt x="23340" y="120000"/>
                </a:lnTo>
                <a:close/>
              </a:path>
            </a:pathLst>
          </a:custGeom>
          <a:solidFill>
            <a:schemeClr val="lt1">
              <a:alpha val="6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50" name="Shape 50"/>
          <p:cNvSpPr/>
          <p:nvPr/>
        </p:nvSpPr>
        <p:spPr>
          <a:xfrm rot="900000">
            <a:off x="8450756" y="3775812"/>
            <a:ext cx="4136365" cy="3544032"/>
          </a:xfrm>
          <a:custGeom>
            <a:avLst/>
            <a:gdLst/>
            <a:ahLst/>
            <a:cxnLst/>
            <a:rect l="0" t="0" r="0" b="0"/>
            <a:pathLst>
              <a:path w="120000" h="120000" extrusionOk="0">
                <a:moveTo>
                  <a:pt x="1939" y="218"/>
                </a:moveTo>
                <a:cubicBezTo>
                  <a:pt x="2319" y="77"/>
                  <a:pt x="2736" y="0"/>
                  <a:pt x="3175" y="0"/>
                </a:cubicBezTo>
                <a:lnTo>
                  <a:pt x="91883" y="0"/>
                </a:lnTo>
                <a:lnTo>
                  <a:pt x="119999" y="91854"/>
                </a:lnTo>
                <a:lnTo>
                  <a:pt x="0" y="120000"/>
                </a:lnTo>
                <a:lnTo>
                  <a:pt x="0" y="2779"/>
                </a:lnTo>
                <a:cubicBezTo>
                  <a:pt x="0" y="1628"/>
                  <a:pt x="799" y="640"/>
                  <a:pt x="1939" y="218"/>
                </a:cubicBezTo>
                <a:close/>
              </a:path>
            </a:pathLst>
          </a:custGeom>
          <a:solidFill>
            <a:schemeClr val="lt1">
              <a:alpha val="4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51" name="Shape 51"/>
          <p:cNvSpPr/>
          <p:nvPr/>
        </p:nvSpPr>
        <p:spPr>
          <a:xfrm rot="900000">
            <a:off x="9770513" y="-104311"/>
            <a:ext cx="3134169" cy="3820865"/>
          </a:xfrm>
          <a:custGeom>
            <a:avLst/>
            <a:gdLst/>
            <a:ahLst/>
            <a:cxnLst/>
            <a:rect l="0" t="0" r="0" b="0"/>
            <a:pathLst>
              <a:path w="120000" h="120000" extrusionOk="0">
                <a:moveTo>
                  <a:pt x="0" y="11165"/>
                </a:moveTo>
                <a:lnTo>
                  <a:pt x="67734" y="0"/>
                </a:lnTo>
                <a:lnTo>
                  <a:pt x="120000" y="120000"/>
                </a:lnTo>
                <a:lnTo>
                  <a:pt x="4190" y="120000"/>
                </a:lnTo>
                <a:cubicBezTo>
                  <a:pt x="1876" y="120000"/>
                  <a:pt x="0" y="118845"/>
                  <a:pt x="0" y="117421"/>
                </a:cubicBezTo>
                <a:close/>
              </a:path>
            </a:pathLst>
          </a:custGeom>
          <a:solidFill>
            <a:schemeClr val="lt1">
              <a:alpha val="34901"/>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3760903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2"/>
        <p:cNvGrpSpPr/>
        <p:nvPr/>
      </p:nvGrpSpPr>
      <p:grpSpPr>
        <a:xfrm>
          <a:off x="0" y="0"/>
          <a:ext cx="0" cy="0"/>
          <a:chOff x="0" y="0"/>
          <a:chExt cx="0" cy="0"/>
        </a:xfrm>
      </p:grpSpPr>
      <p:sp>
        <p:nvSpPr>
          <p:cNvPr id="53" name="Shape 53"/>
          <p:cNvSpPr txBox="1">
            <a:spLocks noGrp="1"/>
          </p:cNvSpPr>
          <p:nvPr>
            <p:ph type="body" idx="1"/>
          </p:nvPr>
        </p:nvSpPr>
        <p:spPr>
          <a:xfrm>
            <a:off x="1097284" y="1097279"/>
            <a:ext cx="4267199" cy="3712464"/>
          </a:xfrm>
          <a:prstGeom prst="rect">
            <a:avLst/>
          </a:prstGeom>
          <a:noFill/>
          <a:ln>
            <a:noFill/>
          </a:ln>
        </p:spPr>
        <p:txBody>
          <a:bodyPr lIns="91425" tIns="91425" rIns="91425" bIns="91425" anchor="t" anchorCtr="0"/>
          <a:lstStyle>
            <a:lvl1pPr marL="342900" marR="0" lvl="0" indent="-342900" algn="l" rtl="0">
              <a:spcBef>
                <a:spcPts val="800"/>
              </a:spcBef>
              <a:buClr>
                <a:schemeClr val="dk1"/>
              </a:buClr>
              <a:buFont typeface="Arial"/>
              <a:buNone/>
              <a:defRPr sz="2800" b="1" i="0" u="none" strike="noStrike" cap="none">
                <a:solidFill>
                  <a:schemeClr val="dk1"/>
                </a:solidFill>
                <a:latin typeface="Source Sans Pro"/>
                <a:ea typeface="Source Sans Pro"/>
                <a:cs typeface="Source Sans Pro"/>
                <a:sym typeface="Source Sans Pro"/>
              </a:defRPr>
            </a:lvl1pPr>
            <a:lvl2pPr marL="173736" marR="0" lvl="1" indent="-21336" algn="l" rtl="0">
              <a:spcBef>
                <a:spcPts val="300"/>
              </a:spcBef>
              <a:buClr>
                <a:schemeClr val="accent2"/>
              </a:buClr>
              <a:buSzPct val="100000"/>
              <a:buFont typeface="Noto Sans Symbols"/>
              <a:buChar char="▪"/>
              <a:defRPr sz="2400" b="0" i="0" u="none" strike="noStrike" cap="none">
                <a:solidFill>
                  <a:schemeClr val="dk1"/>
                </a:solidFill>
                <a:latin typeface="Source Sans Pro"/>
                <a:ea typeface="Source Sans Pro"/>
                <a:cs typeface="Source Sans Pro"/>
                <a:sym typeface="Source Sans Pro"/>
              </a:defRPr>
            </a:lvl2pPr>
            <a:lvl3pPr marL="402336" marR="0" lvl="2" indent="-46736"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3pPr>
            <a:lvl4pPr marL="630936" marR="0" lvl="3" indent="-59436"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4pPr>
            <a:lvl5pPr marL="859536" marR="0" lvl="4" indent="-59436"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5pPr>
            <a:lvl6pPr marL="1097280" marR="0" lvl="5" indent="-68580"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6pPr>
            <a:lvl7pPr marL="1353312" marR="0" lvl="6" indent="-57911"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7pPr>
            <a:lvl8pPr marL="1581912" marR="0" lvl="7" indent="-57911"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8pPr>
            <a:lvl9pPr marL="1792224" marR="0" lvl="8" indent="-52323"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54" name="Shape 54"/>
          <p:cNvSpPr txBox="1">
            <a:spLocks noGrp="1"/>
          </p:cNvSpPr>
          <p:nvPr>
            <p:ph type="body" idx="2"/>
          </p:nvPr>
        </p:nvSpPr>
        <p:spPr>
          <a:xfrm>
            <a:off x="6266695" y="1097279"/>
            <a:ext cx="4267199" cy="3712464"/>
          </a:xfrm>
          <a:prstGeom prst="rect">
            <a:avLst/>
          </a:prstGeom>
          <a:noFill/>
          <a:ln>
            <a:noFill/>
          </a:ln>
        </p:spPr>
        <p:txBody>
          <a:bodyPr lIns="91425" tIns="91425" rIns="91425" bIns="91425" anchor="t" anchorCtr="0"/>
          <a:lstStyle>
            <a:lvl1pPr marL="342900" marR="0" lvl="0" indent="-342900" algn="l" rtl="0">
              <a:spcBef>
                <a:spcPts val="800"/>
              </a:spcBef>
              <a:buClr>
                <a:schemeClr val="dk1"/>
              </a:buClr>
              <a:buFont typeface="Arial"/>
              <a:buNone/>
              <a:defRPr sz="2800" b="1" i="0" u="none" strike="noStrike" cap="none">
                <a:solidFill>
                  <a:schemeClr val="dk1"/>
                </a:solidFill>
                <a:latin typeface="Source Sans Pro"/>
                <a:ea typeface="Source Sans Pro"/>
                <a:cs typeface="Source Sans Pro"/>
                <a:sym typeface="Source Sans Pro"/>
              </a:defRPr>
            </a:lvl1pPr>
            <a:lvl2pPr marL="173736" marR="0" lvl="1" indent="-21336" algn="l" rtl="0">
              <a:spcBef>
                <a:spcPts val="300"/>
              </a:spcBef>
              <a:buClr>
                <a:schemeClr val="accent2"/>
              </a:buClr>
              <a:buSzPct val="100000"/>
              <a:buFont typeface="Noto Sans Symbols"/>
              <a:buChar char="▪"/>
              <a:defRPr sz="2400" b="0" i="0" u="none" strike="noStrike" cap="none">
                <a:solidFill>
                  <a:schemeClr val="dk1"/>
                </a:solidFill>
                <a:latin typeface="Source Sans Pro"/>
                <a:ea typeface="Source Sans Pro"/>
                <a:cs typeface="Source Sans Pro"/>
                <a:sym typeface="Source Sans Pro"/>
              </a:defRPr>
            </a:lvl2pPr>
            <a:lvl3pPr marL="402336" marR="0" lvl="2" indent="-46736"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3pPr>
            <a:lvl4pPr marL="630936" marR="0" lvl="3" indent="-59436"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4pPr>
            <a:lvl5pPr marL="859536" marR="0" lvl="4" indent="-59436"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5pPr>
            <a:lvl6pPr marL="1097280" marR="0" lvl="5" indent="-68580"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6pPr>
            <a:lvl7pPr marL="1353312" marR="0" lvl="6" indent="-57911"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7pPr>
            <a:lvl8pPr marL="1581912" marR="0" lvl="7" indent="-57911"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8pPr>
            <a:lvl9pPr marL="1792224" marR="0" lvl="8" indent="-52323"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55" name="Shape 55"/>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56" name="Shape 56"/>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57" name="Shape 57"/>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
        <p:nvSpPr>
          <p:cNvPr id="58" name="Shape 58"/>
          <p:cNvSpPr txBox="1">
            <a:spLocks noGrp="1"/>
          </p:cNvSpPr>
          <p:nvPr>
            <p:ph type="title"/>
          </p:nvPr>
        </p:nvSpPr>
        <p:spPr>
          <a:xfrm>
            <a:off x="1097286" y="365767"/>
            <a:ext cx="10027919" cy="548639"/>
          </a:xfrm>
          <a:prstGeom prst="rect">
            <a:avLst/>
          </a:prstGeom>
          <a:noFill/>
          <a:ln>
            <a:noFill/>
          </a:ln>
        </p:spPr>
        <p:txBody>
          <a:bodyPr lIns="91425" tIns="91425" rIns="91425" bIns="91425" anchor="ctr" anchorCtr="0"/>
          <a:lstStyle>
            <a:lvl1pPr marL="0" marR="0" lvl="0" indent="0" algn="l" rtl="0">
              <a:spcBef>
                <a:spcPts val="0"/>
              </a:spcBef>
              <a:buClr>
                <a:schemeClr val="dk1"/>
              </a:buClr>
              <a:buFont typeface="Source Sans Pro"/>
              <a:buNone/>
              <a:defRPr sz="28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9" name="Shape 59"/>
          <p:cNvSpPr/>
          <p:nvPr/>
        </p:nvSpPr>
        <p:spPr>
          <a:xfrm rot="-892252">
            <a:off x="-1177632" y="-625990"/>
            <a:ext cx="9919875" cy="7344599"/>
          </a:xfrm>
          <a:custGeom>
            <a:avLst/>
            <a:gdLst/>
            <a:ahLst/>
            <a:cxnLst/>
            <a:rect l="0" t="0" r="0" b="0"/>
            <a:pathLst>
              <a:path w="120000" h="120000" extrusionOk="0">
                <a:moveTo>
                  <a:pt x="28388" y="0"/>
                </a:moveTo>
                <a:lnTo>
                  <a:pt x="119999" y="24641"/>
                </a:lnTo>
                <a:lnTo>
                  <a:pt x="120000" y="118658"/>
                </a:lnTo>
                <a:cubicBezTo>
                  <a:pt x="119999" y="119399"/>
                  <a:pt x="119407" y="120000"/>
                  <a:pt x="118675" y="120000"/>
                </a:cubicBezTo>
                <a:lnTo>
                  <a:pt x="43509" y="120000"/>
                </a:lnTo>
                <a:lnTo>
                  <a:pt x="0" y="108296"/>
                </a:lnTo>
                <a:close/>
              </a:path>
            </a:pathLst>
          </a:custGeom>
          <a:solidFill>
            <a:schemeClr val="lt1">
              <a:alpha val="4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60" name="Shape 60"/>
          <p:cNvSpPr/>
          <p:nvPr/>
        </p:nvSpPr>
        <p:spPr>
          <a:xfrm rot="-892252">
            <a:off x="4316717" y="6275503"/>
            <a:ext cx="5849859" cy="1165007"/>
          </a:xfrm>
          <a:custGeom>
            <a:avLst/>
            <a:gdLst/>
            <a:ahLst/>
            <a:cxnLst/>
            <a:rect l="0" t="0" r="0" b="0"/>
            <a:pathLst>
              <a:path w="120000" h="120000" extrusionOk="0">
                <a:moveTo>
                  <a:pt x="118628" y="664"/>
                </a:moveTo>
                <a:cubicBezTo>
                  <a:pt x="119434" y="1948"/>
                  <a:pt x="120000" y="4953"/>
                  <a:pt x="120000" y="8455"/>
                </a:cubicBezTo>
                <a:lnTo>
                  <a:pt x="120000" y="120000"/>
                </a:lnTo>
                <a:lnTo>
                  <a:pt x="0" y="0"/>
                </a:lnTo>
                <a:lnTo>
                  <a:pt x="117754" y="0"/>
                </a:lnTo>
                <a:cubicBezTo>
                  <a:pt x="118064" y="0"/>
                  <a:pt x="118360" y="236"/>
                  <a:pt x="118628" y="664"/>
                </a:cubicBezTo>
                <a:close/>
              </a:path>
            </a:pathLst>
          </a:custGeom>
          <a:solidFill>
            <a:schemeClr val="lt1">
              <a:alpha val="34901"/>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61" name="Shape 61"/>
          <p:cNvSpPr/>
          <p:nvPr/>
        </p:nvSpPr>
        <p:spPr>
          <a:xfrm rot="-892252">
            <a:off x="10214265" y="5462348"/>
            <a:ext cx="2278699" cy="1536002"/>
          </a:xfrm>
          <a:custGeom>
            <a:avLst/>
            <a:gdLst/>
            <a:ahLst/>
            <a:cxnLst/>
            <a:rect l="0" t="0" r="0" b="0"/>
            <a:pathLst>
              <a:path w="120000" h="120000" extrusionOk="0">
                <a:moveTo>
                  <a:pt x="120000" y="0"/>
                </a:moveTo>
                <a:lnTo>
                  <a:pt x="91361" y="120000"/>
                </a:lnTo>
                <a:lnTo>
                  <a:pt x="0" y="93007"/>
                </a:lnTo>
                <a:lnTo>
                  <a:pt x="0" y="6413"/>
                </a:lnTo>
                <a:cubicBezTo>
                  <a:pt x="0" y="2871"/>
                  <a:pt x="2580" y="0"/>
                  <a:pt x="5763" y="0"/>
                </a:cubicBezTo>
                <a:close/>
              </a:path>
            </a:pathLst>
          </a:custGeom>
          <a:solidFill>
            <a:schemeClr val="lt1">
              <a:alpha val="2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62" name="Shape 62"/>
          <p:cNvSpPr/>
          <p:nvPr/>
        </p:nvSpPr>
        <p:spPr>
          <a:xfrm rot="-892252">
            <a:off x="8890598" y="-490547"/>
            <a:ext cx="4085777" cy="5811872"/>
          </a:xfrm>
          <a:custGeom>
            <a:avLst/>
            <a:gdLst/>
            <a:ahLst/>
            <a:cxnLst/>
            <a:rect l="0" t="0" r="0" b="0"/>
            <a:pathLst>
              <a:path w="120000" h="120000" extrusionOk="0">
                <a:moveTo>
                  <a:pt x="0" y="0"/>
                </a:moveTo>
                <a:lnTo>
                  <a:pt x="120000" y="16800"/>
                </a:lnTo>
                <a:lnTo>
                  <a:pt x="68026" y="120000"/>
                </a:lnTo>
                <a:lnTo>
                  <a:pt x="3214" y="120000"/>
                </a:lnTo>
                <a:cubicBezTo>
                  <a:pt x="1439" y="120000"/>
                  <a:pt x="0" y="119241"/>
                  <a:pt x="0" y="118305"/>
                </a:cubicBezTo>
                <a:close/>
              </a:path>
            </a:pathLst>
          </a:custGeom>
          <a:solidFill>
            <a:schemeClr val="lt1">
              <a:alpha val="6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1346475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1097286" y="365767"/>
            <a:ext cx="10027919" cy="548639"/>
          </a:xfrm>
          <a:prstGeom prst="rect">
            <a:avLst/>
          </a:prstGeom>
          <a:noFill/>
          <a:ln>
            <a:noFill/>
          </a:ln>
        </p:spPr>
        <p:txBody>
          <a:bodyPr lIns="91425" tIns="91425" rIns="91425" bIns="91425" anchor="ctr" anchorCtr="0"/>
          <a:lstStyle>
            <a:lvl1pPr marL="0" marR="0" lvl="0" indent="0" algn="l" rtl="0">
              <a:spcBef>
                <a:spcPts val="0"/>
              </a:spcBef>
              <a:buClr>
                <a:schemeClr val="dk1"/>
              </a:buClr>
              <a:buFont typeface="Source Sans Pro"/>
              <a:buNone/>
              <a:defRPr sz="28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5" name="Shape 65"/>
          <p:cNvSpPr txBox="1">
            <a:spLocks noGrp="1"/>
          </p:cNvSpPr>
          <p:nvPr>
            <p:ph type="body" idx="1"/>
          </p:nvPr>
        </p:nvSpPr>
        <p:spPr>
          <a:xfrm>
            <a:off x="1097284" y="1097290"/>
            <a:ext cx="4267199" cy="548639"/>
          </a:xfrm>
          <a:prstGeom prst="rect">
            <a:avLst/>
          </a:prstGeom>
          <a:noFill/>
          <a:ln>
            <a:noFill/>
          </a:ln>
        </p:spPr>
        <p:txBody>
          <a:bodyPr lIns="91425" tIns="91425" rIns="91425" bIns="91425" anchor="b" anchorCtr="0"/>
          <a:lstStyle>
            <a:lvl1pPr marL="0" marR="0" lvl="0" indent="0" algn="l" rtl="0">
              <a:spcBef>
                <a:spcPts val="800"/>
              </a:spcBef>
              <a:buClr>
                <a:schemeClr val="dk1"/>
              </a:buClr>
              <a:buFont typeface="Arial"/>
              <a:buNone/>
              <a:defRPr sz="1400" b="0" i="0" u="none" strike="noStrike" cap="none">
                <a:solidFill>
                  <a:schemeClr val="dk1"/>
                </a:solidFill>
                <a:latin typeface="Source Sans Pro"/>
                <a:ea typeface="Source Sans Pro"/>
                <a:cs typeface="Source Sans Pro"/>
                <a:sym typeface="Source Sans Pro"/>
              </a:defRPr>
            </a:lvl1pPr>
            <a:lvl2pPr marL="457200" marR="0" lvl="1" indent="0" algn="l" rtl="0">
              <a:spcBef>
                <a:spcPts val="300"/>
              </a:spcBef>
              <a:buClr>
                <a:schemeClr val="accent2"/>
              </a:buClr>
              <a:buFont typeface="Noto Sans Symbols"/>
              <a:buNone/>
              <a:defRPr sz="2000" b="1" i="0" u="none" strike="noStrike" cap="none">
                <a:solidFill>
                  <a:schemeClr val="dk1"/>
                </a:solidFill>
                <a:latin typeface="Source Sans Pro"/>
                <a:ea typeface="Source Sans Pro"/>
                <a:cs typeface="Source Sans Pro"/>
                <a:sym typeface="Source Sans Pro"/>
              </a:defRPr>
            </a:lvl2pPr>
            <a:lvl3pPr marL="914400" marR="0" lvl="2" indent="0" algn="l" rtl="0">
              <a:spcBef>
                <a:spcPts val="300"/>
              </a:spcBef>
              <a:buClr>
                <a:schemeClr val="accent2"/>
              </a:buClr>
              <a:buFont typeface="Noto Sans Symbols"/>
              <a:buNone/>
              <a:defRPr sz="1800" b="1" i="0" u="none" strike="noStrike" cap="none">
                <a:solidFill>
                  <a:schemeClr val="dk1"/>
                </a:solidFill>
                <a:latin typeface="Source Sans Pro"/>
                <a:ea typeface="Source Sans Pro"/>
                <a:cs typeface="Source Sans Pro"/>
                <a:sym typeface="Source Sans Pro"/>
              </a:defRPr>
            </a:lvl3pPr>
            <a:lvl4pPr marL="1371600" marR="0" lvl="3"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4pPr>
            <a:lvl5pPr marL="1828800" marR="0" lvl="4"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5pPr>
            <a:lvl6pPr marL="2286000" marR="0" lvl="5"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6pPr>
            <a:lvl7pPr marL="2743200" marR="0" lvl="6"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7pPr>
            <a:lvl8pPr marL="3200400" marR="0" lvl="7"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8pPr>
            <a:lvl9pPr marL="3657600" marR="0" lvl="8"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9pPr>
          </a:lstStyle>
          <a:p>
            <a:endParaRPr/>
          </a:p>
        </p:txBody>
      </p:sp>
      <p:sp>
        <p:nvSpPr>
          <p:cNvPr id="66" name="Shape 66"/>
          <p:cNvSpPr txBox="1">
            <a:spLocks noGrp="1"/>
          </p:cNvSpPr>
          <p:nvPr>
            <p:ph type="body" idx="2"/>
          </p:nvPr>
        </p:nvSpPr>
        <p:spPr>
          <a:xfrm>
            <a:off x="1092204" y="1701855"/>
            <a:ext cx="4267199" cy="3108959"/>
          </a:xfrm>
          <a:prstGeom prst="rect">
            <a:avLst/>
          </a:prstGeom>
          <a:noFill/>
          <a:ln>
            <a:noFill/>
          </a:ln>
        </p:spPr>
        <p:txBody>
          <a:bodyPr lIns="91425" tIns="91425" rIns="91425" bIns="91425" anchor="t" anchorCtr="0"/>
          <a:lstStyle>
            <a:lvl1pPr marL="342900" marR="0" lvl="0" indent="-342900" algn="l" rtl="0">
              <a:spcBef>
                <a:spcPts val="800"/>
              </a:spcBef>
              <a:buClr>
                <a:schemeClr val="dk1"/>
              </a:buClr>
              <a:buFont typeface="Arial"/>
              <a:buNone/>
              <a:defRPr sz="2400" b="1" i="0" u="none" strike="noStrike" cap="none">
                <a:solidFill>
                  <a:schemeClr val="dk1"/>
                </a:solidFill>
                <a:latin typeface="Source Sans Pro"/>
                <a:ea typeface="Source Sans Pro"/>
                <a:cs typeface="Source Sans Pro"/>
                <a:sym typeface="Source Sans Pro"/>
              </a:defRPr>
            </a:lvl1pPr>
            <a:lvl2pPr marL="173736" marR="0" lvl="1" indent="-46736"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2pPr>
            <a:lvl3pPr marL="402336" marR="0" lvl="2" indent="-59436"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3pPr>
            <a:lvl4pPr marL="630936" marR="0" lvl="3"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4pPr>
            <a:lvl5pPr marL="859536" marR="0" lvl="4"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5pPr>
            <a:lvl6pPr marL="1097280" marR="0" lvl="5" indent="-81280"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6pPr>
            <a:lvl7pPr marL="1353312" marR="0" lvl="6" indent="-70611"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7pPr>
            <a:lvl8pPr marL="1581912" marR="0" lvl="7" indent="-70611"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8pPr>
            <a:lvl9pPr marL="1792224" marR="0" lvl="8" indent="-65023"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9pPr>
          </a:lstStyle>
          <a:p>
            <a:endParaRPr/>
          </a:p>
        </p:txBody>
      </p:sp>
      <p:sp>
        <p:nvSpPr>
          <p:cNvPr id="67" name="Shape 67"/>
          <p:cNvSpPr txBox="1">
            <a:spLocks noGrp="1"/>
          </p:cNvSpPr>
          <p:nvPr>
            <p:ph type="body" idx="3"/>
          </p:nvPr>
        </p:nvSpPr>
        <p:spPr>
          <a:xfrm>
            <a:off x="6266695" y="1097290"/>
            <a:ext cx="4267199" cy="548639"/>
          </a:xfrm>
          <a:prstGeom prst="rect">
            <a:avLst/>
          </a:prstGeom>
          <a:noFill/>
          <a:ln>
            <a:noFill/>
          </a:ln>
        </p:spPr>
        <p:txBody>
          <a:bodyPr lIns="91425" tIns="91425" rIns="91425" bIns="91425" anchor="b" anchorCtr="0"/>
          <a:lstStyle>
            <a:lvl1pPr marL="0" marR="0" lvl="0" indent="0" algn="l" rtl="0">
              <a:spcBef>
                <a:spcPts val="800"/>
              </a:spcBef>
              <a:buClr>
                <a:schemeClr val="dk1"/>
              </a:buClr>
              <a:buFont typeface="Arial"/>
              <a:buNone/>
              <a:defRPr sz="1400" b="0" i="0" u="none" strike="noStrike" cap="none">
                <a:solidFill>
                  <a:schemeClr val="dk1"/>
                </a:solidFill>
                <a:latin typeface="Source Sans Pro"/>
                <a:ea typeface="Source Sans Pro"/>
                <a:cs typeface="Source Sans Pro"/>
                <a:sym typeface="Source Sans Pro"/>
              </a:defRPr>
            </a:lvl1pPr>
            <a:lvl2pPr marL="457200" marR="0" lvl="1" indent="0" algn="l" rtl="0">
              <a:spcBef>
                <a:spcPts val="300"/>
              </a:spcBef>
              <a:buClr>
                <a:schemeClr val="accent2"/>
              </a:buClr>
              <a:buFont typeface="Noto Sans Symbols"/>
              <a:buNone/>
              <a:defRPr sz="2000" b="1" i="0" u="none" strike="noStrike" cap="none">
                <a:solidFill>
                  <a:schemeClr val="dk1"/>
                </a:solidFill>
                <a:latin typeface="Source Sans Pro"/>
                <a:ea typeface="Source Sans Pro"/>
                <a:cs typeface="Source Sans Pro"/>
                <a:sym typeface="Source Sans Pro"/>
              </a:defRPr>
            </a:lvl2pPr>
            <a:lvl3pPr marL="914400" marR="0" lvl="2" indent="0" algn="l" rtl="0">
              <a:spcBef>
                <a:spcPts val="300"/>
              </a:spcBef>
              <a:buClr>
                <a:schemeClr val="accent2"/>
              </a:buClr>
              <a:buFont typeface="Noto Sans Symbols"/>
              <a:buNone/>
              <a:defRPr sz="1800" b="1" i="0" u="none" strike="noStrike" cap="none">
                <a:solidFill>
                  <a:schemeClr val="dk1"/>
                </a:solidFill>
                <a:latin typeface="Source Sans Pro"/>
                <a:ea typeface="Source Sans Pro"/>
                <a:cs typeface="Source Sans Pro"/>
                <a:sym typeface="Source Sans Pro"/>
              </a:defRPr>
            </a:lvl3pPr>
            <a:lvl4pPr marL="1371600" marR="0" lvl="3"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4pPr>
            <a:lvl5pPr marL="1828800" marR="0" lvl="4"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5pPr>
            <a:lvl6pPr marL="2286000" marR="0" lvl="5"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6pPr>
            <a:lvl7pPr marL="2743200" marR="0" lvl="6"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7pPr>
            <a:lvl8pPr marL="3200400" marR="0" lvl="7"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8pPr>
            <a:lvl9pPr marL="3657600" marR="0" lvl="8" indent="0" algn="l" rtl="0">
              <a:spcBef>
                <a:spcPts val="300"/>
              </a:spcBef>
              <a:buClr>
                <a:schemeClr val="accent2"/>
              </a:buClr>
              <a:buFont typeface="Noto Sans Symbols"/>
              <a:buNone/>
              <a:defRPr sz="1600" b="1" i="0" u="none" strike="noStrike" cap="none">
                <a:solidFill>
                  <a:schemeClr val="dk1"/>
                </a:solidFill>
                <a:latin typeface="Source Sans Pro"/>
                <a:ea typeface="Source Sans Pro"/>
                <a:cs typeface="Source Sans Pro"/>
                <a:sym typeface="Source Sans Pro"/>
              </a:defRPr>
            </a:lvl9pPr>
          </a:lstStyle>
          <a:p>
            <a:endParaRPr/>
          </a:p>
        </p:txBody>
      </p:sp>
      <p:sp>
        <p:nvSpPr>
          <p:cNvPr id="68" name="Shape 68"/>
          <p:cNvSpPr txBox="1">
            <a:spLocks noGrp="1"/>
          </p:cNvSpPr>
          <p:nvPr>
            <p:ph type="body" idx="4"/>
          </p:nvPr>
        </p:nvSpPr>
        <p:spPr>
          <a:xfrm>
            <a:off x="6266695" y="1701855"/>
            <a:ext cx="4267199" cy="3108959"/>
          </a:xfrm>
          <a:prstGeom prst="rect">
            <a:avLst/>
          </a:prstGeom>
          <a:noFill/>
          <a:ln>
            <a:noFill/>
          </a:ln>
        </p:spPr>
        <p:txBody>
          <a:bodyPr lIns="91425" tIns="91425" rIns="91425" bIns="91425" anchor="t" anchorCtr="0"/>
          <a:lstStyle>
            <a:lvl1pPr marL="342900" marR="0" lvl="0" indent="-342900" algn="l" rtl="0">
              <a:spcBef>
                <a:spcPts val="800"/>
              </a:spcBef>
              <a:buClr>
                <a:schemeClr val="dk1"/>
              </a:buClr>
              <a:buFont typeface="Arial"/>
              <a:buNone/>
              <a:defRPr sz="2400" b="1" i="0" u="none" strike="noStrike" cap="none">
                <a:solidFill>
                  <a:schemeClr val="dk1"/>
                </a:solidFill>
                <a:latin typeface="Source Sans Pro"/>
                <a:ea typeface="Source Sans Pro"/>
                <a:cs typeface="Source Sans Pro"/>
                <a:sym typeface="Source Sans Pro"/>
              </a:defRPr>
            </a:lvl1pPr>
            <a:lvl2pPr marL="173736" marR="0" lvl="1" indent="-46736"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2pPr>
            <a:lvl3pPr marL="402336" marR="0" lvl="2" indent="-59436" algn="l" rtl="0">
              <a:spcBef>
                <a:spcPts val="300"/>
              </a:spcBef>
              <a:buClr>
                <a:schemeClr val="accent2"/>
              </a:buClr>
              <a:buSzPct val="100000"/>
              <a:buFont typeface="Noto Sans Symbols"/>
              <a:buChar char="▪"/>
              <a:defRPr sz="1800" b="0" i="0" u="none" strike="noStrike" cap="none">
                <a:solidFill>
                  <a:schemeClr val="dk1"/>
                </a:solidFill>
                <a:latin typeface="Source Sans Pro"/>
                <a:ea typeface="Source Sans Pro"/>
                <a:cs typeface="Source Sans Pro"/>
                <a:sym typeface="Source Sans Pro"/>
              </a:defRPr>
            </a:lvl3pPr>
            <a:lvl4pPr marL="630936" marR="0" lvl="3"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4pPr>
            <a:lvl5pPr marL="859536" marR="0" lvl="4"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5pPr>
            <a:lvl6pPr marL="1097280" marR="0" lvl="5" indent="-81280"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6pPr>
            <a:lvl7pPr marL="1353312" marR="0" lvl="6" indent="-70611"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7pPr>
            <a:lvl8pPr marL="1581912" marR="0" lvl="7" indent="-70611"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8pPr>
            <a:lvl9pPr marL="1792224" marR="0" lvl="8" indent="-65023"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9pPr>
          </a:lstStyle>
          <a:p>
            <a:endParaRPr/>
          </a:p>
        </p:txBody>
      </p:sp>
      <p:sp>
        <p:nvSpPr>
          <p:cNvPr id="69" name="Shape 69"/>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0" name="Shape 70"/>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1" name="Shape 71"/>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
        <p:nvSpPr>
          <p:cNvPr id="72" name="Shape 72"/>
          <p:cNvSpPr/>
          <p:nvPr/>
        </p:nvSpPr>
        <p:spPr>
          <a:xfrm rot="-892252">
            <a:off x="-1177632" y="-625990"/>
            <a:ext cx="9919875" cy="7344599"/>
          </a:xfrm>
          <a:custGeom>
            <a:avLst/>
            <a:gdLst/>
            <a:ahLst/>
            <a:cxnLst/>
            <a:rect l="0" t="0" r="0" b="0"/>
            <a:pathLst>
              <a:path w="120000" h="120000" extrusionOk="0">
                <a:moveTo>
                  <a:pt x="28388" y="0"/>
                </a:moveTo>
                <a:lnTo>
                  <a:pt x="119999" y="24641"/>
                </a:lnTo>
                <a:lnTo>
                  <a:pt x="120000" y="118658"/>
                </a:lnTo>
                <a:cubicBezTo>
                  <a:pt x="119999" y="119399"/>
                  <a:pt x="119407" y="120000"/>
                  <a:pt x="118675" y="120000"/>
                </a:cubicBezTo>
                <a:lnTo>
                  <a:pt x="43509" y="120000"/>
                </a:lnTo>
                <a:lnTo>
                  <a:pt x="0" y="108296"/>
                </a:lnTo>
                <a:close/>
              </a:path>
            </a:pathLst>
          </a:custGeom>
          <a:solidFill>
            <a:schemeClr val="lt1">
              <a:alpha val="4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73" name="Shape 73"/>
          <p:cNvSpPr/>
          <p:nvPr/>
        </p:nvSpPr>
        <p:spPr>
          <a:xfrm rot="-892252">
            <a:off x="4316717" y="6275503"/>
            <a:ext cx="5849859" cy="1165007"/>
          </a:xfrm>
          <a:custGeom>
            <a:avLst/>
            <a:gdLst/>
            <a:ahLst/>
            <a:cxnLst/>
            <a:rect l="0" t="0" r="0" b="0"/>
            <a:pathLst>
              <a:path w="120000" h="120000" extrusionOk="0">
                <a:moveTo>
                  <a:pt x="118628" y="664"/>
                </a:moveTo>
                <a:cubicBezTo>
                  <a:pt x="119434" y="1948"/>
                  <a:pt x="120000" y="4953"/>
                  <a:pt x="120000" y="8455"/>
                </a:cubicBezTo>
                <a:lnTo>
                  <a:pt x="120000" y="120000"/>
                </a:lnTo>
                <a:lnTo>
                  <a:pt x="0" y="0"/>
                </a:lnTo>
                <a:lnTo>
                  <a:pt x="117754" y="0"/>
                </a:lnTo>
                <a:cubicBezTo>
                  <a:pt x="118064" y="0"/>
                  <a:pt x="118360" y="236"/>
                  <a:pt x="118628" y="664"/>
                </a:cubicBezTo>
                <a:close/>
              </a:path>
            </a:pathLst>
          </a:custGeom>
          <a:solidFill>
            <a:schemeClr val="lt1">
              <a:alpha val="34901"/>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74" name="Shape 74"/>
          <p:cNvSpPr/>
          <p:nvPr/>
        </p:nvSpPr>
        <p:spPr>
          <a:xfrm rot="-892252">
            <a:off x="10214265" y="5462348"/>
            <a:ext cx="2278699" cy="1536002"/>
          </a:xfrm>
          <a:custGeom>
            <a:avLst/>
            <a:gdLst/>
            <a:ahLst/>
            <a:cxnLst/>
            <a:rect l="0" t="0" r="0" b="0"/>
            <a:pathLst>
              <a:path w="120000" h="120000" extrusionOk="0">
                <a:moveTo>
                  <a:pt x="120000" y="0"/>
                </a:moveTo>
                <a:lnTo>
                  <a:pt x="91361" y="120000"/>
                </a:lnTo>
                <a:lnTo>
                  <a:pt x="0" y="93007"/>
                </a:lnTo>
                <a:lnTo>
                  <a:pt x="0" y="6413"/>
                </a:lnTo>
                <a:cubicBezTo>
                  <a:pt x="0" y="2871"/>
                  <a:pt x="2580" y="0"/>
                  <a:pt x="5763" y="0"/>
                </a:cubicBezTo>
                <a:close/>
              </a:path>
            </a:pathLst>
          </a:custGeom>
          <a:solidFill>
            <a:schemeClr val="lt1">
              <a:alpha val="2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75" name="Shape 75"/>
          <p:cNvSpPr/>
          <p:nvPr/>
        </p:nvSpPr>
        <p:spPr>
          <a:xfrm rot="-892252">
            <a:off x="8890598" y="-490547"/>
            <a:ext cx="4085777" cy="5811872"/>
          </a:xfrm>
          <a:custGeom>
            <a:avLst/>
            <a:gdLst/>
            <a:ahLst/>
            <a:cxnLst/>
            <a:rect l="0" t="0" r="0" b="0"/>
            <a:pathLst>
              <a:path w="120000" h="120000" extrusionOk="0">
                <a:moveTo>
                  <a:pt x="0" y="0"/>
                </a:moveTo>
                <a:lnTo>
                  <a:pt x="120000" y="16800"/>
                </a:lnTo>
                <a:lnTo>
                  <a:pt x="68026" y="120000"/>
                </a:lnTo>
                <a:lnTo>
                  <a:pt x="3214" y="120000"/>
                </a:lnTo>
                <a:cubicBezTo>
                  <a:pt x="1439" y="120000"/>
                  <a:pt x="0" y="119241"/>
                  <a:pt x="0" y="118305"/>
                </a:cubicBezTo>
                <a:close/>
              </a:path>
            </a:pathLst>
          </a:custGeom>
          <a:solidFill>
            <a:schemeClr val="lt1">
              <a:alpha val="6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38175070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76"/>
        <p:cNvGrpSpPr/>
        <p:nvPr/>
      </p:nvGrpSpPr>
      <p:grpSpPr>
        <a:xfrm>
          <a:off x="0" y="0"/>
          <a:ext cx="0" cy="0"/>
          <a:chOff x="0" y="0"/>
          <a:chExt cx="0" cy="0"/>
        </a:xfrm>
      </p:grpSpPr>
      <p:sp>
        <p:nvSpPr>
          <p:cNvPr id="77" name="Shape 77"/>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8" name="Shape 78"/>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9" name="Shape 79"/>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
        <p:nvSpPr>
          <p:cNvPr id="80" name="Shape 80"/>
          <p:cNvSpPr/>
          <p:nvPr/>
        </p:nvSpPr>
        <p:spPr>
          <a:xfrm rot="900000">
            <a:off x="-496331" y="-1218152"/>
            <a:ext cx="11437269" cy="6344113"/>
          </a:xfrm>
          <a:custGeom>
            <a:avLst/>
            <a:gdLst/>
            <a:ahLst/>
            <a:cxnLst/>
            <a:rect l="0" t="0" r="0" b="0"/>
            <a:pathLst>
              <a:path w="120000" h="120000" extrusionOk="0">
                <a:moveTo>
                  <a:pt x="0" y="43475"/>
                </a:moveTo>
                <a:lnTo>
                  <a:pt x="120000" y="0"/>
                </a:lnTo>
                <a:lnTo>
                  <a:pt x="120000" y="118447"/>
                </a:lnTo>
                <a:cubicBezTo>
                  <a:pt x="120000" y="119304"/>
                  <a:pt x="119485" y="119999"/>
                  <a:pt x="118851" y="119999"/>
                </a:cubicBezTo>
                <a:lnTo>
                  <a:pt x="15164" y="120000"/>
                </a:lnTo>
                <a:close/>
              </a:path>
            </a:pathLst>
          </a:custGeom>
          <a:solidFill>
            <a:schemeClr val="lt1">
              <a:alpha val="2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81" name="Shape 81"/>
          <p:cNvSpPr/>
          <p:nvPr/>
        </p:nvSpPr>
        <p:spPr>
          <a:xfrm rot="900000">
            <a:off x="-598761" y="5207889"/>
            <a:ext cx="9960000" cy="2486712"/>
          </a:xfrm>
          <a:custGeom>
            <a:avLst/>
            <a:gdLst/>
            <a:ahLst/>
            <a:cxnLst/>
            <a:rect l="0" t="0" r="0" b="0"/>
            <a:pathLst>
              <a:path w="120000" h="120000" extrusionOk="0">
                <a:moveTo>
                  <a:pt x="0" y="0"/>
                </a:moveTo>
                <a:lnTo>
                  <a:pt x="118681" y="0"/>
                </a:lnTo>
                <a:cubicBezTo>
                  <a:pt x="119409" y="0"/>
                  <a:pt x="119999" y="1773"/>
                  <a:pt x="119999" y="3961"/>
                </a:cubicBezTo>
                <a:lnTo>
                  <a:pt x="119999" y="32026"/>
                </a:lnTo>
                <a:lnTo>
                  <a:pt x="10703" y="120000"/>
                </a:lnTo>
                <a:close/>
              </a:path>
            </a:pathLst>
          </a:custGeom>
          <a:solidFill>
            <a:schemeClr val="lt1">
              <a:alpha val="6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82" name="Shape 82"/>
          <p:cNvSpPr/>
          <p:nvPr/>
        </p:nvSpPr>
        <p:spPr>
          <a:xfrm rot="900000">
            <a:off x="9589745" y="6483336"/>
            <a:ext cx="2577112" cy="635629"/>
          </a:xfrm>
          <a:custGeom>
            <a:avLst/>
            <a:gdLst/>
            <a:ahLst/>
            <a:cxnLst/>
            <a:rect l="0" t="0" r="0" b="0"/>
            <a:pathLst>
              <a:path w="120000" h="120000" extrusionOk="0">
                <a:moveTo>
                  <a:pt x="3112" y="1217"/>
                </a:moveTo>
                <a:cubicBezTo>
                  <a:pt x="3722" y="433"/>
                  <a:pt x="4392" y="0"/>
                  <a:pt x="5096" y="0"/>
                </a:cubicBezTo>
                <a:lnTo>
                  <a:pt x="118041" y="0"/>
                </a:lnTo>
                <a:lnTo>
                  <a:pt x="120000" y="22225"/>
                </a:lnTo>
                <a:lnTo>
                  <a:pt x="0" y="120000"/>
                </a:lnTo>
                <a:lnTo>
                  <a:pt x="0" y="15497"/>
                </a:lnTo>
                <a:cubicBezTo>
                  <a:pt x="0" y="9078"/>
                  <a:pt x="1283" y="3570"/>
                  <a:pt x="3112" y="1217"/>
                </a:cubicBezTo>
                <a:close/>
              </a:path>
            </a:pathLst>
          </a:custGeom>
          <a:solidFill>
            <a:schemeClr val="lt1">
              <a:alpha val="4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83" name="Shape 83"/>
          <p:cNvSpPr/>
          <p:nvPr/>
        </p:nvSpPr>
        <p:spPr>
          <a:xfrm rot="900000">
            <a:off x="10836111" y="92391"/>
            <a:ext cx="2505320" cy="6414232"/>
          </a:xfrm>
          <a:custGeom>
            <a:avLst/>
            <a:gdLst/>
            <a:ahLst/>
            <a:cxnLst/>
            <a:rect l="0" t="0" r="0" b="0"/>
            <a:pathLst>
              <a:path w="120000" h="120000" extrusionOk="0">
                <a:moveTo>
                  <a:pt x="0" y="803"/>
                </a:moveTo>
                <a:lnTo>
                  <a:pt x="10237" y="0"/>
                </a:lnTo>
                <a:lnTo>
                  <a:pt x="120000" y="120000"/>
                </a:lnTo>
                <a:lnTo>
                  <a:pt x="5242" y="120000"/>
                </a:lnTo>
                <a:cubicBezTo>
                  <a:pt x="2347" y="120000"/>
                  <a:pt x="0" y="119312"/>
                  <a:pt x="0" y="118464"/>
                </a:cubicBezTo>
                <a:close/>
              </a:path>
            </a:pathLst>
          </a:custGeom>
          <a:solidFill>
            <a:schemeClr val="lt1">
              <a:alpha val="34901"/>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2933094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84"/>
        <p:cNvGrpSpPr/>
        <p:nvPr/>
      </p:nvGrpSpPr>
      <p:grpSpPr>
        <a:xfrm>
          <a:off x="0" y="0"/>
          <a:ext cx="0" cy="0"/>
          <a:chOff x="0" y="0"/>
          <a:chExt cx="0" cy="0"/>
        </a:xfrm>
      </p:grpSpPr>
      <p:sp>
        <p:nvSpPr>
          <p:cNvPr id="85" name="Shape 85"/>
          <p:cNvSpPr/>
          <p:nvPr/>
        </p:nvSpPr>
        <p:spPr>
          <a:xfrm>
            <a:off x="1" y="2647953"/>
            <a:ext cx="4762499" cy="4210049"/>
          </a:xfrm>
          <a:prstGeom prst="rtTriangle">
            <a:avLst/>
          </a:prstGeom>
          <a:solidFill>
            <a:schemeClr val="accent2"/>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86" name="Shape 86"/>
          <p:cNvSpPr/>
          <p:nvPr/>
        </p:nvSpPr>
        <p:spPr>
          <a:xfrm rot="5400000">
            <a:off x="1720852" y="-1720849"/>
            <a:ext cx="6858000" cy="10299703"/>
          </a:xfrm>
          <a:prstGeom prst="rtTriangle">
            <a:avLst/>
          </a:prstGeom>
          <a:solidFill>
            <a:schemeClr val="accent3">
              <a:alpha val="8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87" name="Shape 87"/>
          <p:cNvSpPr txBox="1">
            <a:spLocks noGrp="1"/>
          </p:cNvSpPr>
          <p:nvPr>
            <p:ph type="title"/>
          </p:nvPr>
        </p:nvSpPr>
        <p:spPr>
          <a:xfrm rot="-2460000">
            <a:off x="1046573" y="1576103"/>
            <a:ext cx="6949440" cy="1089426"/>
          </a:xfrm>
          <a:prstGeom prst="rect">
            <a:avLst/>
          </a:prstGeom>
          <a:noFill/>
          <a:ln>
            <a:noFill/>
          </a:ln>
        </p:spPr>
        <p:txBody>
          <a:bodyPr lIns="91425" tIns="91425" rIns="91425" bIns="91425" anchor="b" anchorCtr="0"/>
          <a:lstStyle>
            <a:lvl1pPr marL="0" marR="0" lvl="0" indent="0" algn="l" rtl="0">
              <a:spcBef>
                <a:spcPts val="0"/>
              </a:spcBef>
              <a:buClr>
                <a:srgbClr val="FFFFFF"/>
              </a:buClr>
              <a:buFont typeface="Source Sans Pro"/>
              <a:buNone/>
              <a:defRPr sz="2800" b="0" i="0" u="none" strike="noStrike" cap="none">
                <a:solidFill>
                  <a:srgbClr val="FFFFFF"/>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8" name="Shape 88"/>
          <p:cNvSpPr txBox="1">
            <a:spLocks noGrp="1"/>
          </p:cNvSpPr>
          <p:nvPr>
            <p:ph type="body" idx="1"/>
          </p:nvPr>
        </p:nvSpPr>
        <p:spPr>
          <a:xfrm>
            <a:off x="6332742" y="2618921"/>
            <a:ext cx="5077039" cy="3324687"/>
          </a:xfrm>
          <a:prstGeom prst="rect">
            <a:avLst/>
          </a:prstGeom>
          <a:noFill/>
          <a:ln>
            <a:noFill/>
          </a:ln>
        </p:spPr>
        <p:txBody>
          <a:bodyPr lIns="91425" tIns="91425" rIns="91425" bIns="91425" anchor="t" anchorCtr="0"/>
          <a:lstStyle>
            <a:lvl1pPr marL="342900" marR="0" lvl="0" indent="-342900" algn="l" rtl="0">
              <a:spcBef>
                <a:spcPts val="800"/>
              </a:spcBef>
              <a:buClr>
                <a:schemeClr val="dk1"/>
              </a:buClr>
              <a:buFont typeface="Arial"/>
              <a:buNone/>
              <a:defRPr sz="3200" b="1" i="0" u="none" strike="noStrike" cap="none">
                <a:solidFill>
                  <a:schemeClr val="dk1"/>
                </a:solidFill>
                <a:latin typeface="Source Sans Pro"/>
                <a:ea typeface="Source Sans Pro"/>
                <a:cs typeface="Source Sans Pro"/>
                <a:sym typeface="Source Sans Pro"/>
              </a:defRPr>
            </a:lvl1pPr>
            <a:lvl2pPr marL="173736" marR="0" lvl="1" indent="4063" algn="l" rtl="0">
              <a:spcBef>
                <a:spcPts val="300"/>
              </a:spcBef>
              <a:buClr>
                <a:schemeClr val="accent2"/>
              </a:buClr>
              <a:buSzPct val="100000"/>
              <a:buFont typeface="Noto Sans Symbols"/>
              <a:buChar char="▪"/>
              <a:defRPr sz="2800" b="0" i="0" u="none" strike="noStrike" cap="none">
                <a:solidFill>
                  <a:schemeClr val="dk1"/>
                </a:solidFill>
                <a:latin typeface="Source Sans Pro"/>
                <a:ea typeface="Source Sans Pro"/>
                <a:cs typeface="Source Sans Pro"/>
                <a:sym typeface="Source Sans Pro"/>
              </a:defRPr>
            </a:lvl2pPr>
            <a:lvl3pPr marL="402336" marR="0" lvl="2" indent="-21336" algn="l" rtl="0">
              <a:spcBef>
                <a:spcPts val="300"/>
              </a:spcBef>
              <a:buClr>
                <a:schemeClr val="accent2"/>
              </a:buClr>
              <a:buSzPct val="100000"/>
              <a:buFont typeface="Noto Sans Symbols"/>
              <a:buChar char="▪"/>
              <a:defRPr sz="2400" b="0" i="0" u="none" strike="noStrike" cap="none">
                <a:solidFill>
                  <a:schemeClr val="dk1"/>
                </a:solidFill>
                <a:latin typeface="Source Sans Pro"/>
                <a:ea typeface="Source Sans Pro"/>
                <a:cs typeface="Source Sans Pro"/>
                <a:sym typeface="Source Sans Pro"/>
              </a:defRPr>
            </a:lvl3pPr>
            <a:lvl4pPr marL="630936" marR="0" lvl="3" indent="-46736"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4pPr>
            <a:lvl5pPr marL="859536" marR="0" lvl="4" indent="-46736"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5pPr>
            <a:lvl6pPr marL="1097280" marR="0" lvl="5" indent="-55880"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6pPr>
            <a:lvl7pPr marL="1353312" marR="0" lvl="6" indent="-45211"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7pPr>
            <a:lvl8pPr marL="1581912" marR="0" lvl="7" indent="-45211"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8pPr>
            <a:lvl9pPr marL="1792224" marR="0" lvl="8" indent="-39623" algn="l" rtl="0">
              <a:spcBef>
                <a:spcPts val="300"/>
              </a:spcBef>
              <a:buClr>
                <a:schemeClr val="accent2"/>
              </a:buClr>
              <a:buSzPct val="100000"/>
              <a:buFont typeface="Noto Sans Symbols"/>
              <a:buChar char="▪"/>
              <a:defRPr sz="2000" b="0" i="0" u="none" strike="noStrike" cap="none">
                <a:solidFill>
                  <a:schemeClr val="dk1"/>
                </a:solidFill>
                <a:latin typeface="Source Sans Pro"/>
                <a:ea typeface="Source Sans Pro"/>
                <a:cs typeface="Source Sans Pro"/>
                <a:sym typeface="Source Sans Pro"/>
              </a:defRPr>
            </a:lvl9pPr>
          </a:lstStyle>
          <a:p>
            <a:endParaRPr/>
          </a:p>
        </p:txBody>
      </p:sp>
      <p:sp>
        <p:nvSpPr>
          <p:cNvPr id="89" name="Shape 89"/>
          <p:cNvSpPr txBox="1">
            <a:spLocks noGrp="1"/>
          </p:cNvSpPr>
          <p:nvPr>
            <p:ph type="body" idx="2"/>
          </p:nvPr>
        </p:nvSpPr>
        <p:spPr>
          <a:xfrm rot="-2460000">
            <a:off x="1730612" y="2253384"/>
            <a:ext cx="7726345" cy="623314"/>
          </a:xfrm>
          <a:prstGeom prst="rect">
            <a:avLst/>
          </a:prstGeom>
          <a:noFill/>
          <a:ln>
            <a:noFill/>
          </a:ln>
        </p:spPr>
        <p:txBody>
          <a:bodyPr lIns="91425" tIns="91425" rIns="91425" bIns="91425" anchor="t" anchorCtr="0"/>
          <a:lstStyle>
            <a:lvl1pPr marL="0" marR="0" lvl="0" indent="0" algn="l" rtl="0">
              <a:spcBef>
                <a:spcPts val="800"/>
              </a:spcBef>
              <a:buClr>
                <a:srgbClr val="FFFFFF"/>
              </a:buClr>
              <a:buFont typeface="Arial"/>
              <a:buNone/>
              <a:defRPr sz="1400" b="1" i="0" u="none" strike="noStrike" cap="none">
                <a:solidFill>
                  <a:srgbClr val="FFFFFF"/>
                </a:solidFill>
                <a:latin typeface="Source Sans Pro"/>
                <a:ea typeface="Source Sans Pro"/>
                <a:cs typeface="Source Sans Pro"/>
                <a:sym typeface="Source Sans Pro"/>
              </a:defRPr>
            </a:lvl1pPr>
            <a:lvl2pPr marL="457200" marR="0" lvl="1" indent="0" algn="l" rtl="0">
              <a:spcBef>
                <a:spcPts val="300"/>
              </a:spcBef>
              <a:buClr>
                <a:schemeClr val="accent2"/>
              </a:buClr>
              <a:buFont typeface="Noto Sans Symbols"/>
              <a:buNone/>
              <a:defRPr sz="12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300"/>
              </a:spcBef>
              <a:buClr>
                <a:schemeClr val="accent2"/>
              </a:buClr>
              <a:buFont typeface="Noto Sans Symbols"/>
              <a:buNone/>
              <a:defRPr sz="10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9pPr>
          </a:lstStyle>
          <a:p>
            <a:endParaRPr/>
          </a:p>
        </p:txBody>
      </p:sp>
      <p:sp>
        <p:nvSpPr>
          <p:cNvPr id="90" name="Shape 90"/>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91" name="Shape 91"/>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chemeClr val="dk2"/>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solidFill>
                <a:srgbClr val="434342"/>
              </a:solidFill>
            </a:endParaRPr>
          </a:p>
        </p:txBody>
      </p:sp>
      <p:sp>
        <p:nvSpPr>
          <p:cNvPr id="92" name="Shape 92"/>
          <p:cNvSpPr>
            <a:spLocks noGrp="1"/>
          </p:cNvSpPr>
          <p:nvPr>
            <p:ph type="sldNum" idx="12"/>
          </p:nvPr>
        </p:nvSpPr>
        <p:spPr>
          <a:xfrm>
            <a:off x="11201384" y="6170821"/>
            <a:ext cx="670560" cy="502920"/>
          </a:xfrm>
          <a:prstGeom prst="ellipse">
            <a:avLst/>
          </a:prstGeom>
          <a:noFill/>
          <a:ln w="9525" cap="flat" cmpd="sng">
            <a:solidFill>
              <a:schemeClr val="dk2"/>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434342"/>
                </a:solidFill>
                <a:latin typeface="Source Sans Pro"/>
                <a:ea typeface="Source Sans Pro"/>
                <a:cs typeface="Source Sans Pro"/>
                <a:sym typeface="Source Sans Pro"/>
              </a:rPr>
              <a:pPr algn="ctr">
                <a:buSzPct val="25000"/>
              </a:pPr>
              <a:t>‹#›</a:t>
            </a:fld>
            <a:endParaRPr lang="en-US" sz="1650">
              <a:solidFill>
                <a:srgbClr val="434342"/>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219557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5457202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93"/>
        <p:cNvGrpSpPr/>
        <p:nvPr/>
      </p:nvGrpSpPr>
      <p:grpSpPr>
        <a:xfrm>
          <a:off x="0" y="0"/>
          <a:ext cx="0" cy="0"/>
          <a:chOff x="0" y="0"/>
          <a:chExt cx="0" cy="0"/>
        </a:xfrm>
      </p:grpSpPr>
      <p:sp>
        <p:nvSpPr>
          <p:cNvPr id="94" name="Shape 94"/>
          <p:cNvSpPr>
            <a:spLocks noGrp="1"/>
          </p:cNvSpPr>
          <p:nvPr>
            <p:ph type="pic" idx="2"/>
          </p:nvPr>
        </p:nvSpPr>
        <p:spPr>
          <a:xfrm>
            <a:off x="2705103" y="0"/>
            <a:ext cx="9486900" cy="6858000"/>
          </a:xfrm>
          <a:prstGeom prst="rect">
            <a:avLst/>
          </a:prstGeom>
          <a:solidFill>
            <a:schemeClr val="accent3">
              <a:alpha val="80000"/>
            </a:schemeClr>
          </a:solidFill>
          <a:ln>
            <a:noFill/>
          </a:ln>
        </p:spPr>
        <p:txBody>
          <a:bodyPr lIns="91425" tIns="91425" rIns="91425" bIns="91425" anchor="ctr" anchorCtr="0"/>
          <a:lstStyle>
            <a:lvl1pPr marL="342900" marR="0" lvl="0" indent="-342900" algn="r" rtl="0">
              <a:spcBef>
                <a:spcPts val="800"/>
              </a:spcBef>
              <a:buClr>
                <a:schemeClr val="dk1"/>
              </a:buClr>
              <a:buFont typeface="Arial"/>
              <a:buNone/>
              <a:defRPr sz="1600" b="1" i="0" u="none" strike="noStrike" cap="none">
                <a:solidFill>
                  <a:schemeClr val="dk1"/>
                </a:solidFill>
                <a:latin typeface="Source Sans Pro"/>
                <a:ea typeface="Source Sans Pro"/>
                <a:cs typeface="Source Sans Pro"/>
                <a:sym typeface="Source Sans Pro"/>
              </a:defRPr>
            </a:lvl1pPr>
            <a:lvl2pPr marL="173736" marR="0" lvl="1"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2pPr>
            <a:lvl3pPr marL="402336" marR="0" lvl="2"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3pPr>
            <a:lvl4pPr marL="630936" marR="0" lvl="3"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4pPr>
            <a:lvl5pPr marL="859536" marR="0" lvl="4"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5pPr>
            <a:lvl6pPr marL="1097280" marR="0" lvl="5" indent="-93980"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6pPr>
            <a:lvl7pPr marL="1353312" marR="0" lvl="6"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7pPr>
            <a:lvl8pPr marL="1581912" marR="0" lvl="7"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8pPr>
            <a:lvl9pPr marL="1792224" marR="0" lvl="8" indent="-77723"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9pPr>
          </a:lstStyle>
          <a:p>
            <a:endParaRPr/>
          </a:p>
        </p:txBody>
      </p:sp>
      <p:sp>
        <p:nvSpPr>
          <p:cNvPr id="95" name="Shape 95"/>
          <p:cNvSpPr/>
          <p:nvPr/>
        </p:nvSpPr>
        <p:spPr>
          <a:xfrm>
            <a:off x="1" y="2647953"/>
            <a:ext cx="4762499" cy="4210049"/>
          </a:xfrm>
          <a:prstGeom prst="rtTriangle">
            <a:avLst/>
          </a:prstGeom>
          <a:solidFill>
            <a:schemeClr val="accent2"/>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96" name="Shape 96"/>
          <p:cNvSpPr/>
          <p:nvPr/>
        </p:nvSpPr>
        <p:spPr>
          <a:xfrm>
            <a:off x="1" y="5048250"/>
            <a:ext cx="4762499" cy="1809750"/>
          </a:xfrm>
          <a:custGeom>
            <a:avLst/>
            <a:gdLst/>
            <a:ahLst/>
            <a:cxnLst/>
            <a:rect l="0" t="0" r="0" b="0"/>
            <a:pathLst>
              <a:path w="120000" h="120000" extrusionOk="0">
                <a:moveTo>
                  <a:pt x="0" y="120000"/>
                </a:moveTo>
                <a:lnTo>
                  <a:pt x="68480" y="0"/>
                </a:lnTo>
                <a:lnTo>
                  <a:pt x="120000" y="120000"/>
                </a:lnTo>
                <a:lnTo>
                  <a:pt x="0" y="120000"/>
                </a:lnTo>
                <a:close/>
              </a:path>
            </a:pathLst>
          </a:custGeom>
          <a:solidFill>
            <a:schemeClr val="accent3">
              <a:alpha val="8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97" name="Shape 97"/>
          <p:cNvSpPr txBox="1">
            <a:spLocks noGrp="1"/>
          </p:cNvSpPr>
          <p:nvPr>
            <p:ph type="title"/>
          </p:nvPr>
        </p:nvSpPr>
        <p:spPr>
          <a:xfrm rot="-2460000">
            <a:off x="894929" y="1717500"/>
            <a:ext cx="7315200" cy="867444"/>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Source Sans Pro"/>
              <a:buNone/>
              <a:defRPr sz="28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98" name="Shape 98"/>
          <p:cNvSpPr txBox="1">
            <a:spLocks noGrp="1"/>
          </p:cNvSpPr>
          <p:nvPr>
            <p:ph type="body" idx="1"/>
          </p:nvPr>
        </p:nvSpPr>
        <p:spPr>
          <a:xfrm rot="-2460000">
            <a:off x="1524646" y="2180528"/>
            <a:ext cx="8128727" cy="740664"/>
          </a:xfrm>
          <a:prstGeom prst="rect">
            <a:avLst/>
          </a:prstGeom>
          <a:noFill/>
          <a:ln>
            <a:noFill/>
          </a:ln>
        </p:spPr>
        <p:txBody>
          <a:bodyPr lIns="91425" tIns="91425" rIns="91425" bIns="91425" anchor="t" anchorCtr="0"/>
          <a:lstStyle>
            <a:lvl1pPr marL="0" marR="0" lvl="0" indent="0" algn="l" rtl="0">
              <a:spcBef>
                <a:spcPts val="800"/>
              </a:spcBef>
              <a:buClr>
                <a:schemeClr val="dk2"/>
              </a:buClr>
              <a:buFont typeface="Arial"/>
              <a:buNone/>
              <a:defRPr sz="1400" b="1" i="0" u="none" strike="noStrike" cap="none">
                <a:solidFill>
                  <a:schemeClr val="dk2"/>
                </a:solidFill>
                <a:latin typeface="Source Sans Pro"/>
                <a:ea typeface="Source Sans Pro"/>
                <a:cs typeface="Source Sans Pro"/>
                <a:sym typeface="Source Sans Pro"/>
              </a:defRPr>
            </a:lvl1pPr>
            <a:lvl2pPr marL="457200" marR="0" lvl="1" indent="0" algn="l" rtl="0">
              <a:spcBef>
                <a:spcPts val="300"/>
              </a:spcBef>
              <a:buClr>
                <a:schemeClr val="accent2"/>
              </a:buClr>
              <a:buFont typeface="Noto Sans Symbols"/>
              <a:buNone/>
              <a:defRPr sz="12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300"/>
              </a:spcBef>
              <a:buClr>
                <a:schemeClr val="accent2"/>
              </a:buClr>
              <a:buFont typeface="Noto Sans Symbols"/>
              <a:buNone/>
              <a:defRPr sz="10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300"/>
              </a:spcBef>
              <a:buClr>
                <a:schemeClr val="accent2"/>
              </a:buClr>
              <a:buFont typeface="Noto Sans Symbols"/>
              <a:buNone/>
              <a:defRPr sz="900" b="0" i="0" u="none" strike="noStrike" cap="none">
                <a:solidFill>
                  <a:schemeClr val="dk1"/>
                </a:solidFill>
                <a:latin typeface="Source Sans Pro"/>
                <a:ea typeface="Source Sans Pro"/>
                <a:cs typeface="Source Sans Pro"/>
                <a:sym typeface="Source Sans Pro"/>
              </a:defRPr>
            </a:lvl9pPr>
          </a:lstStyle>
          <a:p>
            <a:endParaRPr/>
          </a:p>
        </p:txBody>
      </p:sp>
      <p:sp>
        <p:nvSpPr>
          <p:cNvPr id="99" name="Shape 99"/>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00" name="Shape 100"/>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01" name="Shape 101"/>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
        <p:nvSpPr>
          <p:cNvPr id="102" name="Shape 102"/>
          <p:cNvSpPr/>
          <p:nvPr/>
        </p:nvSpPr>
        <p:spPr>
          <a:xfrm rot="900000">
            <a:off x="-711601" y="-979751"/>
            <a:ext cx="8897160" cy="6821600"/>
          </a:xfrm>
          <a:custGeom>
            <a:avLst/>
            <a:gdLst/>
            <a:ahLst/>
            <a:cxnLst/>
            <a:rect l="0" t="0" r="0" b="0"/>
            <a:pathLst>
              <a:path w="120000" h="120000" extrusionOk="0">
                <a:moveTo>
                  <a:pt x="0" y="31452"/>
                </a:moveTo>
                <a:lnTo>
                  <a:pt x="120000" y="0"/>
                </a:lnTo>
                <a:lnTo>
                  <a:pt x="120000" y="118555"/>
                </a:lnTo>
                <a:cubicBezTo>
                  <a:pt x="120000" y="119353"/>
                  <a:pt x="119339" y="119999"/>
                  <a:pt x="118523" y="119999"/>
                </a:cubicBezTo>
                <a:lnTo>
                  <a:pt x="24254" y="119999"/>
                </a:lnTo>
                <a:close/>
              </a:path>
            </a:pathLst>
          </a:custGeom>
          <a:solidFill>
            <a:schemeClr val="lt1">
              <a:alpha val="4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03" name="Shape 103"/>
          <p:cNvSpPr/>
          <p:nvPr/>
        </p:nvSpPr>
        <p:spPr>
          <a:xfrm rot="900000">
            <a:off x="-378526" y="5969732"/>
            <a:ext cx="7067324" cy="1495953"/>
          </a:xfrm>
          <a:custGeom>
            <a:avLst/>
            <a:gdLst/>
            <a:ahLst/>
            <a:cxnLst/>
            <a:rect l="0" t="0" r="0" b="0"/>
            <a:pathLst>
              <a:path w="120000" h="120000" extrusionOk="0">
                <a:moveTo>
                  <a:pt x="0" y="0"/>
                </a:moveTo>
                <a:lnTo>
                  <a:pt x="118141" y="0"/>
                </a:lnTo>
                <a:cubicBezTo>
                  <a:pt x="119167" y="0"/>
                  <a:pt x="120000" y="2948"/>
                  <a:pt x="120000" y="6584"/>
                </a:cubicBezTo>
                <a:lnTo>
                  <a:pt x="120000" y="14687"/>
                </a:lnTo>
                <a:lnTo>
                  <a:pt x="9074" y="120000"/>
                </a:lnTo>
                <a:close/>
              </a:path>
            </a:pathLst>
          </a:custGeom>
          <a:solidFill>
            <a:schemeClr val="lt1">
              <a:alpha val="2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04" name="Shape 104"/>
          <p:cNvSpPr/>
          <p:nvPr/>
        </p:nvSpPr>
        <p:spPr>
          <a:xfrm rot="900000">
            <a:off x="9240388" y="-242629"/>
            <a:ext cx="3245645" cy="1383622"/>
          </a:xfrm>
          <a:custGeom>
            <a:avLst/>
            <a:gdLst/>
            <a:ahLst/>
            <a:cxnLst/>
            <a:rect l="0" t="0" r="0" b="0"/>
            <a:pathLst>
              <a:path w="120000" h="120000" extrusionOk="0">
                <a:moveTo>
                  <a:pt x="0" y="47953"/>
                </a:moveTo>
                <a:lnTo>
                  <a:pt x="101723" y="0"/>
                </a:lnTo>
                <a:lnTo>
                  <a:pt x="120000" y="120000"/>
                </a:lnTo>
                <a:lnTo>
                  <a:pt x="4046" y="119999"/>
                </a:lnTo>
                <a:cubicBezTo>
                  <a:pt x="1811" y="119999"/>
                  <a:pt x="0" y="116812"/>
                  <a:pt x="0" y="112880"/>
                </a:cubicBezTo>
                <a:close/>
              </a:path>
            </a:pathLst>
          </a:custGeom>
          <a:solidFill>
            <a:schemeClr val="lt1">
              <a:alpha val="34901"/>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05" name="Shape 105"/>
          <p:cNvSpPr/>
          <p:nvPr/>
        </p:nvSpPr>
        <p:spPr>
          <a:xfrm rot="900000">
            <a:off x="7866376" y="1282109"/>
            <a:ext cx="5123656" cy="6178449"/>
          </a:xfrm>
          <a:custGeom>
            <a:avLst/>
            <a:gdLst/>
            <a:ahLst/>
            <a:cxnLst/>
            <a:rect l="0" t="0" r="0" b="0"/>
            <a:pathLst>
              <a:path w="120000" h="120000" extrusionOk="0">
                <a:moveTo>
                  <a:pt x="1565" y="125"/>
                </a:moveTo>
                <a:cubicBezTo>
                  <a:pt x="1872" y="44"/>
                  <a:pt x="2209" y="0"/>
                  <a:pt x="2563" y="0"/>
                </a:cubicBezTo>
                <a:lnTo>
                  <a:pt x="76917" y="0"/>
                </a:lnTo>
                <a:lnTo>
                  <a:pt x="120000" y="100001"/>
                </a:lnTo>
                <a:lnTo>
                  <a:pt x="0" y="120000"/>
                </a:lnTo>
                <a:lnTo>
                  <a:pt x="0" y="1594"/>
                </a:lnTo>
                <a:cubicBezTo>
                  <a:pt x="0" y="933"/>
                  <a:pt x="645" y="367"/>
                  <a:pt x="1565" y="125"/>
                </a:cubicBezTo>
                <a:close/>
              </a:path>
            </a:pathLst>
          </a:custGeom>
          <a:solidFill>
            <a:schemeClr val="lt1">
              <a:alpha val="6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1746968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097286" y="365767"/>
            <a:ext cx="10027919" cy="548639"/>
          </a:xfrm>
          <a:prstGeom prst="rect">
            <a:avLst/>
          </a:prstGeom>
          <a:noFill/>
          <a:ln>
            <a:noFill/>
          </a:ln>
        </p:spPr>
        <p:txBody>
          <a:bodyPr lIns="91425" tIns="91425" rIns="91425" bIns="91425" anchor="ctr" anchorCtr="0"/>
          <a:lstStyle>
            <a:lvl1pPr marL="0" marR="0" lvl="0" indent="0" algn="l" rtl="0">
              <a:spcBef>
                <a:spcPts val="0"/>
              </a:spcBef>
              <a:buClr>
                <a:schemeClr val="dk1"/>
              </a:buClr>
              <a:buFont typeface="Source Sans Pro"/>
              <a:buNone/>
              <a:defRPr sz="28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08" name="Shape 108"/>
          <p:cNvSpPr txBox="1">
            <a:spLocks noGrp="1"/>
          </p:cNvSpPr>
          <p:nvPr>
            <p:ph type="body" idx="1"/>
          </p:nvPr>
        </p:nvSpPr>
        <p:spPr>
          <a:xfrm rot="5400000">
            <a:off x="4321315" y="-2123407"/>
            <a:ext cx="3579848" cy="10027919"/>
          </a:xfrm>
          <a:prstGeom prst="rect">
            <a:avLst/>
          </a:prstGeom>
          <a:noFill/>
          <a:ln>
            <a:noFill/>
          </a:ln>
        </p:spPr>
        <p:txBody>
          <a:bodyPr lIns="91425" tIns="91425" rIns="91425" bIns="91425" anchor="t" anchorCtr="0"/>
          <a:lstStyle>
            <a:lvl1pPr marL="342900" marR="0" lvl="0" indent="-342900" algn="l" rtl="0">
              <a:spcBef>
                <a:spcPts val="800"/>
              </a:spcBef>
              <a:buClr>
                <a:schemeClr val="dk1"/>
              </a:buClr>
              <a:buFont typeface="Arial"/>
              <a:buNone/>
              <a:defRPr sz="1600" b="1" i="0" u="none" strike="noStrike" cap="none">
                <a:solidFill>
                  <a:schemeClr val="dk1"/>
                </a:solidFill>
                <a:latin typeface="Source Sans Pro"/>
                <a:ea typeface="Source Sans Pro"/>
                <a:cs typeface="Source Sans Pro"/>
                <a:sym typeface="Source Sans Pro"/>
              </a:defRPr>
            </a:lvl1pPr>
            <a:lvl2pPr marL="173736" marR="0" lvl="1"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2pPr>
            <a:lvl3pPr marL="402336" marR="0" lvl="2"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3pPr>
            <a:lvl4pPr marL="630936" marR="0" lvl="3"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4pPr>
            <a:lvl5pPr marL="859536" marR="0" lvl="4"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5pPr>
            <a:lvl6pPr marL="1097280" marR="0" lvl="5" indent="-93980"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6pPr>
            <a:lvl7pPr marL="1353312" marR="0" lvl="6"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7pPr>
            <a:lvl8pPr marL="1581912" marR="0" lvl="7"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8pPr>
            <a:lvl9pPr marL="1792224" marR="0" lvl="8" indent="-77723"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9pPr>
          </a:lstStyle>
          <a:p>
            <a:endParaRPr/>
          </a:p>
        </p:txBody>
      </p:sp>
      <p:sp>
        <p:nvSpPr>
          <p:cNvPr id="109" name="Shape 109"/>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10" name="Shape 110"/>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11" name="Shape 111"/>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
        <p:nvSpPr>
          <p:cNvPr id="112" name="Shape 112"/>
          <p:cNvSpPr/>
          <p:nvPr/>
        </p:nvSpPr>
        <p:spPr>
          <a:xfrm rot="-892252">
            <a:off x="-1194553" y="-766297"/>
            <a:ext cx="11110420" cy="5894379"/>
          </a:xfrm>
          <a:custGeom>
            <a:avLst/>
            <a:gdLst/>
            <a:ahLst/>
            <a:cxnLst/>
            <a:rect l="0" t="0" r="0" b="0"/>
            <a:pathLst>
              <a:path w="120000" h="120000" extrusionOk="0">
                <a:moveTo>
                  <a:pt x="22539" y="0"/>
                </a:moveTo>
                <a:lnTo>
                  <a:pt x="120000" y="36584"/>
                </a:lnTo>
                <a:lnTo>
                  <a:pt x="120000" y="118328"/>
                </a:lnTo>
                <a:cubicBezTo>
                  <a:pt x="120000" y="119251"/>
                  <a:pt x="119470" y="120000"/>
                  <a:pt x="118817" y="120000"/>
                </a:cubicBezTo>
                <a:lnTo>
                  <a:pt x="0" y="120000"/>
                </a:lnTo>
                <a:close/>
              </a:path>
            </a:pathLst>
          </a:custGeom>
          <a:solidFill>
            <a:schemeClr val="lt1">
              <a:alpha val="4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13" name="Shape 113"/>
          <p:cNvSpPr/>
          <p:nvPr/>
        </p:nvSpPr>
        <p:spPr>
          <a:xfrm rot="-892252">
            <a:off x="86328" y="5089617"/>
            <a:ext cx="11370725" cy="2911464"/>
          </a:xfrm>
          <a:custGeom>
            <a:avLst/>
            <a:gdLst/>
            <a:ahLst/>
            <a:cxnLst/>
            <a:rect l="0" t="0" r="0" b="0"/>
            <a:pathLst>
              <a:path w="120000" h="120000" extrusionOk="0">
                <a:moveTo>
                  <a:pt x="119294" y="265"/>
                </a:moveTo>
                <a:cubicBezTo>
                  <a:pt x="119709" y="779"/>
                  <a:pt x="120000" y="1981"/>
                  <a:pt x="120000" y="3383"/>
                </a:cubicBezTo>
                <a:lnTo>
                  <a:pt x="120000" y="119999"/>
                </a:lnTo>
                <a:lnTo>
                  <a:pt x="0" y="26665"/>
                </a:lnTo>
                <a:lnTo>
                  <a:pt x="2417" y="0"/>
                </a:lnTo>
                <a:lnTo>
                  <a:pt x="118844" y="0"/>
                </a:lnTo>
                <a:cubicBezTo>
                  <a:pt x="119004" y="0"/>
                  <a:pt x="119156" y="94"/>
                  <a:pt x="119294" y="265"/>
                </a:cubicBezTo>
                <a:close/>
              </a:path>
            </a:pathLst>
          </a:custGeom>
          <a:solidFill>
            <a:schemeClr val="lt1">
              <a:alpha val="6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14" name="Shape 114"/>
          <p:cNvSpPr/>
          <p:nvPr/>
        </p:nvSpPr>
        <p:spPr>
          <a:xfrm rot="-892252">
            <a:off x="11378571" y="3839502"/>
            <a:ext cx="1348324" cy="2994350"/>
          </a:xfrm>
          <a:custGeom>
            <a:avLst/>
            <a:gdLst/>
            <a:ahLst/>
            <a:cxnLst/>
            <a:rect l="0" t="0" r="0" b="0"/>
            <a:pathLst>
              <a:path w="120000" h="120000" extrusionOk="0">
                <a:moveTo>
                  <a:pt x="120000" y="0"/>
                </a:moveTo>
                <a:lnTo>
                  <a:pt x="25648" y="120000"/>
                </a:lnTo>
                <a:lnTo>
                  <a:pt x="0" y="117699"/>
                </a:lnTo>
                <a:lnTo>
                  <a:pt x="0" y="3289"/>
                </a:lnTo>
                <a:cubicBezTo>
                  <a:pt x="0" y="1472"/>
                  <a:pt x="4361" y="0"/>
                  <a:pt x="9741" y="0"/>
                </a:cubicBezTo>
                <a:close/>
              </a:path>
            </a:pathLst>
          </a:custGeom>
          <a:solidFill>
            <a:schemeClr val="lt1">
              <a:alpha val="2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15" name="Shape 115"/>
          <p:cNvSpPr/>
          <p:nvPr/>
        </p:nvSpPr>
        <p:spPr>
          <a:xfrm rot="-892252">
            <a:off x="10117985" y="-321837"/>
            <a:ext cx="2635387" cy="4072805"/>
          </a:xfrm>
          <a:custGeom>
            <a:avLst/>
            <a:gdLst/>
            <a:ahLst/>
            <a:cxnLst/>
            <a:rect l="0" t="0" r="0" b="0"/>
            <a:pathLst>
              <a:path w="120000" h="120000" extrusionOk="0">
                <a:moveTo>
                  <a:pt x="0" y="0"/>
                </a:moveTo>
                <a:lnTo>
                  <a:pt x="120000" y="15463"/>
                </a:lnTo>
                <a:lnTo>
                  <a:pt x="62802" y="120000"/>
                </a:lnTo>
                <a:lnTo>
                  <a:pt x="4983" y="120000"/>
                </a:lnTo>
                <a:cubicBezTo>
                  <a:pt x="2231" y="120000"/>
                  <a:pt x="0" y="118917"/>
                  <a:pt x="0" y="117581"/>
                </a:cubicBezTo>
                <a:close/>
              </a:path>
            </a:pathLst>
          </a:custGeom>
          <a:solidFill>
            <a:schemeClr val="lt1">
              <a:alpha val="34901"/>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9698713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rot="5400000">
            <a:off x="7871626" y="1242219"/>
            <a:ext cx="4678361" cy="2743200"/>
          </a:xfrm>
          <a:prstGeom prst="rect">
            <a:avLst/>
          </a:prstGeom>
          <a:noFill/>
          <a:ln>
            <a:noFill/>
          </a:ln>
        </p:spPr>
        <p:txBody>
          <a:bodyPr lIns="91425" tIns="91425" rIns="91425" bIns="91425" anchor="ctr" anchorCtr="0"/>
          <a:lstStyle>
            <a:lvl1pPr marL="0" marR="0" lvl="0" indent="0" algn="l" rtl="0">
              <a:spcBef>
                <a:spcPts val="0"/>
              </a:spcBef>
              <a:buClr>
                <a:schemeClr val="dk1"/>
              </a:buClr>
              <a:buFont typeface="Source Sans Pro"/>
              <a:buNone/>
              <a:defRPr sz="28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8" name="Shape 118"/>
          <p:cNvSpPr txBox="1">
            <a:spLocks noGrp="1"/>
          </p:cNvSpPr>
          <p:nvPr>
            <p:ph type="body" idx="1"/>
          </p:nvPr>
        </p:nvSpPr>
        <p:spPr>
          <a:xfrm rot="5400000">
            <a:off x="2283626" y="-1399376"/>
            <a:ext cx="4678361" cy="8026399"/>
          </a:xfrm>
          <a:prstGeom prst="rect">
            <a:avLst/>
          </a:prstGeom>
          <a:noFill/>
          <a:ln>
            <a:noFill/>
          </a:ln>
        </p:spPr>
        <p:txBody>
          <a:bodyPr lIns="91425" tIns="91425" rIns="91425" bIns="91425" anchor="t" anchorCtr="0"/>
          <a:lstStyle>
            <a:lvl1pPr marL="342900" marR="0" lvl="0" indent="-342900" algn="l" rtl="0">
              <a:spcBef>
                <a:spcPts val="800"/>
              </a:spcBef>
              <a:buClr>
                <a:schemeClr val="dk1"/>
              </a:buClr>
              <a:buFont typeface="Arial"/>
              <a:buNone/>
              <a:defRPr sz="1600" b="1" i="0" u="none" strike="noStrike" cap="none">
                <a:solidFill>
                  <a:schemeClr val="dk1"/>
                </a:solidFill>
                <a:latin typeface="Source Sans Pro"/>
                <a:ea typeface="Source Sans Pro"/>
                <a:cs typeface="Source Sans Pro"/>
                <a:sym typeface="Source Sans Pro"/>
              </a:defRPr>
            </a:lvl1pPr>
            <a:lvl2pPr marL="173736" marR="0" lvl="1"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2pPr>
            <a:lvl3pPr marL="402336" marR="0" lvl="2"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3pPr>
            <a:lvl4pPr marL="630936" marR="0" lvl="3"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4pPr>
            <a:lvl5pPr marL="859536" marR="0" lvl="4"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5pPr>
            <a:lvl6pPr marL="1097280" marR="0" lvl="5" indent="-93980"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6pPr>
            <a:lvl7pPr marL="1353312" marR="0" lvl="6"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7pPr>
            <a:lvl8pPr marL="1581912" marR="0" lvl="7"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8pPr>
            <a:lvl9pPr marL="1792224" marR="0" lvl="8" indent="-77723"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9pPr>
          </a:lstStyle>
          <a:p>
            <a:endParaRPr/>
          </a:p>
        </p:txBody>
      </p:sp>
      <p:sp>
        <p:nvSpPr>
          <p:cNvPr id="119" name="Shape 119"/>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20" name="Shape 120"/>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21" name="Shape 121"/>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a:solidFill>
                  <a:srgbClr val="FFFFFF"/>
                </a:solidFill>
                <a:latin typeface="Source Sans Pro"/>
                <a:ea typeface="Source Sans Pro"/>
                <a:cs typeface="Source Sans Pro"/>
                <a:sym typeface="Source Sans Pro"/>
              </a:rPr>
              <a:pPr algn="ctr">
                <a:buSzPct val="25000"/>
              </a:pPr>
              <a:t>‹#›</a:t>
            </a:fld>
            <a:endParaRPr lang="en-US" sz="1650">
              <a:solidFill>
                <a:srgbClr val="FFFFFF"/>
              </a:solidFill>
              <a:latin typeface="Source Sans Pro"/>
              <a:ea typeface="Source Sans Pro"/>
              <a:cs typeface="Source Sans Pro"/>
              <a:sym typeface="Source Sans Pro"/>
            </a:endParaRPr>
          </a:p>
        </p:txBody>
      </p:sp>
      <p:sp>
        <p:nvSpPr>
          <p:cNvPr id="122" name="Shape 122"/>
          <p:cNvSpPr/>
          <p:nvPr/>
        </p:nvSpPr>
        <p:spPr>
          <a:xfrm rot="-892252">
            <a:off x="-1177208" y="-626063"/>
            <a:ext cx="9920208" cy="7347127"/>
          </a:xfrm>
          <a:custGeom>
            <a:avLst/>
            <a:gdLst/>
            <a:ahLst/>
            <a:cxnLst/>
            <a:rect l="0" t="0" r="0" b="0"/>
            <a:pathLst>
              <a:path w="120000" h="120000" extrusionOk="0">
                <a:moveTo>
                  <a:pt x="28387" y="0"/>
                </a:moveTo>
                <a:lnTo>
                  <a:pt x="120000" y="24634"/>
                </a:lnTo>
                <a:lnTo>
                  <a:pt x="120000" y="118659"/>
                </a:lnTo>
                <a:cubicBezTo>
                  <a:pt x="120000" y="119399"/>
                  <a:pt x="119407" y="120000"/>
                  <a:pt x="118675" y="120000"/>
                </a:cubicBezTo>
                <a:lnTo>
                  <a:pt x="43661" y="120000"/>
                </a:lnTo>
                <a:lnTo>
                  <a:pt x="0" y="108259"/>
                </a:lnTo>
                <a:close/>
              </a:path>
            </a:pathLst>
          </a:custGeom>
          <a:solidFill>
            <a:schemeClr val="lt1">
              <a:alpha val="4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23" name="Shape 123"/>
          <p:cNvSpPr/>
          <p:nvPr/>
        </p:nvSpPr>
        <p:spPr>
          <a:xfrm rot="-892252">
            <a:off x="4302981" y="6274271"/>
            <a:ext cx="5862235" cy="1167471"/>
          </a:xfrm>
          <a:custGeom>
            <a:avLst/>
            <a:gdLst/>
            <a:ahLst/>
            <a:cxnLst/>
            <a:rect l="0" t="0" r="0" b="0"/>
            <a:pathLst>
              <a:path w="120000" h="120000" extrusionOk="0">
                <a:moveTo>
                  <a:pt x="118631" y="663"/>
                </a:moveTo>
                <a:cubicBezTo>
                  <a:pt x="119435" y="1943"/>
                  <a:pt x="120000" y="4942"/>
                  <a:pt x="120000" y="8437"/>
                </a:cubicBezTo>
                <a:lnTo>
                  <a:pt x="120000" y="119999"/>
                </a:lnTo>
                <a:lnTo>
                  <a:pt x="0" y="0"/>
                </a:lnTo>
                <a:lnTo>
                  <a:pt x="117759" y="0"/>
                </a:lnTo>
                <a:cubicBezTo>
                  <a:pt x="118068" y="0"/>
                  <a:pt x="118363" y="236"/>
                  <a:pt x="118631" y="663"/>
                </a:cubicBezTo>
                <a:close/>
              </a:path>
            </a:pathLst>
          </a:custGeom>
          <a:solidFill>
            <a:schemeClr val="lt1">
              <a:alpha val="34901"/>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24" name="Shape 124"/>
          <p:cNvSpPr/>
          <p:nvPr/>
        </p:nvSpPr>
        <p:spPr>
          <a:xfrm rot="-892252">
            <a:off x="10212706" y="5459724"/>
            <a:ext cx="2280759" cy="1538688"/>
          </a:xfrm>
          <a:custGeom>
            <a:avLst/>
            <a:gdLst/>
            <a:ahLst/>
            <a:cxnLst/>
            <a:rect l="0" t="0" r="0" b="0"/>
            <a:pathLst>
              <a:path w="120000" h="120000" extrusionOk="0">
                <a:moveTo>
                  <a:pt x="120000" y="0"/>
                </a:moveTo>
                <a:lnTo>
                  <a:pt x="91337" y="120000"/>
                </a:lnTo>
                <a:lnTo>
                  <a:pt x="0" y="93037"/>
                </a:lnTo>
                <a:lnTo>
                  <a:pt x="0" y="6402"/>
                </a:lnTo>
                <a:cubicBezTo>
                  <a:pt x="0" y="2866"/>
                  <a:pt x="2578" y="0"/>
                  <a:pt x="5758" y="0"/>
                </a:cubicBezTo>
                <a:close/>
              </a:path>
            </a:pathLst>
          </a:custGeom>
          <a:solidFill>
            <a:schemeClr val="lt1">
              <a:alpha val="2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125" name="Shape 125"/>
          <p:cNvSpPr/>
          <p:nvPr/>
        </p:nvSpPr>
        <p:spPr>
          <a:xfrm rot="-892252">
            <a:off x="8888567" y="-490731"/>
            <a:ext cx="4087700" cy="5811871"/>
          </a:xfrm>
          <a:custGeom>
            <a:avLst/>
            <a:gdLst/>
            <a:ahLst/>
            <a:cxnLst/>
            <a:rect l="0" t="0" r="0" b="0"/>
            <a:pathLst>
              <a:path w="120000" h="120000" extrusionOk="0">
                <a:moveTo>
                  <a:pt x="0" y="0"/>
                </a:moveTo>
                <a:lnTo>
                  <a:pt x="119999" y="16808"/>
                </a:lnTo>
                <a:lnTo>
                  <a:pt x="68055" y="120000"/>
                </a:lnTo>
                <a:lnTo>
                  <a:pt x="3213" y="120000"/>
                </a:lnTo>
                <a:cubicBezTo>
                  <a:pt x="1438" y="120000"/>
                  <a:pt x="0" y="119241"/>
                  <a:pt x="0" y="118305"/>
                </a:cubicBezTo>
                <a:close/>
              </a:path>
            </a:pathLst>
          </a:custGeom>
          <a:solidFill>
            <a:schemeClr val="lt1">
              <a:alpha val="69803"/>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5771624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8534400" y="6355080"/>
            <a:ext cx="3048000" cy="365760"/>
          </a:xfrm>
        </p:spPr>
        <p:txBody>
          <a:bodyPr/>
          <a:lstStyle>
            <a:lvl1pPr>
              <a:defRPr sz="1400"/>
            </a:lvl1p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17" name="Footer Placeholder 16"/>
          <p:cNvSpPr>
            <a:spLocks noGrp="1"/>
          </p:cNvSpPr>
          <p:nvPr>
            <p:ph type="ftr" sz="quarter" idx="11"/>
          </p:nvPr>
        </p:nvSpPr>
        <p:spPr>
          <a:xfrm>
            <a:off x="3864864" y="6355080"/>
            <a:ext cx="4632960" cy="365760"/>
          </a:xfrm>
        </p:spPr>
        <p:txBody>
          <a:bodyPr/>
          <a:lstStyle/>
          <a:p>
            <a:endParaRPr lang="en-US" dirty="0">
              <a:solidFill>
                <a:srgbClr val="464653"/>
              </a:solidFill>
            </a:endParaRPr>
          </a:p>
        </p:txBody>
      </p:sp>
      <p:sp>
        <p:nvSpPr>
          <p:cNvPr id="29" name="Slide Number Placeholder 28"/>
          <p:cNvSpPr>
            <a:spLocks noGrp="1"/>
          </p:cNvSpPr>
          <p:nvPr>
            <p:ph type="sldNum" sz="quarter" idx="12"/>
          </p:nvPr>
        </p:nvSpPr>
        <p:spPr>
          <a:xfrm>
            <a:off x="1621536" y="6355080"/>
            <a:ext cx="1625600" cy="365760"/>
          </a:xfrm>
        </p:spPr>
        <p:txBody>
          <a:bodyPr/>
          <a:lstStyle/>
          <a:p>
            <a:fld id="{09AD1399-7DA5-486B-9013-D885A974CA57}" type="slidenum">
              <a:rPr lang="en-US" smtClean="0">
                <a:solidFill>
                  <a:srgbClr val="464653"/>
                </a:solidFill>
              </a:rPr>
              <a:pPr/>
              <a:t>‹#›</a:t>
            </a:fld>
            <a:endParaRPr lang="en-US" dirty="0">
              <a:solidFill>
                <a:srgbClr val="464653"/>
              </a:solidFill>
            </a:endParaRPr>
          </a:p>
        </p:txBody>
      </p:sp>
      <p:sp>
        <p:nvSpPr>
          <p:cNvPr id="21" name="Rectangle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3" name="Rectangle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Rectangle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2" name="Rectangle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3440040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5" name="Footer Placeholder 4"/>
          <p:cNvSpPr>
            <a:spLocks noGrp="1"/>
          </p:cNvSpPr>
          <p:nvPr>
            <p:ph type="ftr" sz="quarter" idx="11"/>
          </p:nvPr>
        </p:nvSpPr>
        <p:spPr/>
        <p:txBody>
          <a:bodyPr/>
          <a:lstStyle/>
          <a:p>
            <a:endParaRPr lang="en-US" dirty="0">
              <a:solidFill>
                <a:srgbClr val="464653"/>
              </a:solidFill>
            </a:endParaRPr>
          </a:p>
        </p:txBody>
      </p:sp>
      <p:sp>
        <p:nvSpPr>
          <p:cNvPr id="6" name="Slide Number Placeholder 5"/>
          <p:cNvSpPr>
            <a:spLocks noGrp="1"/>
          </p:cNvSpPr>
          <p:nvPr>
            <p:ph type="sldNum" sz="quarter" idx="12"/>
          </p:nvPr>
        </p:nvSpPr>
        <p:spPr/>
        <p:txBody>
          <a:bodyPr/>
          <a:lstStyle/>
          <a:p>
            <a:fld id="{09AD1399-7DA5-486B-9013-D885A974CA57}" type="slidenum">
              <a:rPr lang="en-US" smtClean="0">
                <a:solidFill>
                  <a:srgbClr val="464653"/>
                </a:solidFill>
              </a:rPr>
              <a:pPr/>
              <a:t>‹#›</a:t>
            </a:fld>
            <a:endParaRPr lang="en-US" dirty="0">
              <a:solidFill>
                <a:srgbClr val="464653"/>
              </a:solidFill>
            </a:endParaRPr>
          </a:p>
        </p:txBody>
      </p:sp>
      <p:sp>
        <p:nvSpPr>
          <p:cNvPr id="8" name="Content Placeholder 7"/>
          <p:cNvSpPr>
            <a:spLocks noGrp="1"/>
          </p:cNvSpPr>
          <p:nvPr>
            <p:ph sz="quarter" idx="1"/>
          </p:nvPr>
        </p:nvSpPr>
        <p:spPr>
          <a:xfrm>
            <a:off x="609600" y="1219200"/>
            <a:ext cx="109728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9240567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8534400" y="6355080"/>
            <a:ext cx="3048000" cy="365760"/>
          </a:xfrm>
        </p:spPr>
        <p:txBody>
          <a:bodyPr/>
          <a:lstStyle/>
          <a:p>
            <a:fld id="{25B631BA-F425-44EB-BD86-8FDDBABA21E5}" type="datetimeFigureOut">
              <a:rPr lang="en-US" smtClean="0">
                <a:solidFill>
                  <a:srgbClr val="DDE9EC"/>
                </a:solidFill>
              </a:rPr>
              <a:pPr/>
              <a:t>3/28/2016</a:t>
            </a:fld>
            <a:endParaRPr lang="en-US" dirty="0">
              <a:solidFill>
                <a:srgbClr val="DDE9EC"/>
              </a:solidFill>
            </a:endParaRPr>
          </a:p>
        </p:txBody>
      </p:sp>
      <p:sp>
        <p:nvSpPr>
          <p:cNvPr id="5" name="Footer Placeholder 4"/>
          <p:cNvSpPr>
            <a:spLocks noGrp="1"/>
          </p:cNvSpPr>
          <p:nvPr>
            <p:ph type="ftr" sz="quarter" idx="11"/>
          </p:nvPr>
        </p:nvSpPr>
        <p:spPr>
          <a:xfrm>
            <a:off x="3864864" y="6355080"/>
            <a:ext cx="4632960" cy="365760"/>
          </a:xfrm>
        </p:spPr>
        <p:txBody>
          <a:bodyPr/>
          <a:lstStyle/>
          <a:p>
            <a:endParaRPr lang="en-US" dirty="0">
              <a:solidFill>
                <a:srgbClr val="DDE9EC"/>
              </a:solidFill>
            </a:endParaRPr>
          </a:p>
        </p:txBody>
      </p:sp>
      <p:sp>
        <p:nvSpPr>
          <p:cNvPr id="6" name="Slide Number Placeholder 5"/>
          <p:cNvSpPr>
            <a:spLocks noGrp="1"/>
          </p:cNvSpPr>
          <p:nvPr>
            <p:ph type="sldNum" sz="quarter" idx="12"/>
          </p:nvPr>
        </p:nvSpPr>
        <p:spPr>
          <a:xfrm>
            <a:off x="1426464" y="6355080"/>
            <a:ext cx="2027936" cy="365760"/>
          </a:xfrm>
        </p:spPr>
        <p:txBody>
          <a:bodyPr/>
          <a:lstStyle/>
          <a:p>
            <a:fld id="{09AD1399-7DA5-486B-9013-D885A974CA57}" type="slidenum">
              <a:rPr lang="en-US" smtClean="0">
                <a:solidFill>
                  <a:srgbClr val="DDE9EC"/>
                </a:solidFill>
              </a:rPr>
              <a:pPr/>
              <a:t>‹#›</a:t>
            </a:fld>
            <a:endParaRPr lang="en-US" dirty="0">
              <a:solidFill>
                <a:srgbClr val="DDE9EC"/>
              </a:solidFill>
            </a:endParaRPr>
          </a:p>
        </p:txBody>
      </p:sp>
      <p:sp>
        <p:nvSpPr>
          <p:cNvPr id="7" name="Rectangle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911423542"/>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6" name="Footer Placeholder 5"/>
          <p:cNvSpPr>
            <a:spLocks noGrp="1"/>
          </p:cNvSpPr>
          <p:nvPr>
            <p:ph type="ftr" sz="quarter" idx="11"/>
          </p:nvPr>
        </p:nvSpPr>
        <p:spPr/>
        <p:txBody>
          <a:bodyPr/>
          <a:lstStyle/>
          <a:p>
            <a:endParaRPr lang="en-US" dirty="0">
              <a:solidFill>
                <a:srgbClr val="464653"/>
              </a:solidFill>
            </a:endParaRPr>
          </a:p>
        </p:txBody>
      </p:sp>
      <p:sp>
        <p:nvSpPr>
          <p:cNvPr id="7" name="Slide Number Placeholder 6"/>
          <p:cNvSpPr>
            <a:spLocks noGrp="1"/>
          </p:cNvSpPr>
          <p:nvPr>
            <p:ph type="sldNum" sz="quarter" idx="12"/>
          </p:nvPr>
        </p:nvSpPr>
        <p:spPr/>
        <p:txBody>
          <a:bodyPr/>
          <a:lstStyle/>
          <a:p>
            <a:fld id="{09AD1399-7DA5-486B-9013-D885A974CA57}" type="slidenum">
              <a:rPr lang="en-US" smtClean="0">
                <a:solidFill>
                  <a:srgbClr val="464653"/>
                </a:solidFill>
              </a:rPr>
              <a:pPr/>
              <a:t>‹#›</a:t>
            </a:fld>
            <a:endParaRPr lang="en-US" dirty="0">
              <a:solidFill>
                <a:srgbClr val="464653"/>
              </a:solidFill>
            </a:endParaRPr>
          </a:p>
        </p:txBody>
      </p:sp>
      <p:sp>
        <p:nvSpPr>
          <p:cNvPr id="9" name="Content Placeholder 8"/>
          <p:cNvSpPr>
            <a:spLocks noGrp="1"/>
          </p:cNvSpPr>
          <p:nvPr>
            <p:ph sz="quarter" idx="1"/>
          </p:nvPr>
        </p:nvSpPr>
        <p:spPr>
          <a:xfrm>
            <a:off x="609600" y="1219200"/>
            <a:ext cx="5388864"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6176264" y="1216152"/>
            <a:ext cx="5388864"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484815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8" name="Footer Placeholder 7"/>
          <p:cNvSpPr>
            <a:spLocks noGrp="1"/>
          </p:cNvSpPr>
          <p:nvPr>
            <p:ph type="ftr" sz="quarter" idx="11"/>
          </p:nvPr>
        </p:nvSpPr>
        <p:spPr/>
        <p:txBody>
          <a:bodyPr/>
          <a:lstStyle/>
          <a:p>
            <a:endParaRPr lang="en-US" dirty="0">
              <a:solidFill>
                <a:srgbClr val="464653"/>
              </a:solidFill>
            </a:endParaRPr>
          </a:p>
        </p:txBody>
      </p:sp>
      <p:sp>
        <p:nvSpPr>
          <p:cNvPr id="9" name="Slide Number Placeholder 8"/>
          <p:cNvSpPr>
            <a:spLocks noGrp="1"/>
          </p:cNvSpPr>
          <p:nvPr>
            <p:ph type="sldNum" sz="quarter" idx="12"/>
          </p:nvPr>
        </p:nvSpPr>
        <p:spPr/>
        <p:txBody>
          <a:bodyPr/>
          <a:lstStyle/>
          <a:p>
            <a:fld id="{09AD1399-7DA5-486B-9013-D885A974CA57}" type="slidenum">
              <a:rPr lang="en-US" smtClean="0">
                <a:solidFill>
                  <a:srgbClr val="464653"/>
                </a:solidFill>
              </a:rPr>
              <a:pPr/>
              <a:t>‹#›</a:t>
            </a:fld>
            <a:endParaRPr lang="en-US" dirty="0">
              <a:solidFill>
                <a:srgbClr val="464653"/>
              </a:solidFill>
            </a:endParaRPr>
          </a:p>
        </p:txBody>
      </p:sp>
      <p:sp>
        <p:nvSpPr>
          <p:cNvPr id="11" name="Content Placeholder 10"/>
          <p:cNvSpPr>
            <a:spLocks noGrp="1"/>
          </p:cNvSpPr>
          <p:nvPr>
            <p:ph sz="quarter" idx="2"/>
          </p:nvPr>
        </p:nvSpPr>
        <p:spPr>
          <a:xfrm>
            <a:off x="609600" y="2133600"/>
            <a:ext cx="53848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6197600" y="2133600"/>
            <a:ext cx="53848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8733216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4" name="Footer Placeholder 3"/>
          <p:cNvSpPr>
            <a:spLocks noGrp="1"/>
          </p:cNvSpPr>
          <p:nvPr>
            <p:ph type="ftr" sz="quarter" idx="11"/>
          </p:nvPr>
        </p:nvSpPr>
        <p:spPr/>
        <p:txBody>
          <a:bodyPr/>
          <a:lstStyle/>
          <a:p>
            <a:endParaRPr lang="en-US" dirty="0">
              <a:solidFill>
                <a:srgbClr val="464653"/>
              </a:solidFill>
            </a:endParaRPr>
          </a:p>
        </p:txBody>
      </p:sp>
      <p:sp>
        <p:nvSpPr>
          <p:cNvPr id="5" name="Slide Number Placeholder 4"/>
          <p:cNvSpPr>
            <a:spLocks noGrp="1"/>
          </p:cNvSpPr>
          <p:nvPr>
            <p:ph type="sldNum" sz="quarter" idx="12"/>
          </p:nvPr>
        </p:nvSpPr>
        <p:spPr/>
        <p:txBody>
          <a:bodyPr/>
          <a:lstStyle/>
          <a:p>
            <a:fld id="{09AD1399-7DA5-486B-9013-D885A974CA57}" type="slidenum">
              <a:rPr lang="en-US" smtClean="0">
                <a:solidFill>
                  <a:srgbClr val="464653"/>
                </a:solidFill>
              </a:rPr>
              <a:pPr/>
              <a:t>‹#›</a:t>
            </a:fld>
            <a:endParaRPr lang="en-US" dirty="0">
              <a:solidFill>
                <a:srgbClr val="464653"/>
              </a:solidFill>
            </a:endParaRPr>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4796911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3" name="Footer Placeholder 2"/>
          <p:cNvSpPr>
            <a:spLocks noGrp="1"/>
          </p:cNvSpPr>
          <p:nvPr>
            <p:ph type="ftr" sz="quarter" idx="11"/>
          </p:nvPr>
        </p:nvSpPr>
        <p:spPr/>
        <p:txBody>
          <a:bodyPr/>
          <a:lstStyle/>
          <a:p>
            <a:endParaRPr lang="en-US" dirty="0">
              <a:solidFill>
                <a:srgbClr val="464653"/>
              </a:solidFill>
            </a:endParaRPr>
          </a:p>
        </p:txBody>
      </p:sp>
      <p:sp>
        <p:nvSpPr>
          <p:cNvPr id="4" name="Slide Number Placeholder 3"/>
          <p:cNvSpPr>
            <a:spLocks noGrp="1"/>
          </p:cNvSpPr>
          <p:nvPr>
            <p:ph type="sldNum" sz="quarter" idx="12"/>
          </p:nvPr>
        </p:nvSpPr>
        <p:spPr/>
        <p:txBody>
          <a:bodyPr/>
          <a:lstStyle/>
          <a:p>
            <a:fld id="{09AD1399-7DA5-486B-9013-D885A974CA57}" type="slidenum">
              <a:rPr lang="en-US" smtClean="0">
                <a:solidFill>
                  <a:srgbClr val="464653"/>
                </a:solidFill>
              </a:rPr>
              <a:pPr/>
              <a:t>‹#›</a:t>
            </a:fld>
            <a:endParaRPr lang="en-US" dirty="0">
              <a:solidFill>
                <a:srgbClr val="464653"/>
              </a:solidFill>
            </a:endParaRPr>
          </a:p>
        </p:txBody>
      </p:sp>
      <p:sp>
        <p:nvSpPr>
          <p:cNvPr id="5" name="Straight Connector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2999021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2"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41"/>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7FCCCE5C-EFD9-4777-8E8F-C3654510CBB9}" type="datetimeFigureOut">
              <a:rPr lang="en-US" smtClean="0">
                <a:solidFill>
                  <a:srgbClr val="1F497D"/>
                </a:solidFill>
              </a:rPr>
              <a:pPr/>
              <a:t>3/28/2016</a:t>
            </a:fld>
            <a:endParaRPr lang="en-US">
              <a:solidFill>
                <a:srgbClr val="1F497D"/>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solidFill>
                <a:srgbClr val="1F497D"/>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4111830-1A07-4467-A345-BEA7A4FF391D}" type="slidenum">
              <a:rPr lang="en-US" smtClean="0">
                <a:solidFill>
                  <a:srgbClr val="1F497D"/>
                </a:solidFill>
              </a:rPr>
              <a:pPr/>
              <a:t>‹#›</a:t>
            </a:fld>
            <a:endParaRPr lang="en-US">
              <a:solidFill>
                <a:srgbClr val="1F497D"/>
              </a:solidFill>
            </a:endParaRPr>
          </a:p>
        </p:txBody>
      </p:sp>
    </p:spTree>
    <p:extLst>
      <p:ext uri="{BB962C8B-B14F-4D97-AF65-F5344CB8AC3E}">
        <p14:creationId xmlns:p14="http://schemas.microsoft.com/office/powerpoint/2010/main" val="1257275088"/>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6" name="Footer Placeholder 5"/>
          <p:cNvSpPr>
            <a:spLocks noGrp="1"/>
          </p:cNvSpPr>
          <p:nvPr>
            <p:ph type="ftr" sz="quarter" idx="11"/>
          </p:nvPr>
        </p:nvSpPr>
        <p:spPr/>
        <p:txBody>
          <a:bodyPr/>
          <a:lstStyle/>
          <a:p>
            <a:endParaRPr lang="en-US" dirty="0">
              <a:solidFill>
                <a:srgbClr val="464653"/>
              </a:solidFill>
            </a:endParaRPr>
          </a:p>
        </p:txBody>
      </p:sp>
      <p:sp>
        <p:nvSpPr>
          <p:cNvPr id="7" name="Slide Number Placeholder 6"/>
          <p:cNvSpPr>
            <a:spLocks noGrp="1"/>
          </p:cNvSpPr>
          <p:nvPr>
            <p:ph type="sldNum" sz="quarter" idx="12"/>
          </p:nvPr>
        </p:nvSpPr>
        <p:spPr/>
        <p:txBody>
          <a:bodyPr/>
          <a:lstStyle/>
          <a:p>
            <a:fld id="{09AD1399-7DA5-486B-9013-D885A974CA57}" type="slidenum">
              <a:rPr lang="en-US" smtClean="0">
                <a:solidFill>
                  <a:srgbClr val="464653"/>
                </a:solidFill>
              </a:rPr>
              <a:pPr/>
              <a:t>‹#›</a:t>
            </a:fld>
            <a:endParaRPr lang="en-US" dirty="0">
              <a:solidFill>
                <a:srgbClr val="464653"/>
              </a:solidFill>
            </a:endParaRPr>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Straight Connector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Content Placeholder 11"/>
          <p:cNvSpPr>
            <a:spLocks noGrp="1"/>
          </p:cNvSpPr>
          <p:nvPr>
            <p:ph sz="quarter" idx="1"/>
          </p:nvPr>
        </p:nvSpPr>
        <p:spPr>
          <a:xfrm>
            <a:off x="406400" y="304800"/>
            <a:ext cx="7620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1674129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B631BA-F425-44EB-BD86-8FDDBABA21E5}" type="datetimeFigureOut">
              <a:rPr lang="en-US" smtClean="0">
                <a:solidFill>
                  <a:srgbClr val="DDE9EC"/>
                </a:solidFill>
              </a:rPr>
              <a:pPr/>
              <a:t>3/28/2016</a:t>
            </a:fld>
            <a:endParaRPr lang="en-US" dirty="0">
              <a:solidFill>
                <a:srgbClr val="DDE9EC"/>
              </a:solidFill>
            </a:endParaRPr>
          </a:p>
        </p:txBody>
      </p:sp>
      <p:sp>
        <p:nvSpPr>
          <p:cNvPr id="6" name="Footer Placeholder 5"/>
          <p:cNvSpPr>
            <a:spLocks noGrp="1"/>
          </p:cNvSpPr>
          <p:nvPr>
            <p:ph type="ftr" sz="quarter" idx="11"/>
          </p:nvPr>
        </p:nvSpPr>
        <p:spPr/>
        <p:txBody>
          <a:bodyPr/>
          <a:lstStyle/>
          <a:p>
            <a:endParaRPr lang="en-US" dirty="0">
              <a:solidFill>
                <a:srgbClr val="DDE9EC"/>
              </a:solidFill>
            </a:endParaRPr>
          </a:p>
        </p:txBody>
      </p:sp>
      <p:sp>
        <p:nvSpPr>
          <p:cNvPr id="7" name="Slide Number Placeholder 6"/>
          <p:cNvSpPr>
            <a:spLocks noGrp="1"/>
          </p:cNvSpPr>
          <p:nvPr>
            <p:ph type="sldNum" sz="quarter" idx="12"/>
          </p:nvPr>
        </p:nvSpPr>
        <p:spPr/>
        <p:txBody>
          <a:bodyPr/>
          <a:lstStyle/>
          <a:p>
            <a:fld id="{09AD1399-7DA5-486B-9013-D885A974CA57}" type="slidenum">
              <a:rPr lang="en-US" smtClean="0">
                <a:solidFill>
                  <a:srgbClr val="DDE9EC"/>
                </a:solidFill>
              </a:rPr>
              <a:pPr/>
              <a:t>‹#›</a:t>
            </a:fld>
            <a:endParaRPr lang="en-US" dirty="0">
              <a:solidFill>
                <a:srgbClr val="DDE9EC"/>
              </a:solidFill>
            </a:endParaRPr>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2536569489"/>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5" name="Footer Placeholder 4"/>
          <p:cNvSpPr>
            <a:spLocks noGrp="1"/>
          </p:cNvSpPr>
          <p:nvPr>
            <p:ph type="ftr" sz="quarter" idx="11"/>
          </p:nvPr>
        </p:nvSpPr>
        <p:spPr/>
        <p:txBody>
          <a:bodyPr/>
          <a:lstStyle/>
          <a:p>
            <a:endParaRPr lang="en-US" dirty="0">
              <a:solidFill>
                <a:srgbClr val="464653"/>
              </a:solidFill>
            </a:endParaRPr>
          </a:p>
        </p:txBody>
      </p:sp>
      <p:sp>
        <p:nvSpPr>
          <p:cNvPr id="6" name="Slide Number Placeholder 5"/>
          <p:cNvSpPr>
            <a:spLocks noGrp="1"/>
          </p:cNvSpPr>
          <p:nvPr>
            <p:ph type="sldNum" sz="quarter" idx="12"/>
          </p:nvPr>
        </p:nvSpPr>
        <p:spPr/>
        <p:txBody>
          <a:bodyPr/>
          <a:lstStyle/>
          <a:p>
            <a:fld id="{09AD1399-7DA5-486B-9013-D885A974CA57}" type="slidenum">
              <a:rPr lang="en-US" smtClean="0">
                <a:solidFill>
                  <a:srgbClr val="464653"/>
                </a:solidFill>
              </a:rPr>
              <a:pPr/>
              <a:t>‹#›</a:t>
            </a:fld>
            <a:endParaRPr lang="en-US" dirty="0">
              <a:solidFill>
                <a:srgbClr val="464653"/>
              </a:solidFill>
            </a:endParaRPr>
          </a:p>
        </p:txBody>
      </p:sp>
    </p:spTree>
    <p:extLst>
      <p:ext uri="{BB962C8B-B14F-4D97-AF65-F5344CB8AC3E}">
        <p14:creationId xmlns:p14="http://schemas.microsoft.com/office/powerpoint/2010/main" val="29776270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5" name="Footer Placeholder 4"/>
          <p:cNvSpPr>
            <a:spLocks noGrp="1"/>
          </p:cNvSpPr>
          <p:nvPr>
            <p:ph type="ftr" sz="quarter" idx="11"/>
          </p:nvPr>
        </p:nvSpPr>
        <p:spPr/>
        <p:txBody>
          <a:bodyPr/>
          <a:lstStyle/>
          <a:p>
            <a:endParaRPr lang="en-US" dirty="0">
              <a:solidFill>
                <a:srgbClr val="464653"/>
              </a:solidFill>
            </a:endParaRPr>
          </a:p>
        </p:txBody>
      </p:sp>
      <p:sp>
        <p:nvSpPr>
          <p:cNvPr id="6" name="Slide Number Placeholder 5"/>
          <p:cNvSpPr>
            <a:spLocks noGrp="1"/>
          </p:cNvSpPr>
          <p:nvPr>
            <p:ph type="sldNum" sz="quarter" idx="12"/>
          </p:nvPr>
        </p:nvSpPr>
        <p:spPr/>
        <p:txBody>
          <a:bodyPr/>
          <a:lstStyle/>
          <a:p>
            <a:fld id="{09AD1399-7DA5-486B-9013-D885A974CA57}" type="slidenum">
              <a:rPr lang="en-US" smtClean="0">
                <a:solidFill>
                  <a:srgbClr val="464653"/>
                </a:solidFill>
              </a:rPr>
              <a:pPr/>
              <a:t>‹#›</a:t>
            </a:fld>
            <a:endParaRPr lang="en-US" dirty="0">
              <a:solidFill>
                <a:srgbClr val="464653"/>
              </a:solidFill>
            </a:endParaRPr>
          </a:p>
        </p:txBody>
      </p:sp>
      <p:sp>
        <p:nvSpPr>
          <p:cNvPr id="7" name="Straight Connector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Isosceles Triangle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traight Connector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411683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771875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1"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1"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8" name="Footer Placeholder 7"/>
          <p:cNvSpPr>
            <a:spLocks noGrp="1"/>
          </p:cNvSpPr>
          <p:nvPr>
            <p:ph type="ftr" sz="quarter" idx="11"/>
          </p:nvPr>
        </p:nvSpPr>
        <p:spPr/>
        <p:txBody>
          <a:bodyPr/>
          <a:lstStyle/>
          <a:p>
            <a:endParaRPr lang="en-US">
              <a:solidFill>
                <a:prstClr val="white"/>
              </a:solidFill>
            </a:endParaRPr>
          </a:p>
        </p:txBody>
      </p:sp>
      <p:sp>
        <p:nvSpPr>
          <p:cNvPr id="9" name="Slide Number Placeholder 8"/>
          <p:cNvSpPr>
            <a:spLocks noGrp="1"/>
          </p:cNvSpPr>
          <p:nvPr>
            <p:ph type="sldNum" sz="quarter" idx="12"/>
          </p:nvPr>
        </p:nvSpPr>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003724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4" name="Footer Placeholder 3"/>
          <p:cNvSpPr>
            <a:spLocks noGrp="1"/>
          </p:cNvSpPr>
          <p:nvPr>
            <p:ph type="ftr" sz="quarter" idx="11"/>
          </p:nvPr>
        </p:nvSpPr>
        <p:spPr/>
        <p:txBody>
          <a:bodyPr/>
          <a:lstStyle/>
          <a:p>
            <a:endParaRPr lang="en-US">
              <a:solidFill>
                <a:prstClr val="white"/>
              </a:solidFill>
            </a:endParaRPr>
          </a:p>
        </p:txBody>
      </p:sp>
      <p:sp>
        <p:nvSpPr>
          <p:cNvPr id="5" name="Slide Number Placeholder 4"/>
          <p:cNvSpPr>
            <a:spLocks noGrp="1"/>
          </p:cNvSpPr>
          <p:nvPr>
            <p:ph type="sldNum" sz="quarter" idx="12"/>
          </p:nvPr>
        </p:nvSpPr>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287928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3" name="Footer Placeholder 2"/>
          <p:cNvSpPr>
            <a:spLocks noGrp="1"/>
          </p:cNvSpPr>
          <p:nvPr>
            <p:ph type="ftr" sz="quarter" idx="11"/>
          </p:nvPr>
        </p:nvSpPr>
        <p:spPr/>
        <p:txBody>
          <a:bodyPr/>
          <a:lstStyle/>
          <a:p>
            <a:endParaRPr lang="en-US">
              <a:solidFill>
                <a:prstClr val="white"/>
              </a:solidFill>
            </a:endParaRPr>
          </a:p>
        </p:txBody>
      </p:sp>
      <p:sp>
        <p:nvSpPr>
          <p:cNvPr id="4" name="Slide Number Placeholder 3"/>
          <p:cNvSpPr>
            <a:spLocks noGrp="1"/>
          </p:cNvSpPr>
          <p:nvPr>
            <p:ph type="sldNum" sz="quarter" idx="12"/>
          </p:nvPr>
        </p:nvSpPr>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337585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90"/>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22548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CCCE5C-EFD9-4777-8E8F-C3654510CBB9}" type="datetimeFigureOut">
              <a:rPr lang="en-US" smtClean="0">
                <a:solidFill>
                  <a:prstClr val="white"/>
                </a:solidFill>
              </a:rPr>
              <a:pPr/>
              <a:t>3/28/2016</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914235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71" y="6422864"/>
            <a:ext cx="3000895" cy="365125"/>
          </a:xfrm>
          <a:prstGeom prst="rect">
            <a:avLst/>
          </a:prstGeom>
        </p:spPr>
        <p:txBody>
          <a:bodyPr vert="horz" lIns="91440" tIns="45720" rIns="45720" bIns="45720" rtlCol="0" anchor="ctr"/>
          <a:lstStyle>
            <a:lvl1pPr algn="l">
              <a:defRPr sz="1050">
                <a:solidFill>
                  <a:schemeClr val="tx1"/>
                </a:solidFill>
              </a:defRPr>
            </a:lvl1pPr>
          </a:lstStyle>
          <a:p>
            <a:fld id="{7FCCCE5C-EFD9-4777-8E8F-C3654510CBB9}" type="datetimeFigureOut">
              <a:rPr lang="en-US" smtClean="0">
                <a:solidFill>
                  <a:prstClr val="white"/>
                </a:solidFill>
              </a:rPr>
              <a:pPr/>
              <a:t>3/28/2016</a:t>
            </a:fld>
            <a:endParaRPr lang="en-US">
              <a:solidFill>
                <a:prstClr val="white"/>
              </a:solidFill>
            </a:endParaRPr>
          </a:p>
        </p:txBody>
      </p:sp>
      <p:sp>
        <p:nvSpPr>
          <p:cNvPr id="5" name="Footer Placeholder 4"/>
          <p:cNvSpPr>
            <a:spLocks noGrp="1"/>
          </p:cNvSpPr>
          <p:nvPr>
            <p:ph type="ftr" sz="quarter" idx="3"/>
          </p:nvPr>
        </p:nvSpPr>
        <p:spPr>
          <a:xfrm>
            <a:off x="5596471" y="642286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solidFill>
                <a:prstClr val="white"/>
              </a:solidFill>
            </a:endParaRPr>
          </a:p>
        </p:txBody>
      </p:sp>
      <p:sp>
        <p:nvSpPr>
          <p:cNvPr id="6" name="Slide Number Placeholder 5"/>
          <p:cNvSpPr>
            <a:spLocks noGrp="1"/>
          </p:cNvSpPr>
          <p:nvPr>
            <p:ph type="sldNum" sz="quarter" idx="4"/>
          </p:nvPr>
        </p:nvSpPr>
        <p:spPr>
          <a:xfrm>
            <a:off x="10658927" y="6422864"/>
            <a:ext cx="946264" cy="365125"/>
          </a:xfrm>
          <a:prstGeom prst="rect">
            <a:avLst/>
          </a:prstGeom>
        </p:spPr>
        <p:txBody>
          <a:bodyPr vert="horz" lIns="45720" tIns="45720" rIns="91440" bIns="45720" rtlCol="0" anchor="ctr"/>
          <a:lstStyle>
            <a:lvl1pPr algn="l">
              <a:defRPr sz="1200" b="0">
                <a:solidFill>
                  <a:schemeClr val="tx1"/>
                </a:solidFill>
              </a:defRPr>
            </a:lvl1pPr>
          </a:lstStyle>
          <a:p>
            <a:fld id="{44111830-1A07-4467-A345-BEA7A4FF391D}"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8358712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p:nvPr/>
        </p:nvSpPr>
        <p:spPr>
          <a:xfrm>
            <a:off x="-3174" y="5050643"/>
            <a:ext cx="4765676" cy="1807367"/>
          </a:xfrm>
          <a:custGeom>
            <a:avLst/>
            <a:gdLst/>
            <a:ahLst/>
            <a:cxnLst/>
            <a:rect l="0" t="0" r="0" b="0"/>
            <a:pathLst>
              <a:path w="120000" h="120000" extrusionOk="0">
                <a:moveTo>
                  <a:pt x="79" y="119999"/>
                </a:moveTo>
                <a:lnTo>
                  <a:pt x="0" y="0"/>
                </a:lnTo>
                <a:lnTo>
                  <a:pt x="68674" y="0"/>
                </a:lnTo>
                <a:lnTo>
                  <a:pt x="119999" y="119999"/>
                </a:lnTo>
                <a:lnTo>
                  <a:pt x="79" y="119999"/>
                </a:lnTo>
                <a:close/>
              </a:path>
            </a:pathLst>
          </a:custGeom>
          <a:solidFill>
            <a:schemeClr val="accent2"/>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7" name="Shape 7"/>
          <p:cNvSpPr/>
          <p:nvPr/>
        </p:nvSpPr>
        <p:spPr>
          <a:xfrm>
            <a:off x="-3169" y="5051292"/>
            <a:ext cx="12195172" cy="1806708"/>
          </a:xfrm>
          <a:custGeom>
            <a:avLst/>
            <a:gdLst/>
            <a:ahLst/>
            <a:cxnLst/>
            <a:rect l="0" t="0" r="0" b="0"/>
            <a:pathLst>
              <a:path w="120000" h="120000" extrusionOk="0">
                <a:moveTo>
                  <a:pt x="0" y="120000"/>
                </a:moveTo>
                <a:lnTo>
                  <a:pt x="26779" y="0"/>
                </a:lnTo>
                <a:lnTo>
                  <a:pt x="120000" y="61"/>
                </a:lnTo>
                <a:lnTo>
                  <a:pt x="120000" y="120000"/>
                </a:lnTo>
                <a:lnTo>
                  <a:pt x="0" y="120000"/>
                </a:lnTo>
                <a:close/>
              </a:path>
            </a:pathLst>
          </a:custGeom>
          <a:solidFill>
            <a:schemeClr val="accent3">
              <a:alpha val="80000"/>
            </a:schemeClr>
          </a:solidFill>
          <a:ln>
            <a:noFill/>
          </a:ln>
        </p:spPr>
        <p:txBody>
          <a:bodyPr lIns="91425" tIns="45700" rIns="91425" bIns="45700" anchor="ctr" anchorCtr="0">
            <a:noAutofit/>
          </a:bodyPr>
          <a:lstStyle/>
          <a:p>
            <a:pPr algn="ctr"/>
            <a:endParaRPr kern="0">
              <a:solidFill>
                <a:srgbClr val="FFFFFF"/>
              </a:solidFill>
              <a:latin typeface="Source Sans Pro"/>
              <a:ea typeface="Source Sans Pro"/>
              <a:cs typeface="Source Sans Pro"/>
              <a:sym typeface="Source Sans Pro"/>
            </a:endParaRPr>
          </a:p>
        </p:txBody>
      </p:sp>
      <p:sp>
        <p:nvSpPr>
          <p:cNvPr id="8" name="Shape 8"/>
          <p:cNvSpPr txBox="1">
            <a:spLocks noGrp="1"/>
          </p:cNvSpPr>
          <p:nvPr>
            <p:ph type="title"/>
          </p:nvPr>
        </p:nvSpPr>
        <p:spPr>
          <a:xfrm>
            <a:off x="1097286" y="365767"/>
            <a:ext cx="10027919" cy="548639"/>
          </a:xfrm>
          <a:prstGeom prst="rect">
            <a:avLst/>
          </a:prstGeom>
          <a:noFill/>
          <a:ln>
            <a:noFill/>
          </a:ln>
        </p:spPr>
        <p:txBody>
          <a:bodyPr lIns="91425" tIns="91425" rIns="91425" bIns="91425" anchor="ctr" anchorCtr="0"/>
          <a:lstStyle>
            <a:lvl1pPr marL="0" marR="0" lvl="0" indent="0" algn="l" rtl="0">
              <a:spcBef>
                <a:spcPts val="0"/>
              </a:spcBef>
              <a:buClr>
                <a:schemeClr val="dk1"/>
              </a:buClr>
              <a:buFont typeface="Source Sans Pro"/>
              <a:buNone/>
              <a:defRPr sz="2800" b="0" i="0" u="none" strike="noStrike" cap="none">
                <a:solidFill>
                  <a:schemeClr val="dk1"/>
                </a:solidFill>
                <a:latin typeface="Source Sans Pro"/>
                <a:ea typeface="Source Sans Pro"/>
                <a:cs typeface="Source Sans Pro"/>
                <a:sym typeface="Source Sans Pro"/>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9" name="Shape 9"/>
          <p:cNvSpPr txBox="1">
            <a:spLocks noGrp="1"/>
          </p:cNvSpPr>
          <p:nvPr>
            <p:ph type="body" idx="1"/>
          </p:nvPr>
        </p:nvSpPr>
        <p:spPr>
          <a:xfrm>
            <a:off x="1097286" y="1100628"/>
            <a:ext cx="10027919" cy="3579848"/>
          </a:xfrm>
          <a:prstGeom prst="rect">
            <a:avLst/>
          </a:prstGeom>
          <a:noFill/>
          <a:ln>
            <a:noFill/>
          </a:ln>
        </p:spPr>
        <p:txBody>
          <a:bodyPr lIns="91425" tIns="91425" rIns="91425" bIns="91425" anchor="t" anchorCtr="0"/>
          <a:lstStyle>
            <a:lvl1pPr marL="342900" marR="0" lvl="0" indent="-342900" algn="l" rtl="0">
              <a:spcBef>
                <a:spcPts val="800"/>
              </a:spcBef>
              <a:buClr>
                <a:schemeClr val="dk1"/>
              </a:buClr>
              <a:buFont typeface="Arial"/>
              <a:buNone/>
              <a:defRPr sz="1600" b="1" i="0" u="none" strike="noStrike" cap="none">
                <a:solidFill>
                  <a:schemeClr val="dk1"/>
                </a:solidFill>
                <a:latin typeface="Source Sans Pro"/>
                <a:ea typeface="Source Sans Pro"/>
                <a:cs typeface="Source Sans Pro"/>
                <a:sym typeface="Source Sans Pro"/>
              </a:defRPr>
            </a:lvl1pPr>
            <a:lvl2pPr marL="173736" marR="0" lvl="1"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2pPr>
            <a:lvl3pPr marL="402336" marR="0" lvl="2"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3pPr>
            <a:lvl4pPr marL="630936" marR="0" lvl="3"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4pPr>
            <a:lvl5pPr marL="859536" marR="0" lvl="4" indent="-72136" algn="l" rtl="0">
              <a:spcBef>
                <a:spcPts val="300"/>
              </a:spcBef>
              <a:buClr>
                <a:schemeClr val="accent2"/>
              </a:buClr>
              <a:buSzPct val="100000"/>
              <a:buFont typeface="Noto Sans Symbols"/>
              <a:buChar char="▪"/>
              <a:defRPr sz="1600" b="0" i="0" u="none" strike="noStrike" cap="none">
                <a:solidFill>
                  <a:schemeClr val="dk1"/>
                </a:solidFill>
                <a:latin typeface="Source Sans Pro"/>
                <a:ea typeface="Source Sans Pro"/>
                <a:cs typeface="Source Sans Pro"/>
                <a:sym typeface="Source Sans Pro"/>
              </a:defRPr>
            </a:lvl5pPr>
            <a:lvl6pPr marL="1097280" marR="0" lvl="5" indent="-93980"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6pPr>
            <a:lvl7pPr marL="1353312" marR="0" lvl="6"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7pPr>
            <a:lvl8pPr marL="1581912" marR="0" lvl="7" indent="-83311"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8pPr>
            <a:lvl9pPr marL="1792224" marR="0" lvl="8" indent="-77723" algn="l" rtl="0">
              <a:spcBef>
                <a:spcPts val="300"/>
              </a:spcBef>
              <a:buClr>
                <a:schemeClr val="accent2"/>
              </a:buClr>
              <a:buSzPct val="100000"/>
              <a:buFont typeface="Noto Sans Symbols"/>
              <a:buChar char="▪"/>
              <a:defRPr sz="1400" b="0" i="0" u="none" strike="noStrike" cap="none">
                <a:solidFill>
                  <a:schemeClr val="dk1"/>
                </a:solidFill>
                <a:latin typeface="Source Sans Pro"/>
                <a:ea typeface="Source Sans Pro"/>
                <a:cs typeface="Source Sans Pro"/>
                <a:sym typeface="Source Sans Pro"/>
              </a:defRPr>
            </a:lvl9pPr>
          </a:lstStyle>
          <a:p>
            <a:endParaRPr/>
          </a:p>
        </p:txBody>
      </p:sp>
      <p:sp>
        <p:nvSpPr>
          <p:cNvPr id="10" name="Shape 10"/>
          <p:cNvSpPr txBox="1">
            <a:spLocks noGrp="1"/>
          </p:cNvSpPr>
          <p:nvPr>
            <p:ph type="dt" idx="10"/>
          </p:nvPr>
        </p:nvSpPr>
        <p:spPr>
          <a:xfrm rot="-2460000">
            <a:off x="268224" y="5870458"/>
            <a:ext cx="2901696" cy="201167"/>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kern="0"/>
          </a:p>
        </p:txBody>
      </p:sp>
      <p:sp>
        <p:nvSpPr>
          <p:cNvPr id="11" name="Shape 11"/>
          <p:cNvSpPr txBox="1">
            <a:spLocks noGrp="1"/>
          </p:cNvSpPr>
          <p:nvPr>
            <p:ph type="ftr" idx="11"/>
          </p:nvPr>
        </p:nvSpPr>
        <p:spPr>
          <a:xfrm>
            <a:off x="4690019" y="6285132"/>
            <a:ext cx="6299200" cy="274319"/>
          </a:xfrm>
          <a:prstGeom prst="rect">
            <a:avLst/>
          </a:prstGeom>
          <a:noFill/>
          <a:ln>
            <a:noFill/>
          </a:ln>
        </p:spPr>
        <p:txBody>
          <a:bodyPr lIns="91425" tIns="91425" rIns="91425" bIns="91425" anchor="ctr" anchorCtr="0"/>
          <a:lstStyle>
            <a:lvl1pPr marL="0" marR="0" lvl="0" indent="0" algn="r" rtl="0">
              <a:spcBef>
                <a:spcPts val="0"/>
              </a:spcBef>
              <a:buNone/>
              <a:defRPr sz="1000" b="0" i="0" u="none" strike="noStrike" cap="none">
                <a:solidFill>
                  <a:srgbClr val="FFFFFF"/>
                </a:solidFill>
                <a:latin typeface="Source Sans Pro"/>
                <a:ea typeface="Source Sans Pro"/>
                <a:cs typeface="Source Sans Pro"/>
                <a:sym typeface="Source Sans Pro"/>
              </a:defRPr>
            </a:lvl1pPr>
            <a:lvl2pPr marL="457200" marR="0" lvl="1" indent="0" algn="l" rtl="0">
              <a:spcBef>
                <a:spcPts val="0"/>
              </a:spcBef>
              <a:buNone/>
              <a:defRPr sz="1800" b="0" i="0" u="none" strike="noStrike" cap="none">
                <a:solidFill>
                  <a:schemeClr val="dk1"/>
                </a:solidFill>
                <a:latin typeface="Source Sans Pro"/>
                <a:ea typeface="Source Sans Pro"/>
                <a:cs typeface="Source Sans Pro"/>
                <a:sym typeface="Source Sans Pro"/>
              </a:defRPr>
            </a:lvl2pPr>
            <a:lvl3pPr marL="914400" marR="0" lvl="2" indent="0" algn="l" rtl="0">
              <a:spcBef>
                <a:spcPts val="0"/>
              </a:spcBef>
              <a:buNone/>
              <a:defRPr sz="1800" b="0" i="0" u="none" strike="noStrike" cap="none">
                <a:solidFill>
                  <a:schemeClr val="dk1"/>
                </a:solidFill>
                <a:latin typeface="Source Sans Pro"/>
                <a:ea typeface="Source Sans Pro"/>
                <a:cs typeface="Source Sans Pro"/>
                <a:sym typeface="Source Sans Pro"/>
              </a:defRPr>
            </a:lvl3pPr>
            <a:lvl4pPr marL="1371600" marR="0" lvl="3" indent="0" algn="l" rtl="0">
              <a:spcBef>
                <a:spcPts val="0"/>
              </a:spcBef>
              <a:buNone/>
              <a:defRPr sz="1800" b="0" i="0" u="none" strike="noStrike" cap="none">
                <a:solidFill>
                  <a:schemeClr val="dk1"/>
                </a:solidFill>
                <a:latin typeface="Source Sans Pro"/>
                <a:ea typeface="Source Sans Pro"/>
                <a:cs typeface="Source Sans Pro"/>
                <a:sym typeface="Source Sans Pro"/>
              </a:defRPr>
            </a:lvl4pPr>
            <a:lvl5pPr marL="1828800" marR="0" lvl="4" indent="0" algn="l" rtl="0">
              <a:spcBef>
                <a:spcPts val="0"/>
              </a:spcBef>
              <a:buNone/>
              <a:defRPr sz="1800" b="0" i="0" u="none" strike="noStrike" cap="none">
                <a:solidFill>
                  <a:schemeClr val="dk1"/>
                </a:solidFill>
                <a:latin typeface="Source Sans Pro"/>
                <a:ea typeface="Source Sans Pro"/>
                <a:cs typeface="Source Sans Pro"/>
                <a:sym typeface="Source Sans Pro"/>
              </a:defRPr>
            </a:lvl5pPr>
            <a:lvl6pPr marL="2286000" marR="0" lvl="5" indent="0" algn="l" rtl="0">
              <a:spcBef>
                <a:spcPts val="0"/>
              </a:spcBef>
              <a:buNone/>
              <a:defRPr sz="1800" b="0" i="0" u="none" strike="noStrike" cap="none">
                <a:solidFill>
                  <a:schemeClr val="dk1"/>
                </a:solidFill>
                <a:latin typeface="Source Sans Pro"/>
                <a:ea typeface="Source Sans Pro"/>
                <a:cs typeface="Source Sans Pro"/>
                <a:sym typeface="Source Sans Pro"/>
              </a:defRPr>
            </a:lvl6pPr>
            <a:lvl7pPr marL="2743200" marR="0" lvl="6" indent="0" algn="l" rtl="0">
              <a:spcBef>
                <a:spcPts val="0"/>
              </a:spcBef>
              <a:buNone/>
              <a:defRPr sz="1800" b="0" i="0" u="none" strike="noStrike" cap="none">
                <a:solidFill>
                  <a:schemeClr val="dk1"/>
                </a:solidFill>
                <a:latin typeface="Source Sans Pro"/>
                <a:ea typeface="Source Sans Pro"/>
                <a:cs typeface="Source Sans Pro"/>
                <a:sym typeface="Source Sans Pro"/>
              </a:defRPr>
            </a:lvl7pPr>
            <a:lvl8pPr marL="3200400" marR="0" lvl="7" indent="0" algn="l" rtl="0">
              <a:spcBef>
                <a:spcPts val="0"/>
              </a:spcBef>
              <a:buNone/>
              <a:defRPr sz="1800" b="0" i="0" u="none" strike="noStrike" cap="none">
                <a:solidFill>
                  <a:schemeClr val="dk1"/>
                </a:solidFill>
                <a:latin typeface="Source Sans Pro"/>
                <a:ea typeface="Source Sans Pro"/>
                <a:cs typeface="Source Sans Pro"/>
                <a:sym typeface="Source Sans Pro"/>
              </a:defRPr>
            </a:lvl8pPr>
            <a:lvl9pPr marL="3657600" marR="0" lvl="8" indent="0" algn="l" rtl="0">
              <a:spcBef>
                <a:spcPts val="0"/>
              </a:spcBef>
              <a:buNone/>
              <a:defRPr sz="1800" b="0" i="0" u="none" strike="noStrike" cap="none">
                <a:solidFill>
                  <a:schemeClr val="dk1"/>
                </a:solidFill>
                <a:latin typeface="Source Sans Pro"/>
                <a:ea typeface="Source Sans Pro"/>
                <a:cs typeface="Source Sans Pro"/>
                <a:sym typeface="Source Sans Pro"/>
              </a:defRPr>
            </a:lvl9pPr>
          </a:lstStyle>
          <a:p>
            <a:endParaRPr kern="0"/>
          </a:p>
        </p:txBody>
      </p:sp>
      <p:sp>
        <p:nvSpPr>
          <p:cNvPr id="12" name="Shape 12"/>
          <p:cNvSpPr>
            <a:spLocks noGrp="1"/>
          </p:cNvSpPr>
          <p:nvPr>
            <p:ph type="sldNum" idx="12"/>
          </p:nvPr>
        </p:nvSpPr>
        <p:spPr>
          <a:xfrm>
            <a:off x="11201384" y="6170821"/>
            <a:ext cx="670560" cy="502920"/>
          </a:xfrm>
          <a:prstGeom prst="ellipse">
            <a:avLst/>
          </a:prstGeom>
          <a:noFill/>
          <a:ln w="19050" cap="flat" cmpd="sng">
            <a:solidFill>
              <a:srgbClr val="FFFFFF"/>
            </a:solidFill>
            <a:prstDash val="solid"/>
            <a:round/>
            <a:headEnd type="none" w="med" len="med"/>
            <a:tailEnd type="none" w="med" len="med"/>
          </a:ln>
        </p:spPr>
        <p:txBody>
          <a:bodyPr lIns="9125" tIns="9125" rIns="9125" bIns="9125" anchor="ctr" anchorCtr="0">
            <a:noAutofit/>
          </a:bodyPr>
          <a:lstStyle/>
          <a:p>
            <a:pPr algn="ctr">
              <a:buSzPct val="25000"/>
            </a:pPr>
            <a:fld id="{00000000-1234-1234-1234-123412341234}" type="slidenum">
              <a:rPr lang="en-US" sz="1650" kern="0">
                <a:solidFill>
                  <a:srgbClr val="FFFFFF"/>
                </a:solidFill>
                <a:latin typeface="Source Sans Pro"/>
                <a:ea typeface="Source Sans Pro"/>
                <a:cs typeface="Source Sans Pro"/>
                <a:sym typeface="Source Sans Pro"/>
              </a:rPr>
              <a:pPr algn="ctr">
                <a:buSzPct val="25000"/>
              </a:pPr>
              <a:t>‹#›</a:t>
            </a:fld>
            <a:endParaRPr lang="en-US" sz="1650" kern="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970943156"/>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152400"/>
            <a:ext cx="109728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fld id="{25B631BA-F425-44EB-BD86-8FDDBABA21E5}" type="datetimeFigureOut">
              <a:rPr lang="en-US" smtClean="0">
                <a:solidFill>
                  <a:srgbClr val="464653"/>
                </a:solidFill>
              </a:rPr>
              <a:pPr/>
              <a:t>3/28/2016</a:t>
            </a:fld>
            <a:endParaRPr lang="en-US" dirty="0">
              <a:solidFill>
                <a:srgbClr val="464653"/>
              </a:solidFill>
            </a:endParaRPr>
          </a:p>
        </p:txBody>
      </p:sp>
      <p:sp>
        <p:nvSpPr>
          <p:cNvPr id="3" name="Footer Placeholder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endParaRPr lang="en-US" dirty="0">
              <a:solidFill>
                <a:srgbClr val="464653"/>
              </a:solidFill>
            </a:endParaRPr>
          </a:p>
        </p:txBody>
      </p:sp>
      <p:sp>
        <p:nvSpPr>
          <p:cNvPr id="23" name="Slide Number Placeholder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fld id="{09AD1399-7DA5-486B-9013-D885A974CA57}" type="slidenum">
              <a:rPr lang="en-US" smtClean="0">
                <a:solidFill>
                  <a:srgbClr val="464653"/>
                </a:solidFill>
              </a:rPr>
              <a:pPr/>
              <a:t>‹#›</a:t>
            </a:fld>
            <a:endParaRPr lang="en-US" dirty="0">
              <a:solidFill>
                <a:srgbClr val="464653"/>
              </a:solidFill>
            </a:endParaRPr>
          </a:p>
        </p:txBody>
      </p:sp>
      <p:sp>
        <p:nvSpPr>
          <p:cNvPr id="28" name="Straight Connector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Straight Connector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Isosceles Triangle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743663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latin typeface="Algerian" panose="04020705040A02060702" pitchFamily="82" charset="0"/>
              </a:rPr>
              <a:t>Plenary session V</a:t>
            </a:r>
            <a:br>
              <a:rPr lang="en-US" dirty="0" smtClean="0">
                <a:solidFill>
                  <a:schemeClr val="bg1"/>
                </a:solidFill>
                <a:latin typeface="Algerian" panose="04020705040A02060702" pitchFamily="82" charset="0"/>
              </a:rPr>
            </a:br>
            <a:r>
              <a:rPr lang="en-US" dirty="0" smtClean="0">
                <a:solidFill>
                  <a:schemeClr val="bg1"/>
                </a:solidFill>
                <a:latin typeface="Algerian" panose="04020705040A02060702" pitchFamily="82" charset="0"/>
              </a:rPr>
              <a:t>(Bridging Fiscal Opportunities)</a:t>
            </a:r>
            <a:endParaRPr lang="en-US" dirty="0">
              <a:solidFill>
                <a:schemeClr val="bg1"/>
              </a:solidFill>
              <a:latin typeface="Algerian" panose="04020705040A02060702" pitchFamily="82" charset="0"/>
            </a:endParaRPr>
          </a:p>
        </p:txBody>
      </p:sp>
      <p:sp>
        <p:nvSpPr>
          <p:cNvPr id="3" name="Content Placeholder 2"/>
          <p:cNvSpPr>
            <a:spLocks noGrp="1"/>
          </p:cNvSpPr>
          <p:nvPr>
            <p:ph idx="1"/>
          </p:nvPr>
        </p:nvSpPr>
        <p:spPr/>
        <p:txBody>
          <a:bodyPr>
            <a:normAutofit fontScale="85000" lnSpcReduction="20000"/>
          </a:bodyPr>
          <a:lstStyle/>
          <a:p>
            <a:pPr marL="0" indent="0" algn="ctr">
              <a:buNone/>
            </a:pPr>
            <a:r>
              <a:rPr lang="en-US" b="1" u="sng" dirty="0" smtClean="0"/>
              <a:t>Kate </a:t>
            </a:r>
            <a:r>
              <a:rPr lang="en-US" b="1" u="sng" dirty="0" err="1" smtClean="0"/>
              <a:t>Baltazar</a:t>
            </a:r>
            <a:endParaRPr lang="en-US" b="1" u="sng" dirty="0" smtClean="0"/>
          </a:p>
          <a:p>
            <a:pPr marL="0" indent="0" algn="ctr">
              <a:buNone/>
            </a:pPr>
            <a:r>
              <a:rPr lang="en-US" b="1" dirty="0" smtClean="0"/>
              <a:t>Administrator</a:t>
            </a:r>
          </a:p>
          <a:p>
            <a:pPr marL="0" indent="0" algn="ctr">
              <a:buNone/>
            </a:pPr>
            <a:r>
              <a:rPr lang="en-US" b="1" dirty="0" smtClean="0"/>
              <a:t>Guam State Clearinghouse</a:t>
            </a:r>
          </a:p>
          <a:p>
            <a:pPr marL="0" indent="0" algn="ctr">
              <a:buNone/>
            </a:pPr>
            <a:endParaRPr lang="en-US" b="1" dirty="0"/>
          </a:p>
          <a:p>
            <a:pPr marL="0" indent="0" algn="ctr">
              <a:buNone/>
            </a:pPr>
            <a:r>
              <a:rPr lang="en-US" b="1" u="sng" dirty="0" smtClean="0"/>
              <a:t>Troy Torres</a:t>
            </a:r>
          </a:p>
          <a:p>
            <a:pPr marL="0" indent="0" algn="ctr">
              <a:buNone/>
            </a:pPr>
            <a:r>
              <a:rPr lang="en-US" b="1" dirty="0" smtClean="0"/>
              <a:t>Governor’s Strategic Planning Advisor</a:t>
            </a:r>
          </a:p>
          <a:p>
            <a:pPr marL="0" indent="0" algn="ctr">
              <a:buNone/>
            </a:pPr>
            <a:r>
              <a:rPr lang="en-US" b="1" dirty="0" smtClean="0"/>
              <a:t>Imagine Guam Initiative</a:t>
            </a:r>
          </a:p>
          <a:p>
            <a:pPr marL="0" indent="0" algn="ctr">
              <a:buNone/>
            </a:pPr>
            <a:endParaRPr lang="en-US" b="1" dirty="0"/>
          </a:p>
          <a:p>
            <a:pPr marL="0" indent="0" algn="ctr">
              <a:buNone/>
            </a:pPr>
            <a:r>
              <a:rPr lang="en-US" b="1" u="sng" dirty="0" smtClean="0"/>
              <a:t>John A.B. </a:t>
            </a:r>
            <a:r>
              <a:rPr lang="en-US" b="1" u="sng" dirty="0" err="1" smtClean="0"/>
              <a:t>Pangelinan</a:t>
            </a:r>
            <a:endParaRPr lang="en-US" b="1" u="sng" dirty="0" smtClean="0"/>
          </a:p>
          <a:p>
            <a:pPr marL="0" indent="0" algn="ctr">
              <a:buNone/>
            </a:pPr>
            <a:r>
              <a:rPr lang="en-US" b="1" dirty="0" smtClean="0"/>
              <a:t>Budget and management Analyst Supervisor</a:t>
            </a:r>
          </a:p>
          <a:p>
            <a:pPr marL="0" indent="0" algn="ctr">
              <a:buNone/>
            </a:pPr>
            <a:r>
              <a:rPr lang="en-US" b="1" dirty="0" smtClean="0"/>
              <a:t>Bureau of Budget and Management Research </a:t>
            </a:r>
            <a:endParaRPr lang="en-US" b="1" dirty="0"/>
          </a:p>
        </p:txBody>
      </p:sp>
    </p:spTree>
    <p:extLst>
      <p:ext uri="{BB962C8B-B14F-4D97-AF65-F5344CB8AC3E}">
        <p14:creationId xmlns:p14="http://schemas.microsoft.com/office/powerpoint/2010/main" val="42074011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latin typeface="Algerian" panose="04020705040A02060702" pitchFamily="82" charset="0"/>
              </a:rPr>
              <a:t>Plenary session V</a:t>
            </a:r>
            <a:br>
              <a:rPr lang="en-US" dirty="0">
                <a:solidFill>
                  <a:schemeClr val="bg1"/>
                </a:solidFill>
                <a:latin typeface="Algerian" panose="04020705040A02060702" pitchFamily="82" charset="0"/>
              </a:rPr>
            </a:br>
            <a:r>
              <a:rPr lang="en-US" dirty="0">
                <a:solidFill>
                  <a:schemeClr val="bg1"/>
                </a:solidFill>
                <a:latin typeface="Algerian" panose="04020705040A02060702" pitchFamily="82" charset="0"/>
              </a:rPr>
              <a:t>(Bridging Fiscal Opportunities)</a:t>
            </a:r>
            <a:endParaRPr lang="en-US" dirty="0"/>
          </a:p>
        </p:txBody>
      </p:sp>
      <p:sp>
        <p:nvSpPr>
          <p:cNvPr id="3" name="Content Placeholder 2"/>
          <p:cNvSpPr>
            <a:spLocks noGrp="1"/>
          </p:cNvSpPr>
          <p:nvPr>
            <p:ph idx="1"/>
          </p:nvPr>
        </p:nvSpPr>
        <p:spPr/>
        <p:txBody>
          <a:bodyPr/>
          <a:lstStyle/>
          <a:p>
            <a:pPr marL="0" indent="0" algn="ctr">
              <a:buNone/>
            </a:pPr>
            <a:endParaRPr lang="en-US" b="1" u="sng" dirty="0" smtClean="0"/>
          </a:p>
          <a:p>
            <a:pPr marL="0" indent="0" algn="ctr">
              <a:buNone/>
            </a:pPr>
            <a:endParaRPr lang="en-US" b="1" u="sng" dirty="0"/>
          </a:p>
          <a:p>
            <a:pPr marL="0" indent="0" algn="ctr">
              <a:buNone/>
            </a:pPr>
            <a:r>
              <a:rPr lang="en-US" sz="5600" b="1" u="sng" dirty="0" smtClean="0"/>
              <a:t>Troy </a:t>
            </a:r>
            <a:r>
              <a:rPr lang="en-US" sz="5600" b="1" u="sng" dirty="0"/>
              <a:t>Torres</a:t>
            </a:r>
          </a:p>
          <a:p>
            <a:pPr marL="0" indent="0" algn="ctr">
              <a:buNone/>
            </a:pPr>
            <a:r>
              <a:rPr lang="en-US" sz="3600" dirty="0"/>
              <a:t>Governor’s Strategic Planning Advisor</a:t>
            </a:r>
          </a:p>
          <a:p>
            <a:pPr marL="0" indent="0" algn="ctr">
              <a:buNone/>
            </a:pPr>
            <a:r>
              <a:rPr lang="en-US" sz="3600" dirty="0"/>
              <a:t>Imagine Guam Initiative</a:t>
            </a:r>
          </a:p>
          <a:p>
            <a:pPr marL="0" indent="0" algn="ctr">
              <a:buNone/>
            </a:pPr>
            <a:endParaRPr lang="en-US" dirty="0"/>
          </a:p>
        </p:txBody>
      </p:sp>
    </p:spTree>
    <p:extLst>
      <p:ext uri="{BB962C8B-B14F-4D97-AF65-F5344CB8AC3E}">
        <p14:creationId xmlns:p14="http://schemas.microsoft.com/office/powerpoint/2010/main" val="218641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latin typeface="Algerian" panose="04020705040A02060702" pitchFamily="82" charset="0"/>
              </a:rPr>
              <a:t>Plenary session V</a:t>
            </a:r>
            <a:br>
              <a:rPr lang="en-US" dirty="0">
                <a:solidFill>
                  <a:schemeClr val="bg1"/>
                </a:solidFill>
                <a:latin typeface="Algerian" panose="04020705040A02060702" pitchFamily="82" charset="0"/>
              </a:rPr>
            </a:br>
            <a:r>
              <a:rPr lang="en-US" dirty="0">
                <a:solidFill>
                  <a:schemeClr val="bg1"/>
                </a:solidFill>
                <a:latin typeface="Algerian" panose="04020705040A02060702" pitchFamily="82" charset="0"/>
              </a:rPr>
              <a:t>(Bridging Fiscal Opportunities)</a:t>
            </a:r>
            <a:endParaRPr lang="en-US" dirty="0"/>
          </a:p>
        </p:txBody>
      </p:sp>
      <p:sp>
        <p:nvSpPr>
          <p:cNvPr id="3" name="Content Placeholder 2"/>
          <p:cNvSpPr>
            <a:spLocks noGrp="1"/>
          </p:cNvSpPr>
          <p:nvPr>
            <p:ph idx="1"/>
          </p:nvPr>
        </p:nvSpPr>
        <p:spPr/>
        <p:txBody>
          <a:bodyPr/>
          <a:lstStyle/>
          <a:p>
            <a:pPr marL="0" indent="0" algn="ctr">
              <a:buNone/>
            </a:pPr>
            <a:endParaRPr lang="en-US" b="1" u="sng" dirty="0" smtClean="0"/>
          </a:p>
          <a:p>
            <a:pPr marL="0" indent="0" algn="ctr">
              <a:buNone/>
            </a:pPr>
            <a:endParaRPr lang="en-US" b="1" u="sng" dirty="0"/>
          </a:p>
          <a:p>
            <a:pPr marL="0" indent="0" algn="ctr">
              <a:buNone/>
            </a:pPr>
            <a:r>
              <a:rPr lang="en-US" sz="5600" b="1" u="sng" dirty="0" smtClean="0"/>
              <a:t>John </a:t>
            </a:r>
            <a:r>
              <a:rPr lang="en-US" sz="5600" b="1" u="sng" dirty="0"/>
              <a:t>A.B. </a:t>
            </a:r>
            <a:r>
              <a:rPr lang="en-US" sz="5600" b="1" u="sng" dirty="0" err="1"/>
              <a:t>Pangelinan</a:t>
            </a:r>
            <a:endParaRPr lang="en-US" sz="5600" b="1" u="sng" dirty="0"/>
          </a:p>
          <a:p>
            <a:pPr marL="0" indent="0" algn="ctr">
              <a:buNone/>
            </a:pPr>
            <a:r>
              <a:rPr lang="en-US" sz="3200" dirty="0"/>
              <a:t>Budget and </a:t>
            </a:r>
            <a:r>
              <a:rPr lang="en-US" sz="3200" dirty="0" smtClean="0"/>
              <a:t>Management Analyst </a:t>
            </a:r>
            <a:r>
              <a:rPr lang="en-US" sz="3200" dirty="0"/>
              <a:t>Supervisor</a:t>
            </a:r>
          </a:p>
          <a:p>
            <a:pPr marL="0" indent="0" algn="ctr">
              <a:buNone/>
            </a:pPr>
            <a:r>
              <a:rPr lang="en-US" sz="3200" dirty="0"/>
              <a:t>Bureau of Budget and Management Research </a:t>
            </a:r>
          </a:p>
          <a:p>
            <a:pPr marL="0" indent="0" algn="ctr">
              <a:buNone/>
            </a:pPr>
            <a:endParaRPr lang="en-US" dirty="0"/>
          </a:p>
        </p:txBody>
      </p:sp>
    </p:spTree>
    <p:extLst>
      <p:ext uri="{BB962C8B-B14F-4D97-AF65-F5344CB8AC3E}">
        <p14:creationId xmlns:p14="http://schemas.microsoft.com/office/powerpoint/2010/main" val="1470099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Prelude</a:t>
            </a:r>
            <a:endParaRPr lang="en-US" dirty="0"/>
          </a:p>
        </p:txBody>
      </p:sp>
      <p:sp>
        <p:nvSpPr>
          <p:cNvPr id="3" name="Content Placeholder 2"/>
          <p:cNvSpPr>
            <a:spLocks noGrp="1"/>
          </p:cNvSpPr>
          <p:nvPr>
            <p:ph sz="quarter" idx="1"/>
          </p:nvPr>
        </p:nvSpPr>
        <p:spPr/>
        <p:txBody>
          <a:bodyPr/>
          <a:lstStyle/>
          <a:p>
            <a:r>
              <a:rPr lang="en-US" sz="2400" dirty="0"/>
              <a:t>The Bureau of Budget and </a:t>
            </a:r>
            <a:r>
              <a:rPr lang="en-US" sz="2400"/>
              <a:t>Management Research’s </a:t>
            </a:r>
            <a:r>
              <a:rPr lang="en-US" sz="2400" dirty="0"/>
              <a:t>(BBMR) presentation today is based on the budgetary planning of a line department or agency of the Executive Branch. It does not focus on the qualitative aspects of the island’s environment; but the budgetary process presented today can be applied to those environmental programs seeking local and federal funding.</a:t>
            </a:r>
          </a:p>
          <a:p>
            <a:r>
              <a:rPr lang="en-US" sz="2400" dirty="0"/>
              <a:t>However, BBMR is of the opinion that any enhancement to Guam’s environment that could co-exist with existing economic infrastructure, resulting in increased “tax revenues,” would be most welcomed.</a:t>
            </a:r>
          </a:p>
        </p:txBody>
      </p:sp>
    </p:spTree>
    <p:extLst>
      <p:ext uri="{BB962C8B-B14F-4D97-AF65-F5344CB8AC3E}">
        <p14:creationId xmlns:p14="http://schemas.microsoft.com/office/powerpoint/2010/main" val="1051833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Budget Process: Strategic Planning for Result</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24430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Budget Process:  Strategic Planning for Results</a:t>
            </a:r>
            <a:endParaRPr lang="en-US" dirty="0"/>
          </a:p>
        </p:txBody>
      </p:sp>
      <p:sp>
        <p:nvSpPr>
          <p:cNvPr id="3" name="Content Placeholder 2"/>
          <p:cNvSpPr>
            <a:spLocks noGrp="1"/>
          </p:cNvSpPr>
          <p:nvPr>
            <p:ph sz="quarter" idx="1"/>
          </p:nvPr>
        </p:nvSpPr>
        <p:spPr/>
        <p:txBody>
          <a:bodyPr/>
          <a:lstStyle/>
          <a:p>
            <a:pPr marL="514350" indent="-514350">
              <a:buNone/>
            </a:pPr>
            <a:r>
              <a:rPr lang="en-US" dirty="0" smtClean="0"/>
              <a:t>Introduction</a:t>
            </a:r>
          </a:p>
          <a:p>
            <a:pPr marL="571500" indent="-514350"/>
            <a:r>
              <a:rPr lang="en-US" dirty="0" smtClean="0"/>
              <a:t>Mission Statement</a:t>
            </a:r>
          </a:p>
          <a:p>
            <a:pPr marL="571500" indent="-514350"/>
            <a:r>
              <a:rPr lang="en-US" dirty="0" smtClean="0"/>
              <a:t>Program Objectives</a:t>
            </a:r>
          </a:p>
          <a:p>
            <a:pPr marL="571500" indent="-514350"/>
            <a:r>
              <a:rPr lang="en-US" dirty="0" smtClean="0"/>
              <a:t>Strategic Goals</a:t>
            </a:r>
            <a:endParaRPr lang="en-US" dirty="0"/>
          </a:p>
        </p:txBody>
      </p:sp>
    </p:spTree>
    <p:extLst>
      <p:ext uri="{BB962C8B-B14F-4D97-AF65-F5344CB8AC3E}">
        <p14:creationId xmlns:p14="http://schemas.microsoft.com/office/powerpoint/2010/main" val="1020148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8153400" cy="411162"/>
          </a:xfrm>
        </p:spPr>
        <p:txBody>
          <a:bodyPr>
            <a:normAutofit/>
          </a:bodyPr>
          <a:lstStyle/>
          <a:p>
            <a:pPr algn="l"/>
            <a:r>
              <a:rPr lang="en-US" sz="1400" dirty="0"/>
              <a:t>The Budget Process:  Strategic Planning for Results</a:t>
            </a:r>
          </a:p>
        </p:txBody>
      </p:sp>
      <p:sp>
        <p:nvSpPr>
          <p:cNvPr id="4" name="Content Placeholder 3"/>
          <p:cNvSpPr>
            <a:spLocks noGrp="1"/>
          </p:cNvSpPr>
          <p:nvPr>
            <p:ph sz="quarter" idx="1"/>
          </p:nvPr>
        </p:nvSpPr>
        <p:spPr>
          <a:xfrm>
            <a:off x="2133600" y="762001"/>
            <a:ext cx="8077200" cy="5364163"/>
          </a:xfrm>
        </p:spPr>
        <p:txBody>
          <a:bodyPr>
            <a:normAutofit/>
          </a:bodyPr>
          <a:lstStyle/>
          <a:p>
            <a:pPr lvl="1">
              <a:buNone/>
            </a:pPr>
            <a:r>
              <a:rPr lang="en-US" dirty="0" smtClean="0"/>
              <a:t>Mission Statement (Why was the agency established?)</a:t>
            </a:r>
          </a:p>
          <a:p>
            <a:pPr lvl="2"/>
            <a:r>
              <a:rPr lang="en-US" dirty="0" smtClean="0"/>
              <a:t>Validation</a:t>
            </a:r>
          </a:p>
          <a:p>
            <a:pPr lvl="3"/>
            <a:r>
              <a:rPr lang="en-US" dirty="0" smtClean="0"/>
              <a:t>Enabling Legislation</a:t>
            </a:r>
          </a:p>
          <a:p>
            <a:pPr lvl="3"/>
            <a:r>
              <a:rPr lang="en-US" dirty="0" smtClean="0"/>
              <a:t>Other Legislations mandating specific performance</a:t>
            </a:r>
          </a:p>
          <a:p>
            <a:pPr lvl="3"/>
            <a:r>
              <a:rPr lang="en-US" dirty="0" smtClean="0"/>
              <a:t>Governor’s Executive Order (s)</a:t>
            </a:r>
          </a:p>
          <a:p>
            <a:pPr lvl="2"/>
            <a:r>
              <a:rPr lang="en-US" dirty="0" smtClean="0"/>
              <a:t>Organizational Chart</a:t>
            </a:r>
          </a:p>
          <a:p>
            <a:pPr lvl="3"/>
            <a:r>
              <a:rPr lang="en-US" dirty="0" smtClean="0"/>
              <a:t>Divisional Breakdowns</a:t>
            </a:r>
          </a:p>
          <a:p>
            <a:pPr lvl="3"/>
            <a:r>
              <a:rPr lang="en-US" dirty="0" smtClean="0"/>
              <a:t>Workloads</a:t>
            </a:r>
          </a:p>
          <a:p>
            <a:pPr lvl="4"/>
            <a:r>
              <a:rPr lang="en-US" dirty="0" smtClean="0"/>
              <a:t>Various Tasks and Activities</a:t>
            </a:r>
          </a:p>
          <a:p>
            <a:pPr lvl="1">
              <a:buNone/>
            </a:pPr>
            <a:endParaRPr lang="en-US" dirty="0" smtClean="0"/>
          </a:p>
          <a:p>
            <a:pPr lvl="1"/>
            <a:endParaRPr lang="en-US" dirty="0"/>
          </a:p>
        </p:txBody>
      </p:sp>
    </p:spTree>
    <p:extLst>
      <p:ext uri="{BB962C8B-B14F-4D97-AF65-F5344CB8AC3E}">
        <p14:creationId xmlns:p14="http://schemas.microsoft.com/office/powerpoint/2010/main" val="1498062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74638"/>
            <a:ext cx="8305800" cy="487362"/>
          </a:xfrm>
        </p:spPr>
        <p:txBody>
          <a:bodyPr>
            <a:normAutofit/>
          </a:bodyPr>
          <a:lstStyle/>
          <a:p>
            <a:pPr algn="l"/>
            <a:r>
              <a:rPr lang="en-US" sz="1400" dirty="0"/>
              <a:t>The Budget Process:  Strategic Planning for Results - Mission Statement</a:t>
            </a:r>
          </a:p>
        </p:txBody>
      </p:sp>
      <p:sp>
        <p:nvSpPr>
          <p:cNvPr id="3" name="Content Placeholder 2"/>
          <p:cNvSpPr>
            <a:spLocks noGrp="1"/>
          </p:cNvSpPr>
          <p:nvPr>
            <p:ph sz="quarter" idx="1"/>
          </p:nvPr>
        </p:nvSpPr>
        <p:spPr>
          <a:xfrm>
            <a:off x="1828800" y="914401"/>
            <a:ext cx="4191000" cy="5211763"/>
          </a:xfrm>
        </p:spPr>
        <p:txBody>
          <a:bodyPr>
            <a:normAutofit/>
          </a:bodyPr>
          <a:lstStyle/>
          <a:p>
            <a:endParaRPr lang="en-US" dirty="0" smtClean="0"/>
          </a:p>
          <a:p>
            <a:pPr lvl="7"/>
            <a:r>
              <a:rPr lang="en-US" sz="500" dirty="0"/>
              <a:t> </a:t>
            </a:r>
            <a:r>
              <a:rPr lang="en-US" sz="500" b="1" dirty="0"/>
              <a:t>[BBMR AN-N1] </a:t>
            </a:r>
          </a:p>
          <a:p>
            <a:pPr>
              <a:buNone/>
            </a:pPr>
            <a:r>
              <a:rPr lang="en-US" sz="1000" b="1" dirty="0"/>
              <a:t>Government of Guam </a:t>
            </a:r>
          </a:p>
          <a:p>
            <a:pPr>
              <a:buNone/>
            </a:pPr>
            <a:r>
              <a:rPr lang="en-US" sz="1000" b="1" dirty="0"/>
              <a:t>Fiscal Year 2017 Budget </a:t>
            </a:r>
          </a:p>
          <a:p>
            <a:pPr>
              <a:buNone/>
            </a:pPr>
            <a:r>
              <a:rPr lang="en-US" sz="1000" b="1" dirty="0"/>
              <a:t>Department / Agency Narrative </a:t>
            </a:r>
          </a:p>
          <a:p>
            <a:pPr>
              <a:buNone/>
            </a:pPr>
            <a:r>
              <a:rPr lang="en-US" sz="1000" b="1" dirty="0"/>
              <a:t>FUNCTION: </a:t>
            </a:r>
            <a:r>
              <a:rPr lang="en-US" sz="1100" b="1" dirty="0"/>
              <a:t>_______________________________ </a:t>
            </a:r>
          </a:p>
          <a:p>
            <a:endParaRPr lang="en-US" sz="1000" b="1" dirty="0"/>
          </a:p>
          <a:p>
            <a:pPr>
              <a:buNone/>
            </a:pPr>
            <a:r>
              <a:rPr lang="en-US" sz="1000" b="1" dirty="0"/>
              <a:t>DEPT. / AGENCY: _______________________________ </a:t>
            </a:r>
          </a:p>
          <a:p>
            <a:endParaRPr lang="en-US" sz="1000" b="1" dirty="0"/>
          </a:p>
          <a:p>
            <a:endParaRPr lang="en-US" sz="1000" b="1" dirty="0"/>
          </a:p>
          <a:p>
            <a:endParaRPr lang="en-US" sz="1000" b="1" dirty="0"/>
          </a:p>
          <a:p>
            <a:endParaRPr lang="en-US" sz="1000" b="1" dirty="0"/>
          </a:p>
          <a:p>
            <a:pPr>
              <a:buNone/>
            </a:pPr>
            <a:r>
              <a:rPr lang="en-US" sz="1000" b="1" dirty="0"/>
              <a:t>MISSION STATEMENT: </a:t>
            </a:r>
          </a:p>
          <a:p>
            <a:endParaRPr lang="en-US" sz="1000" b="1" dirty="0"/>
          </a:p>
          <a:p>
            <a:endParaRPr lang="en-US" sz="1000" b="1" dirty="0"/>
          </a:p>
          <a:p>
            <a:endParaRPr lang="en-US" sz="1000" b="1" dirty="0"/>
          </a:p>
          <a:p>
            <a:endParaRPr lang="en-US" sz="1000" b="1" dirty="0"/>
          </a:p>
          <a:p>
            <a:endParaRPr lang="en-US" sz="1000" b="1" dirty="0"/>
          </a:p>
          <a:p>
            <a:endParaRPr lang="en-US" sz="1000" b="1" dirty="0"/>
          </a:p>
          <a:p>
            <a:pPr>
              <a:buNone/>
            </a:pPr>
            <a:r>
              <a:rPr lang="en-US" sz="1000" b="1" dirty="0"/>
              <a:t>GOALS AND OBJECTIVES: </a:t>
            </a:r>
            <a:endParaRPr lang="en-US" sz="1000" dirty="0"/>
          </a:p>
        </p:txBody>
      </p:sp>
      <p:pic>
        <p:nvPicPr>
          <p:cNvPr id="2050" name="Picture 2"/>
          <p:cNvPicPr>
            <a:picLocks noGrp="1" noChangeAspect="1" noChangeArrowheads="1"/>
          </p:cNvPicPr>
          <p:nvPr>
            <p:ph sz="quarter" idx="2"/>
          </p:nvPr>
        </p:nvPicPr>
        <p:blipFill>
          <a:blip r:embed="rId2" cstate="print"/>
          <a:srcRect/>
          <a:stretch>
            <a:fillRect/>
          </a:stretch>
        </p:blipFill>
        <p:spPr bwMode="auto">
          <a:xfrm>
            <a:off x="6248401" y="1066801"/>
            <a:ext cx="4198041" cy="5364163"/>
          </a:xfrm>
          <a:prstGeom prst="rect">
            <a:avLst/>
          </a:prstGeom>
          <a:noFill/>
          <a:ln w="9525">
            <a:noFill/>
            <a:miter lim="800000"/>
            <a:headEnd/>
            <a:tailEnd/>
          </a:ln>
        </p:spPr>
      </p:pic>
    </p:spTree>
    <p:extLst>
      <p:ext uri="{BB962C8B-B14F-4D97-AF65-F5344CB8AC3E}">
        <p14:creationId xmlns:p14="http://schemas.microsoft.com/office/powerpoint/2010/main" val="4241809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8153400" cy="334962"/>
          </a:xfrm>
        </p:spPr>
        <p:txBody>
          <a:bodyPr>
            <a:normAutofit/>
          </a:bodyPr>
          <a:lstStyle/>
          <a:p>
            <a:pPr algn="l"/>
            <a:r>
              <a:rPr lang="en-US" sz="1400" dirty="0"/>
              <a:t>The Budget Process: Strategic Planning for Results</a:t>
            </a:r>
          </a:p>
        </p:txBody>
      </p:sp>
      <p:sp>
        <p:nvSpPr>
          <p:cNvPr id="3" name="Content Placeholder 2"/>
          <p:cNvSpPr>
            <a:spLocks noGrp="1"/>
          </p:cNvSpPr>
          <p:nvPr>
            <p:ph sz="quarter" idx="1"/>
          </p:nvPr>
        </p:nvSpPr>
        <p:spPr>
          <a:xfrm>
            <a:off x="1828800" y="685801"/>
            <a:ext cx="8382000" cy="5440363"/>
          </a:xfrm>
        </p:spPr>
        <p:txBody>
          <a:bodyPr/>
          <a:lstStyle/>
          <a:p>
            <a:pPr lvl="1">
              <a:buNone/>
            </a:pPr>
            <a:r>
              <a:rPr lang="en-US" dirty="0" smtClean="0"/>
              <a:t>Program Objectives</a:t>
            </a:r>
          </a:p>
          <a:p>
            <a:pPr lvl="1"/>
            <a:r>
              <a:rPr lang="en-US" dirty="0" smtClean="0"/>
              <a:t>Divisional Breakdown = Major Program</a:t>
            </a:r>
          </a:p>
          <a:p>
            <a:pPr lvl="2"/>
            <a:r>
              <a:rPr lang="en-US" dirty="0" smtClean="0"/>
              <a:t>Sectional Program Objective</a:t>
            </a:r>
          </a:p>
          <a:p>
            <a:pPr lvl="3"/>
            <a:r>
              <a:rPr lang="en-US" dirty="0" smtClean="0"/>
              <a:t>Workload Indicators</a:t>
            </a:r>
          </a:p>
          <a:p>
            <a:pPr lvl="4"/>
            <a:r>
              <a:rPr lang="en-US" dirty="0" smtClean="0"/>
              <a:t>Task  or Activity 1: Number accomplishment and Unit Cost</a:t>
            </a:r>
          </a:p>
          <a:p>
            <a:pPr lvl="4"/>
            <a:r>
              <a:rPr lang="en-US" dirty="0" smtClean="0"/>
              <a:t>More than 1 Task or Activity </a:t>
            </a:r>
            <a:endParaRPr lang="en-US" dirty="0"/>
          </a:p>
        </p:txBody>
      </p:sp>
    </p:spTree>
    <p:extLst>
      <p:ext uri="{BB962C8B-B14F-4D97-AF65-F5344CB8AC3E}">
        <p14:creationId xmlns:p14="http://schemas.microsoft.com/office/powerpoint/2010/main" val="2567181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8153400" cy="487362"/>
          </a:xfrm>
        </p:spPr>
        <p:txBody>
          <a:bodyPr>
            <a:normAutofit/>
          </a:bodyPr>
          <a:lstStyle/>
          <a:p>
            <a:pPr algn="l"/>
            <a:r>
              <a:rPr lang="en-US" sz="1400" dirty="0"/>
              <a:t>The Budget Process: Strategic Planning for Results – Program Objectives</a:t>
            </a:r>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1604133" y="762001"/>
            <a:ext cx="4145035" cy="5364163"/>
          </a:xfrm>
          <a:prstGeom prst="rect">
            <a:avLst/>
          </a:prstGeom>
          <a:noFill/>
          <a:ln w="9525">
            <a:noFill/>
            <a:miter lim="800000"/>
            <a:headEnd/>
            <a:tailEnd/>
          </a:ln>
        </p:spPr>
      </p:pic>
      <p:pic>
        <p:nvPicPr>
          <p:cNvPr id="2051" name="Picture 3"/>
          <p:cNvPicPr>
            <a:picLocks noGrp="1" noChangeAspect="1" noChangeArrowheads="1"/>
          </p:cNvPicPr>
          <p:nvPr>
            <p:ph sz="quarter" idx="2"/>
          </p:nvPr>
        </p:nvPicPr>
        <p:blipFill>
          <a:blip r:embed="rId3" cstate="print"/>
          <a:srcRect/>
          <a:stretch>
            <a:fillRect/>
          </a:stretch>
        </p:blipFill>
        <p:spPr bwMode="auto">
          <a:xfrm>
            <a:off x="5912897" y="914401"/>
            <a:ext cx="4027271" cy="5211763"/>
          </a:xfrm>
          <a:prstGeom prst="rect">
            <a:avLst/>
          </a:prstGeom>
          <a:noFill/>
          <a:ln w="9525">
            <a:noFill/>
            <a:miter lim="800000"/>
            <a:headEnd/>
            <a:tailEnd/>
          </a:ln>
        </p:spPr>
      </p:pic>
    </p:spTree>
    <p:extLst>
      <p:ext uri="{BB962C8B-B14F-4D97-AF65-F5344CB8AC3E}">
        <p14:creationId xmlns:p14="http://schemas.microsoft.com/office/powerpoint/2010/main" val="3937250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74638"/>
            <a:ext cx="8305800" cy="334962"/>
          </a:xfrm>
        </p:spPr>
        <p:txBody>
          <a:bodyPr>
            <a:normAutofit/>
          </a:bodyPr>
          <a:lstStyle/>
          <a:p>
            <a:pPr algn="l"/>
            <a:r>
              <a:rPr lang="en-US" sz="1400" dirty="0"/>
              <a:t>The Budget Process:  Strategic Planning for Results – Workload  Output</a:t>
            </a:r>
          </a:p>
        </p:txBody>
      </p:sp>
      <p:pic>
        <p:nvPicPr>
          <p:cNvPr id="3074" name="Picture 2"/>
          <p:cNvPicPr>
            <a:picLocks noGrp="1" noChangeAspect="1" noChangeArrowheads="1"/>
          </p:cNvPicPr>
          <p:nvPr>
            <p:ph sz="quarter" idx="1"/>
          </p:nvPr>
        </p:nvPicPr>
        <p:blipFill>
          <a:blip r:embed="rId2" cstate="print"/>
          <a:stretch>
            <a:fillRect/>
          </a:stretch>
        </p:blipFill>
        <p:spPr bwMode="auto">
          <a:xfrm>
            <a:off x="2094563" y="1219201"/>
            <a:ext cx="3815051" cy="4937125"/>
          </a:xfrm>
          <a:prstGeom prst="rect">
            <a:avLst/>
          </a:prstGeom>
          <a:noFill/>
          <a:ln w="9525">
            <a:noFill/>
            <a:miter lim="800000"/>
            <a:headEnd/>
            <a:tailEnd/>
          </a:ln>
        </p:spPr>
      </p:pic>
      <p:pic>
        <p:nvPicPr>
          <p:cNvPr id="3075" name="Picture 3"/>
          <p:cNvPicPr>
            <a:picLocks noGrp="1" noChangeAspect="1" noChangeArrowheads="1"/>
          </p:cNvPicPr>
          <p:nvPr>
            <p:ph sz="quarter" idx="2"/>
          </p:nvPr>
        </p:nvPicPr>
        <p:blipFill>
          <a:blip r:embed="rId3" cstate="print"/>
          <a:stretch>
            <a:fillRect/>
          </a:stretch>
        </p:blipFill>
        <p:spPr bwMode="auto">
          <a:xfrm>
            <a:off x="6269688" y="1216026"/>
            <a:ext cx="3815051" cy="4937125"/>
          </a:xfrm>
          <a:prstGeom prst="rect">
            <a:avLst/>
          </a:prstGeom>
          <a:noFill/>
          <a:ln w="9525">
            <a:noFill/>
            <a:miter lim="800000"/>
            <a:headEnd/>
            <a:tailEnd/>
          </a:ln>
        </p:spPr>
      </p:pic>
    </p:spTree>
    <p:extLst>
      <p:ext uri="{BB962C8B-B14F-4D97-AF65-F5344CB8AC3E}">
        <p14:creationId xmlns:p14="http://schemas.microsoft.com/office/powerpoint/2010/main" val="297778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latin typeface="Algerian" panose="04020705040A02060702" pitchFamily="82" charset="0"/>
              </a:rPr>
              <a:t>Plenary session V</a:t>
            </a:r>
            <a:br>
              <a:rPr lang="en-US" dirty="0">
                <a:solidFill>
                  <a:schemeClr val="bg1"/>
                </a:solidFill>
                <a:latin typeface="Algerian" panose="04020705040A02060702" pitchFamily="82" charset="0"/>
              </a:rPr>
            </a:br>
            <a:r>
              <a:rPr lang="en-US" dirty="0">
                <a:solidFill>
                  <a:schemeClr val="bg1"/>
                </a:solidFill>
                <a:latin typeface="Algerian" panose="04020705040A02060702" pitchFamily="82" charset="0"/>
              </a:rPr>
              <a:t>(Bridging Fiscal Opportunities)</a:t>
            </a:r>
            <a:endParaRPr lang="en-US" dirty="0"/>
          </a:p>
        </p:txBody>
      </p:sp>
      <p:sp>
        <p:nvSpPr>
          <p:cNvPr id="3" name="Content Placeholder 2"/>
          <p:cNvSpPr>
            <a:spLocks noGrp="1"/>
          </p:cNvSpPr>
          <p:nvPr>
            <p:ph idx="1"/>
          </p:nvPr>
        </p:nvSpPr>
        <p:spPr/>
        <p:txBody>
          <a:bodyPr/>
          <a:lstStyle/>
          <a:p>
            <a:pPr marL="0" indent="0" algn="ctr">
              <a:buNone/>
            </a:pPr>
            <a:endParaRPr lang="en-US" b="1" u="sng" dirty="0" smtClean="0"/>
          </a:p>
          <a:p>
            <a:pPr marL="0" indent="0" algn="ctr">
              <a:buNone/>
            </a:pPr>
            <a:endParaRPr lang="en-US" b="1" u="sng" dirty="0"/>
          </a:p>
          <a:p>
            <a:pPr marL="0" indent="0" algn="ctr">
              <a:buNone/>
            </a:pPr>
            <a:r>
              <a:rPr lang="en-US" sz="5600" b="1" u="sng" dirty="0" smtClean="0"/>
              <a:t>Kate </a:t>
            </a:r>
            <a:r>
              <a:rPr lang="en-US" sz="5600" b="1" u="sng" dirty="0" err="1"/>
              <a:t>Baltazar</a:t>
            </a:r>
            <a:endParaRPr lang="en-US" sz="5600" b="1" u="sng" dirty="0"/>
          </a:p>
          <a:p>
            <a:pPr marL="0" indent="0" algn="ctr">
              <a:buNone/>
            </a:pPr>
            <a:r>
              <a:rPr lang="en-US" sz="3200" dirty="0"/>
              <a:t>Administrator</a:t>
            </a:r>
          </a:p>
          <a:p>
            <a:pPr marL="0" indent="0" algn="ctr">
              <a:buNone/>
            </a:pPr>
            <a:r>
              <a:rPr lang="en-US" sz="3200" dirty="0"/>
              <a:t>Guam State Clearinghouse</a:t>
            </a:r>
          </a:p>
          <a:p>
            <a:pPr marL="0" indent="0" algn="ctr">
              <a:buNone/>
            </a:pPr>
            <a:endParaRPr lang="en-US" sz="3200" dirty="0"/>
          </a:p>
        </p:txBody>
      </p:sp>
    </p:spTree>
    <p:extLst>
      <p:ext uri="{BB962C8B-B14F-4D97-AF65-F5344CB8AC3E}">
        <p14:creationId xmlns:p14="http://schemas.microsoft.com/office/powerpoint/2010/main" val="481016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8153400" cy="487362"/>
          </a:xfrm>
        </p:spPr>
        <p:txBody>
          <a:bodyPr>
            <a:normAutofit/>
          </a:bodyPr>
          <a:lstStyle/>
          <a:p>
            <a:pPr algn="l"/>
            <a:r>
              <a:rPr lang="en-US" sz="1400" dirty="0"/>
              <a:t>The Budget Process: Strategic Planning for Results – Work Load Outputs</a:t>
            </a:r>
          </a:p>
        </p:txBody>
      </p:sp>
      <p:sp>
        <p:nvSpPr>
          <p:cNvPr id="3" name="Content Placeholder 2"/>
          <p:cNvSpPr>
            <a:spLocks noGrp="1"/>
          </p:cNvSpPr>
          <p:nvPr>
            <p:ph sz="quarter" idx="1"/>
          </p:nvPr>
        </p:nvSpPr>
        <p:spPr>
          <a:xfrm>
            <a:off x="1981200" y="838201"/>
            <a:ext cx="8153400" cy="5287963"/>
          </a:xfrm>
        </p:spPr>
        <p:txBody>
          <a:bodyPr/>
          <a:lstStyle/>
          <a:p>
            <a:r>
              <a:rPr lang="en-US" sz="2800" dirty="0"/>
              <a:t>Work Load Outputs (Indicators)</a:t>
            </a:r>
          </a:p>
          <a:p>
            <a:pPr lvl="1"/>
            <a:r>
              <a:rPr lang="en-US" sz="2000" dirty="0"/>
              <a:t>Identify tasks that quantitatively address the level of accomplishment from the previous fiscal year.  To accomplish such objective, a historic view must be made for the number of tasks accomplished for the year and the cost of such tasks based on the following chronology.</a:t>
            </a:r>
          </a:p>
          <a:p>
            <a:pPr lvl="2"/>
            <a:r>
              <a:rPr lang="en-US" dirty="0"/>
              <a:t>The increase or decrease of each task using FY 2015 as the baseline.</a:t>
            </a:r>
          </a:p>
          <a:p>
            <a:pPr lvl="2"/>
            <a:r>
              <a:rPr lang="en-US" dirty="0"/>
              <a:t>The increase or decease of each task for FY 2015 from FY 2014 for FY 2016.</a:t>
            </a:r>
          </a:p>
          <a:p>
            <a:pPr lvl="2"/>
            <a:r>
              <a:rPr lang="en-US" dirty="0"/>
              <a:t>The increase or decrease of each task for FY 2016 from FY 2015 for FY 2014</a:t>
            </a:r>
          </a:p>
          <a:p>
            <a:pPr lvl="2"/>
            <a:r>
              <a:rPr lang="en-US" dirty="0"/>
              <a:t>The proposed task activities for both cost and quantity of each task in FY 2017, given the review made (Program Objectives for FY 2017).</a:t>
            </a:r>
          </a:p>
        </p:txBody>
      </p:sp>
    </p:spTree>
    <p:extLst>
      <p:ext uri="{BB962C8B-B14F-4D97-AF65-F5344CB8AC3E}">
        <p14:creationId xmlns:p14="http://schemas.microsoft.com/office/powerpoint/2010/main" val="1263047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8153400" cy="411162"/>
          </a:xfrm>
        </p:spPr>
        <p:txBody>
          <a:bodyPr>
            <a:normAutofit/>
          </a:bodyPr>
          <a:lstStyle/>
          <a:p>
            <a:pPr algn="l"/>
            <a:r>
              <a:rPr lang="en-US" sz="1400" dirty="0"/>
              <a:t>The Budget Process: Strategic Planning for Results – Work Load Outputs</a:t>
            </a:r>
          </a:p>
        </p:txBody>
      </p:sp>
      <p:sp>
        <p:nvSpPr>
          <p:cNvPr id="3" name="Content Placeholder 2"/>
          <p:cNvSpPr>
            <a:spLocks noGrp="1"/>
          </p:cNvSpPr>
          <p:nvPr>
            <p:ph sz="quarter" idx="1"/>
          </p:nvPr>
        </p:nvSpPr>
        <p:spPr>
          <a:xfrm>
            <a:off x="2057400" y="838201"/>
            <a:ext cx="8153400" cy="5287963"/>
          </a:xfrm>
        </p:spPr>
        <p:txBody>
          <a:bodyPr>
            <a:normAutofit/>
          </a:bodyPr>
          <a:lstStyle/>
          <a:p>
            <a:pPr lvl="1"/>
            <a:r>
              <a:rPr lang="en-US" dirty="0" smtClean="0"/>
              <a:t>Once the work load indicators have been identified, the performance standard for FY 2017 is then identified and must be expressed either as an increase or decrease in percentage, dollars or task units the previous year.</a:t>
            </a:r>
          </a:p>
          <a:p>
            <a:pPr lvl="1"/>
            <a:r>
              <a:rPr lang="en-US" dirty="0" smtClean="0"/>
              <a:t>Monitor objectives to determine whether or not proposed increases or decreases in work output is taking place (reporting system of tracking expectation against actual results).</a:t>
            </a:r>
          </a:p>
          <a:p>
            <a:pPr lvl="1"/>
            <a:r>
              <a:rPr lang="en-US" dirty="0" smtClean="0"/>
              <a:t>Manage program objectives by identifying problem and providing solutions within the program so that expectations for that year are met.</a:t>
            </a:r>
            <a:endParaRPr lang="en-US" dirty="0"/>
          </a:p>
        </p:txBody>
      </p:sp>
    </p:spTree>
    <p:extLst>
      <p:ext uri="{BB962C8B-B14F-4D97-AF65-F5344CB8AC3E}">
        <p14:creationId xmlns:p14="http://schemas.microsoft.com/office/powerpoint/2010/main" val="2164703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pic>
        <p:nvPicPr>
          <p:cNvPr id="4098" name="Picture 2"/>
          <p:cNvPicPr>
            <a:picLocks noGrp="1" noChangeAspect="1" noChangeArrowheads="1"/>
          </p:cNvPicPr>
          <p:nvPr>
            <p:ph sz="quarter" idx="1"/>
          </p:nvPr>
        </p:nvPicPr>
        <p:blipFill>
          <a:blip r:embed="rId2" cstate="print"/>
          <a:stretch>
            <a:fillRect/>
          </a:stretch>
        </p:blipFill>
        <p:spPr bwMode="auto">
          <a:xfrm>
            <a:off x="2094563" y="1219201"/>
            <a:ext cx="3815051" cy="4937125"/>
          </a:xfrm>
          <a:prstGeom prst="rect">
            <a:avLst/>
          </a:prstGeom>
          <a:noFill/>
          <a:ln w="9525">
            <a:noFill/>
            <a:miter lim="800000"/>
            <a:headEnd/>
            <a:tailEnd/>
          </a:ln>
        </p:spPr>
      </p:pic>
      <p:pic>
        <p:nvPicPr>
          <p:cNvPr id="4100" name="Picture 4"/>
          <p:cNvPicPr>
            <a:picLocks noGrp="1" noChangeAspect="1" noChangeArrowheads="1"/>
          </p:cNvPicPr>
          <p:nvPr>
            <p:ph sz="quarter" idx="2"/>
          </p:nvPr>
        </p:nvPicPr>
        <p:blipFill>
          <a:blip r:embed="rId3" cstate="print"/>
          <a:stretch>
            <a:fillRect/>
          </a:stretch>
        </p:blipFill>
        <p:spPr bwMode="auto">
          <a:xfrm>
            <a:off x="6269688" y="1216026"/>
            <a:ext cx="3815051" cy="4937125"/>
          </a:xfrm>
          <a:prstGeom prst="rect">
            <a:avLst/>
          </a:prstGeom>
          <a:noFill/>
          <a:ln w="9525">
            <a:noFill/>
            <a:miter lim="800000"/>
            <a:headEnd/>
            <a:tailEnd/>
          </a:ln>
        </p:spPr>
      </p:pic>
    </p:spTree>
    <p:extLst>
      <p:ext uri="{BB962C8B-B14F-4D97-AF65-F5344CB8AC3E}">
        <p14:creationId xmlns:p14="http://schemas.microsoft.com/office/powerpoint/2010/main" val="1304942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487362"/>
          </a:xfrm>
        </p:spPr>
        <p:txBody>
          <a:bodyPr>
            <a:normAutofit/>
          </a:bodyPr>
          <a:lstStyle/>
          <a:p>
            <a:pPr algn="l"/>
            <a:r>
              <a:rPr lang="en-US" sz="1400" dirty="0"/>
              <a:t>The Budget Process:  Strategic Planning for Results – Strategic Planning.</a:t>
            </a:r>
          </a:p>
        </p:txBody>
      </p:sp>
      <p:sp>
        <p:nvSpPr>
          <p:cNvPr id="3" name="Content Placeholder 2"/>
          <p:cNvSpPr>
            <a:spLocks noGrp="1"/>
          </p:cNvSpPr>
          <p:nvPr>
            <p:ph sz="quarter" idx="1"/>
          </p:nvPr>
        </p:nvSpPr>
        <p:spPr>
          <a:xfrm>
            <a:off x="1828800" y="914401"/>
            <a:ext cx="8382000" cy="5211763"/>
          </a:xfrm>
        </p:spPr>
        <p:txBody>
          <a:bodyPr/>
          <a:lstStyle/>
          <a:p>
            <a:r>
              <a:rPr lang="en-US" sz="2800" dirty="0"/>
              <a:t>Strategic Planning</a:t>
            </a:r>
          </a:p>
          <a:p>
            <a:pPr lvl="1"/>
            <a:r>
              <a:rPr lang="en-US" sz="2400" dirty="0"/>
              <a:t>Sum of all proposed work outputs for the coming fiscal year by a departmental division or a combination of some or all divisions of an organizations. </a:t>
            </a:r>
          </a:p>
          <a:p>
            <a:pPr lvl="1"/>
            <a:r>
              <a:rPr lang="en-US" sz="2400" dirty="0"/>
              <a:t>Analyze impact of the proposed work outputs to determine outcome that could be either quantified or qualified appropriately.</a:t>
            </a:r>
          </a:p>
          <a:p>
            <a:pPr lvl="1"/>
            <a:r>
              <a:rPr lang="en-US" sz="2400" dirty="0"/>
              <a:t>Write the strategic goal or goals of the department for the coming fiscal year, </a:t>
            </a:r>
          </a:p>
          <a:p>
            <a:pPr lvl="1"/>
            <a:endParaRPr lang="en-US" sz="2400" dirty="0"/>
          </a:p>
        </p:txBody>
      </p:sp>
    </p:spTree>
    <p:extLst>
      <p:ext uri="{BB962C8B-B14F-4D97-AF65-F5344CB8AC3E}">
        <p14:creationId xmlns:p14="http://schemas.microsoft.com/office/powerpoint/2010/main" val="1961961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8153400" cy="487362"/>
          </a:xfrm>
        </p:spPr>
        <p:txBody>
          <a:bodyPr>
            <a:normAutofit/>
          </a:bodyPr>
          <a:lstStyle/>
          <a:p>
            <a:pPr algn="l"/>
            <a:r>
              <a:rPr lang="en-US" sz="1400" dirty="0"/>
              <a:t>Budget Process:  Strategic Planning for Results – Strategic Goals</a:t>
            </a:r>
          </a:p>
        </p:txBody>
      </p:sp>
      <p:sp>
        <p:nvSpPr>
          <p:cNvPr id="3" name="Content Placeholder 2"/>
          <p:cNvSpPr>
            <a:spLocks noGrp="1"/>
          </p:cNvSpPr>
          <p:nvPr>
            <p:ph sz="quarter" idx="1"/>
          </p:nvPr>
        </p:nvSpPr>
        <p:spPr>
          <a:xfrm>
            <a:off x="1981200" y="914401"/>
            <a:ext cx="8229600" cy="5211763"/>
          </a:xfrm>
        </p:spPr>
        <p:txBody>
          <a:bodyPr>
            <a:normAutofit/>
          </a:bodyPr>
          <a:lstStyle/>
          <a:p>
            <a:pPr lvl="1"/>
            <a:r>
              <a:rPr lang="en-US" sz="2400" dirty="0"/>
              <a:t>Strategic Goal (s)</a:t>
            </a:r>
          </a:p>
          <a:p>
            <a:pPr lvl="2"/>
            <a:r>
              <a:rPr lang="en-US" dirty="0" smtClean="0"/>
              <a:t>Appointing Authority, Director or Administrator, etc. determines the upcoming goals of the department based on the past performance of the department. </a:t>
            </a:r>
          </a:p>
          <a:p>
            <a:pPr lvl="2"/>
            <a:r>
              <a:rPr lang="en-US" dirty="0" smtClean="0"/>
              <a:t>It is his or her vision of the accomplishment (s) that will take place in the coming fiscal year.</a:t>
            </a:r>
          </a:p>
          <a:p>
            <a:pPr lvl="2"/>
            <a:r>
              <a:rPr lang="en-US" dirty="0" smtClean="0"/>
              <a:t>Success or failure on achieving desired results is dependent on the proper monitoring and managing of program objectives.</a:t>
            </a:r>
          </a:p>
          <a:p>
            <a:endParaRPr lang="en-US" dirty="0"/>
          </a:p>
        </p:txBody>
      </p:sp>
    </p:spTree>
    <p:extLst>
      <p:ext uri="{BB962C8B-B14F-4D97-AF65-F5344CB8AC3E}">
        <p14:creationId xmlns:p14="http://schemas.microsoft.com/office/powerpoint/2010/main" val="26597111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sz="2800" dirty="0"/>
              <a:t>Summary</a:t>
            </a:r>
          </a:p>
          <a:p>
            <a:pPr lvl="1"/>
            <a:r>
              <a:rPr lang="en-US" sz="2400" dirty="0"/>
              <a:t>Review the departmental Mission Statement to determine if updates are required based on new legislative mandates and Executive Orders.</a:t>
            </a:r>
          </a:p>
          <a:p>
            <a:pPr lvl="1"/>
            <a:r>
              <a:rPr lang="en-US" sz="2400" dirty="0"/>
              <a:t>Review your organizational chart to ensure your Mission Statement is in line with the current chart.</a:t>
            </a:r>
          </a:p>
          <a:p>
            <a:pPr lvl="1"/>
            <a:r>
              <a:rPr lang="en-US" sz="2400" dirty="0"/>
              <a:t>Review the department’s divisional programs and their corresponding work-outputs to determine past and current performance.</a:t>
            </a:r>
          </a:p>
          <a:p>
            <a:pPr lvl="1"/>
            <a:r>
              <a:rPr lang="en-US" sz="2400" dirty="0"/>
              <a:t>Develop performance expectations for new fiscal year.</a:t>
            </a:r>
          </a:p>
          <a:p>
            <a:pPr lvl="1"/>
            <a:endParaRPr lang="en-US" sz="2400" dirty="0"/>
          </a:p>
          <a:p>
            <a:pPr lvl="1"/>
            <a:endParaRPr lang="en-US" sz="2400" dirty="0"/>
          </a:p>
          <a:p>
            <a:pPr lvl="1"/>
            <a:endParaRPr lang="en-US" dirty="0" smtClean="0"/>
          </a:p>
          <a:p>
            <a:pPr lvl="1"/>
            <a:endParaRPr lang="en-US" dirty="0"/>
          </a:p>
        </p:txBody>
      </p:sp>
    </p:spTree>
    <p:extLst>
      <p:ext uri="{BB962C8B-B14F-4D97-AF65-F5344CB8AC3E}">
        <p14:creationId xmlns:p14="http://schemas.microsoft.com/office/powerpoint/2010/main" val="500580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Summary</a:t>
            </a:r>
          </a:p>
          <a:p>
            <a:pPr lvl="1"/>
            <a:r>
              <a:rPr lang="en-US" dirty="0" smtClean="0"/>
              <a:t>Develop reporting system to track expectation to actual in new fiscal year.</a:t>
            </a:r>
          </a:p>
          <a:p>
            <a:pPr lvl="1"/>
            <a:r>
              <a:rPr lang="en-US" dirty="0" smtClean="0"/>
              <a:t>Formulate the strategic plan based on expected outcomes.</a:t>
            </a:r>
          </a:p>
          <a:p>
            <a:pPr lvl="1"/>
            <a:r>
              <a:rPr lang="en-US" dirty="0" smtClean="0"/>
              <a:t>Analyze overall strategic plan </a:t>
            </a:r>
          </a:p>
          <a:p>
            <a:pPr lvl="1"/>
            <a:r>
              <a:rPr lang="en-US" dirty="0" smtClean="0"/>
              <a:t>Write Strategic Goals</a:t>
            </a:r>
          </a:p>
          <a:p>
            <a:pPr lvl="1"/>
            <a:r>
              <a:rPr lang="en-US" dirty="0" smtClean="0"/>
              <a:t>Analyze tracking reports for progress throughout the fiscal year.</a:t>
            </a:r>
          </a:p>
          <a:p>
            <a:pPr lvl="1"/>
            <a:endParaRPr lang="en-US" dirty="0"/>
          </a:p>
        </p:txBody>
      </p:sp>
    </p:spTree>
    <p:extLst>
      <p:ext uri="{BB962C8B-B14F-4D97-AF65-F5344CB8AC3E}">
        <p14:creationId xmlns:p14="http://schemas.microsoft.com/office/powerpoint/2010/main" val="2833357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dirty="0"/>
          </a:p>
        </p:txBody>
      </p:sp>
    </p:spTree>
    <p:extLst>
      <p:ext uri="{BB962C8B-B14F-4D97-AF65-F5344CB8AC3E}">
        <p14:creationId xmlns:p14="http://schemas.microsoft.com/office/powerpoint/2010/main" val="3490795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subTitle" idx="1"/>
          </p:nvPr>
        </p:nvSpPr>
        <p:spPr>
          <a:xfrm>
            <a:off x="4250267" y="5550892"/>
            <a:ext cx="5960400" cy="1128600"/>
          </a:xfrm>
          <a:prstGeom prst="rect">
            <a:avLst/>
          </a:prstGeom>
          <a:noFill/>
          <a:ln>
            <a:noFill/>
          </a:ln>
        </p:spPr>
        <p:txBody>
          <a:bodyPr lIns="91425" tIns="9125" rIns="91425" bIns="45700" anchor="t" anchorCtr="0">
            <a:noAutofit/>
          </a:bodyPr>
          <a:lstStyle/>
          <a:p>
            <a:pPr algn="r">
              <a:spcBef>
                <a:spcPts val="0"/>
              </a:spcBef>
              <a:buSzPct val="25000"/>
            </a:pPr>
            <a:endParaRPr>
              <a:latin typeface="Georgia"/>
              <a:ea typeface="Georgia"/>
              <a:cs typeface="Georgia"/>
              <a:sym typeface="Georgia"/>
            </a:endParaRPr>
          </a:p>
          <a:p>
            <a:pPr algn="r">
              <a:spcBef>
                <a:spcPts val="0"/>
              </a:spcBef>
              <a:buSzPct val="25000"/>
            </a:pPr>
            <a:endParaRPr>
              <a:latin typeface="Georgia"/>
              <a:ea typeface="Georgia"/>
              <a:cs typeface="Georgia"/>
              <a:sym typeface="Georgia"/>
            </a:endParaRPr>
          </a:p>
          <a:p>
            <a:pPr algn="r">
              <a:spcBef>
                <a:spcPts val="0"/>
              </a:spcBef>
              <a:buSzPct val="25000"/>
            </a:pPr>
            <a:r>
              <a:rPr lang="en-US" sz="1800">
                <a:solidFill>
                  <a:schemeClr val="lt1"/>
                </a:solidFill>
                <a:latin typeface="Georgia"/>
                <a:ea typeface="Georgia"/>
                <a:cs typeface="Georgia"/>
                <a:sym typeface="Georgia"/>
              </a:rPr>
              <a:t>KATE G. BALTAZAR</a:t>
            </a:r>
          </a:p>
          <a:p>
            <a:pPr algn="r">
              <a:buSzPct val="25000"/>
            </a:pPr>
            <a:r>
              <a:rPr lang="en-US" sz="1800">
                <a:solidFill>
                  <a:schemeClr val="lt1"/>
                </a:solidFill>
                <a:latin typeface="Georgia"/>
                <a:ea typeface="Georgia"/>
                <a:cs typeface="Georgia"/>
                <a:sym typeface="Georgia"/>
              </a:rPr>
              <a:t>ADMINISTRATOR</a:t>
            </a:r>
          </a:p>
        </p:txBody>
      </p:sp>
      <p:pic>
        <p:nvPicPr>
          <p:cNvPr id="131" name="Shape 131"/>
          <p:cNvPicPr preferRelativeResize="0"/>
          <p:nvPr/>
        </p:nvPicPr>
        <p:blipFill>
          <a:blip r:embed="rId3" cstate="print">
            <a:alphaModFix/>
          </a:blip>
          <a:stretch>
            <a:fillRect/>
          </a:stretch>
        </p:blipFill>
        <p:spPr>
          <a:xfrm>
            <a:off x="2368458" y="667451"/>
            <a:ext cx="3245199" cy="2517873"/>
          </a:xfrm>
          <a:prstGeom prst="rect">
            <a:avLst/>
          </a:prstGeom>
          <a:noFill/>
          <a:ln>
            <a:noFill/>
          </a:ln>
        </p:spPr>
      </p:pic>
    </p:spTree>
    <p:extLst>
      <p:ext uri="{BB962C8B-B14F-4D97-AF65-F5344CB8AC3E}">
        <p14:creationId xmlns:p14="http://schemas.microsoft.com/office/powerpoint/2010/main" val="1237662648"/>
      </p:ext>
    </p:extLst>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body" idx="4294967295"/>
          </p:nvPr>
        </p:nvSpPr>
        <p:spPr>
          <a:xfrm>
            <a:off x="2194559" y="567228"/>
            <a:ext cx="7521000" cy="3579900"/>
          </a:xfrm>
          <a:prstGeom prst="rect">
            <a:avLst/>
          </a:prstGeom>
          <a:noFill/>
          <a:ln>
            <a:noFill/>
          </a:ln>
        </p:spPr>
        <p:txBody>
          <a:bodyPr lIns="91425" tIns="45700" rIns="91425" bIns="45700" anchor="t" anchorCtr="0">
            <a:noAutofit/>
          </a:bodyPr>
          <a:lstStyle/>
          <a:p>
            <a:pPr algn="ctr">
              <a:buSzPct val="44444"/>
            </a:pPr>
            <a:endParaRPr sz="3600">
              <a:latin typeface="Cambria"/>
              <a:ea typeface="Cambria"/>
              <a:cs typeface="Cambria"/>
              <a:sym typeface="Cambria"/>
            </a:endParaRPr>
          </a:p>
          <a:p>
            <a:pPr algn="ctr">
              <a:buSzPct val="44444"/>
            </a:pPr>
            <a:endParaRPr sz="3600">
              <a:latin typeface="Cambria"/>
              <a:ea typeface="Cambria"/>
              <a:cs typeface="Cambria"/>
              <a:sym typeface="Cambria"/>
            </a:endParaRPr>
          </a:p>
          <a:p>
            <a:pPr algn="ctr">
              <a:buSzPct val="26666"/>
            </a:pPr>
            <a:r>
              <a:rPr lang="en-US" sz="6000">
                <a:latin typeface="Cambria"/>
                <a:ea typeface="Cambria"/>
                <a:cs typeface="Cambria"/>
                <a:sym typeface="Cambria"/>
              </a:rPr>
              <a:t>BUENAS!</a:t>
            </a:r>
          </a:p>
          <a:p>
            <a:pPr algn="ctr">
              <a:buSzPct val="44444"/>
            </a:pPr>
            <a:endParaRPr sz="3600">
              <a:latin typeface="Cambria"/>
              <a:ea typeface="Cambria"/>
              <a:cs typeface="Cambria"/>
              <a:sym typeface="Cambria"/>
            </a:endParaRPr>
          </a:p>
        </p:txBody>
      </p:sp>
    </p:spTree>
    <p:extLst>
      <p:ext uri="{BB962C8B-B14F-4D97-AF65-F5344CB8AC3E}">
        <p14:creationId xmlns:p14="http://schemas.microsoft.com/office/powerpoint/2010/main" val="3566620578"/>
      </p:ext>
    </p:extLst>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2346959" y="365760"/>
            <a:ext cx="7521000" cy="548700"/>
          </a:xfrm>
          <a:prstGeom prst="rect">
            <a:avLst/>
          </a:prstGeom>
        </p:spPr>
        <p:txBody>
          <a:bodyPr lIns="91425" tIns="91425" rIns="91425" bIns="91425" anchor="ctr" anchorCtr="0">
            <a:noAutofit/>
          </a:bodyPr>
          <a:lstStyle/>
          <a:p>
            <a:r>
              <a:rPr lang="en-US" sz="3600" b="1">
                <a:latin typeface="Cambria"/>
                <a:ea typeface="Cambria"/>
                <a:cs typeface="Cambria"/>
                <a:sym typeface="Cambria"/>
              </a:rPr>
              <a:t>Historical Perspective</a:t>
            </a:r>
          </a:p>
        </p:txBody>
      </p:sp>
      <p:sp>
        <p:nvSpPr>
          <p:cNvPr id="142" name="Shape 142"/>
          <p:cNvSpPr txBox="1">
            <a:spLocks noGrp="1"/>
          </p:cNvSpPr>
          <p:nvPr>
            <p:ph type="body" idx="1"/>
          </p:nvPr>
        </p:nvSpPr>
        <p:spPr>
          <a:xfrm>
            <a:off x="2346959" y="1405428"/>
            <a:ext cx="7521000" cy="3579900"/>
          </a:xfrm>
          <a:prstGeom prst="rect">
            <a:avLst/>
          </a:prstGeom>
        </p:spPr>
        <p:txBody>
          <a:bodyPr lIns="91425" tIns="91425" rIns="91425" bIns="91425" anchor="t" anchorCtr="0">
            <a:noAutofit/>
          </a:bodyPr>
          <a:lstStyle/>
          <a:p>
            <a:pPr>
              <a:spcBef>
                <a:spcPts val="0"/>
              </a:spcBef>
            </a:pPr>
            <a:r>
              <a:rPr lang="en-US" sz="2400" b="0">
                <a:latin typeface="Cambria"/>
                <a:ea typeface="Cambria"/>
                <a:cs typeface="Cambria"/>
                <a:sym typeface="Cambria"/>
              </a:rPr>
              <a:t>Federal - Presidential Executive Order 12372 signed in 1983 by then-President Ronald Reagan</a:t>
            </a:r>
          </a:p>
          <a:p>
            <a:pPr>
              <a:spcBef>
                <a:spcPts val="0"/>
              </a:spcBef>
            </a:pPr>
            <a:endParaRPr sz="2400" b="0">
              <a:latin typeface="Cambria"/>
              <a:ea typeface="Cambria"/>
              <a:cs typeface="Cambria"/>
              <a:sym typeface="Cambria"/>
            </a:endParaRPr>
          </a:p>
          <a:p>
            <a:pPr>
              <a:spcBef>
                <a:spcPts val="0"/>
              </a:spcBef>
            </a:pPr>
            <a:r>
              <a:rPr lang="en-US" sz="2400" b="0">
                <a:latin typeface="Cambria"/>
                <a:ea typeface="Cambria"/>
                <a:cs typeface="Cambria"/>
                <a:sym typeface="Cambria"/>
              </a:rPr>
              <a:t>Local - Title 5 GCA, 1983 - placed under the purview of the Office of the Lt. Governor of Guam</a:t>
            </a:r>
          </a:p>
          <a:p>
            <a:pPr>
              <a:spcBef>
                <a:spcPts val="0"/>
              </a:spcBef>
            </a:pPr>
            <a:endParaRPr sz="2400" b="0">
              <a:latin typeface="Cambria"/>
              <a:ea typeface="Cambria"/>
              <a:cs typeface="Cambria"/>
              <a:sym typeface="Cambria"/>
            </a:endParaRPr>
          </a:p>
        </p:txBody>
      </p:sp>
    </p:spTree>
    <p:extLst>
      <p:ext uri="{BB962C8B-B14F-4D97-AF65-F5344CB8AC3E}">
        <p14:creationId xmlns:p14="http://schemas.microsoft.com/office/powerpoint/2010/main" val="2745969521"/>
      </p:ext>
    </p:extLst>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a:spLocks noGrp="1"/>
          </p:cNvSpPr>
          <p:nvPr>
            <p:ph type="title"/>
          </p:nvPr>
        </p:nvSpPr>
        <p:spPr>
          <a:xfrm>
            <a:off x="2346959" y="365760"/>
            <a:ext cx="7521000" cy="548700"/>
          </a:xfrm>
          <a:prstGeom prst="rect">
            <a:avLst/>
          </a:prstGeom>
        </p:spPr>
        <p:txBody>
          <a:bodyPr lIns="91425" tIns="91425" rIns="91425" bIns="91425" anchor="ctr" anchorCtr="0">
            <a:noAutofit/>
          </a:bodyPr>
          <a:lstStyle/>
          <a:p>
            <a:r>
              <a:rPr lang="en-US" sz="3600" b="1">
                <a:latin typeface="Cambria"/>
                <a:ea typeface="Cambria"/>
                <a:cs typeface="Cambria"/>
                <a:sym typeface="Cambria"/>
              </a:rPr>
              <a:t>Functions</a:t>
            </a:r>
          </a:p>
        </p:txBody>
      </p:sp>
      <p:sp>
        <p:nvSpPr>
          <p:cNvPr id="148" name="Shape 148"/>
          <p:cNvSpPr txBox="1">
            <a:spLocks noGrp="1"/>
          </p:cNvSpPr>
          <p:nvPr>
            <p:ph type="body" idx="1"/>
          </p:nvPr>
        </p:nvSpPr>
        <p:spPr>
          <a:xfrm>
            <a:off x="2346959" y="1100628"/>
            <a:ext cx="7521000" cy="3579900"/>
          </a:xfrm>
          <a:prstGeom prst="rect">
            <a:avLst/>
          </a:prstGeom>
        </p:spPr>
        <p:txBody>
          <a:bodyPr lIns="91425" tIns="91425" rIns="91425" bIns="91425" anchor="t" anchorCtr="0">
            <a:noAutofit/>
          </a:bodyPr>
          <a:lstStyle/>
          <a:p>
            <a:pPr marL="457200" indent="-406400">
              <a:spcBef>
                <a:spcPts val="0"/>
              </a:spcBef>
              <a:buSzPct val="100000"/>
              <a:buFont typeface="Cambria"/>
              <a:buChar char="●"/>
            </a:pPr>
            <a:r>
              <a:rPr lang="en-US" sz="2800">
                <a:latin typeface="Cambria"/>
                <a:ea typeface="Cambria"/>
                <a:cs typeface="Cambria"/>
                <a:sym typeface="Cambria"/>
              </a:rPr>
              <a:t>Intergovernmental Review</a:t>
            </a:r>
          </a:p>
          <a:p>
            <a:pPr marL="0">
              <a:spcBef>
                <a:spcPts val="0"/>
              </a:spcBef>
            </a:pPr>
            <a:endParaRPr sz="2800">
              <a:latin typeface="Cambria"/>
              <a:ea typeface="Cambria"/>
              <a:cs typeface="Cambria"/>
              <a:sym typeface="Cambria"/>
            </a:endParaRPr>
          </a:p>
          <a:p>
            <a:pPr marL="457200" indent="-406400">
              <a:spcBef>
                <a:spcPts val="0"/>
              </a:spcBef>
              <a:buSzPct val="100000"/>
              <a:buFont typeface="Cambria"/>
              <a:buChar char="●"/>
            </a:pPr>
            <a:r>
              <a:rPr lang="en-US" sz="2800">
                <a:latin typeface="Cambria"/>
                <a:ea typeface="Cambria"/>
                <a:cs typeface="Cambria"/>
                <a:sym typeface="Cambria"/>
              </a:rPr>
              <a:t>Monitoring and Compliance / Advocacy</a:t>
            </a:r>
          </a:p>
          <a:p>
            <a:pPr marL="0">
              <a:spcBef>
                <a:spcPts val="0"/>
              </a:spcBef>
            </a:pPr>
            <a:endParaRPr sz="2800">
              <a:latin typeface="Cambria"/>
              <a:ea typeface="Cambria"/>
              <a:cs typeface="Cambria"/>
              <a:sym typeface="Cambria"/>
            </a:endParaRPr>
          </a:p>
          <a:p>
            <a:pPr marL="457200" indent="-406400">
              <a:spcBef>
                <a:spcPts val="0"/>
              </a:spcBef>
              <a:buSzPct val="100000"/>
              <a:buFont typeface="Cambria"/>
              <a:buChar char="●"/>
            </a:pPr>
            <a:r>
              <a:rPr lang="en-US" sz="2800">
                <a:latin typeface="Cambria"/>
                <a:ea typeface="Cambria"/>
                <a:cs typeface="Cambria"/>
                <a:sym typeface="Cambria"/>
              </a:rPr>
              <a:t>Training &amp; Development</a:t>
            </a:r>
          </a:p>
        </p:txBody>
      </p:sp>
    </p:spTree>
    <p:extLst>
      <p:ext uri="{BB962C8B-B14F-4D97-AF65-F5344CB8AC3E}">
        <p14:creationId xmlns:p14="http://schemas.microsoft.com/office/powerpoint/2010/main" val="3027892204"/>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2346959" y="365760"/>
            <a:ext cx="7521000" cy="548700"/>
          </a:xfrm>
          <a:prstGeom prst="rect">
            <a:avLst/>
          </a:prstGeom>
        </p:spPr>
        <p:txBody>
          <a:bodyPr lIns="91425" tIns="91425" rIns="91425" bIns="91425" anchor="ctr" anchorCtr="0">
            <a:noAutofit/>
          </a:bodyPr>
          <a:lstStyle/>
          <a:p>
            <a:r>
              <a:rPr lang="en-US" sz="3600" b="1" dirty="0">
                <a:latin typeface="Cambria"/>
                <a:ea typeface="Cambria"/>
                <a:cs typeface="Cambria"/>
                <a:sym typeface="Cambria"/>
              </a:rPr>
              <a:t>Training</a:t>
            </a:r>
            <a:r>
              <a:rPr lang="en-US" dirty="0">
                <a:latin typeface="Cambria"/>
                <a:ea typeface="Cambria"/>
                <a:cs typeface="Cambria"/>
                <a:sym typeface="Cambria"/>
              </a:rPr>
              <a:t>	</a:t>
            </a:r>
          </a:p>
        </p:txBody>
      </p:sp>
      <p:sp>
        <p:nvSpPr>
          <p:cNvPr id="154" name="Shape 154"/>
          <p:cNvSpPr txBox="1">
            <a:spLocks noGrp="1"/>
          </p:cNvSpPr>
          <p:nvPr>
            <p:ph type="body" idx="1"/>
          </p:nvPr>
        </p:nvSpPr>
        <p:spPr>
          <a:xfrm>
            <a:off x="2277940" y="1261650"/>
            <a:ext cx="7521000" cy="4257000"/>
          </a:xfrm>
          <a:prstGeom prst="rect">
            <a:avLst/>
          </a:prstGeom>
        </p:spPr>
        <p:txBody>
          <a:bodyPr lIns="91425" tIns="91425" rIns="91425" bIns="91425" anchor="t" anchorCtr="0">
            <a:noAutofit/>
          </a:bodyPr>
          <a:lstStyle/>
          <a:p>
            <a:pPr marL="457200" indent="-368300">
              <a:spcBef>
                <a:spcPts val="0"/>
              </a:spcBef>
              <a:buSzPct val="100000"/>
              <a:buChar char="●"/>
            </a:pPr>
            <a:r>
              <a:rPr lang="en-US" sz="2200" dirty="0" err="1"/>
              <a:t>Grantwriting</a:t>
            </a:r>
            <a:endParaRPr lang="en-US" sz="2200" dirty="0"/>
          </a:p>
          <a:p>
            <a:pPr marL="0">
              <a:spcBef>
                <a:spcPts val="0"/>
              </a:spcBef>
            </a:pPr>
            <a:endParaRPr sz="2200" dirty="0"/>
          </a:p>
          <a:p>
            <a:pPr marL="457200" indent="-368300">
              <a:spcBef>
                <a:spcPts val="0"/>
              </a:spcBef>
              <a:buSzPct val="100000"/>
              <a:buChar char="●"/>
            </a:pPr>
            <a:r>
              <a:rPr lang="en-US" sz="2200" dirty="0"/>
              <a:t>Grants Management</a:t>
            </a:r>
          </a:p>
          <a:p>
            <a:pPr marL="0">
              <a:spcBef>
                <a:spcPts val="0"/>
              </a:spcBef>
            </a:pPr>
            <a:endParaRPr sz="2200" dirty="0"/>
          </a:p>
          <a:p>
            <a:pPr marL="457200" indent="-368300">
              <a:spcBef>
                <a:spcPts val="0"/>
              </a:spcBef>
              <a:buSzPct val="100000"/>
              <a:buChar char="●"/>
            </a:pPr>
            <a:r>
              <a:rPr lang="en-US" sz="2200" dirty="0"/>
              <a:t>Project Management</a:t>
            </a:r>
          </a:p>
          <a:p>
            <a:pPr marL="0">
              <a:spcBef>
                <a:spcPts val="0"/>
              </a:spcBef>
            </a:pPr>
            <a:endParaRPr sz="2200" dirty="0"/>
          </a:p>
          <a:p>
            <a:pPr marL="457200" indent="-368300">
              <a:spcBef>
                <a:spcPts val="0"/>
              </a:spcBef>
              <a:buSzPct val="100000"/>
              <a:buChar char="●"/>
            </a:pPr>
            <a:r>
              <a:rPr lang="en-US" sz="2200" dirty="0"/>
              <a:t>Strategic Planning</a:t>
            </a:r>
          </a:p>
          <a:p>
            <a:pPr marL="0">
              <a:spcBef>
                <a:spcPts val="0"/>
              </a:spcBef>
            </a:pPr>
            <a:endParaRPr sz="2200" dirty="0"/>
          </a:p>
          <a:p>
            <a:pPr marL="457200" indent="-368300">
              <a:spcBef>
                <a:spcPts val="0"/>
              </a:spcBef>
              <a:buSzPct val="100000"/>
              <a:buChar char="●"/>
            </a:pPr>
            <a:r>
              <a:rPr lang="en-US" sz="2200" dirty="0"/>
              <a:t>Other</a:t>
            </a:r>
          </a:p>
          <a:p>
            <a:pPr marL="0">
              <a:spcBef>
                <a:spcPts val="0"/>
              </a:spcBef>
            </a:pPr>
            <a:endParaRPr sz="2200" dirty="0"/>
          </a:p>
        </p:txBody>
      </p:sp>
    </p:spTree>
    <p:extLst>
      <p:ext uri="{BB962C8B-B14F-4D97-AF65-F5344CB8AC3E}">
        <p14:creationId xmlns:p14="http://schemas.microsoft.com/office/powerpoint/2010/main" val="3239808011"/>
      </p:ext>
    </p:extLst>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body" idx="1"/>
          </p:nvPr>
        </p:nvSpPr>
        <p:spPr>
          <a:xfrm>
            <a:off x="2346951" y="626574"/>
            <a:ext cx="7521000" cy="4053900"/>
          </a:xfrm>
          <a:prstGeom prst="rect">
            <a:avLst/>
          </a:prstGeom>
        </p:spPr>
        <p:txBody>
          <a:bodyPr lIns="91425" tIns="91425" rIns="91425" bIns="91425" anchor="t" anchorCtr="0">
            <a:noAutofit/>
          </a:bodyPr>
          <a:lstStyle/>
          <a:p>
            <a:pPr algn="ctr">
              <a:spcBef>
                <a:spcPts val="0"/>
              </a:spcBef>
            </a:pPr>
            <a:endParaRPr sz="3600">
              <a:latin typeface="Cambria"/>
              <a:ea typeface="Cambria"/>
              <a:cs typeface="Cambria"/>
              <a:sym typeface="Cambria"/>
            </a:endParaRPr>
          </a:p>
          <a:p>
            <a:pPr marL="0" indent="0" algn="ctr">
              <a:spcBef>
                <a:spcPts val="0"/>
              </a:spcBef>
            </a:pPr>
            <a:r>
              <a:rPr lang="en-US" sz="3600">
                <a:latin typeface="Cambria"/>
                <a:ea typeface="Cambria"/>
                <a:cs typeface="Cambria"/>
                <a:sym typeface="Cambria"/>
              </a:rPr>
              <a:t>BSP Planners Training</a:t>
            </a:r>
          </a:p>
          <a:p>
            <a:pPr algn="ctr">
              <a:spcBef>
                <a:spcPts val="0"/>
              </a:spcBef>
            </a:pPr>
            <a:endParaRPr sz="3600">
              <a:latin typeface="Cambria"/>
              <a:ea typeface="Cambria"/>
              <a:cs typeface="Cambria"/>
              <a:sym typeface="Cambria"/>
            </a:endParaRPr>
          </a:p>
          <a:p>
            <a:pPr algn="ctr">
              <a:spcBef>
                <a:spcPts val="0"/>
              </a:spcBef>
            </a:pPr>
            <a:r>
              <a:rPr lang="en-US" sz="3600">
                <a:latin typeface="Cambria"/>
                <a:ea typeface="Cambria"/>
                <a:cs typeface="Cambria"/>
                <a:sym typeface="Cambria"/>
              </a:rPr>
              <a:t>Needs Assessment Survey</a:t>
            </a:r>
          </a:p>
        </p:txBody>
      </p:sp>
    </p:spTree>
    <p:extLst>
      <p:ext uri="{BB962C8B-B14F-4D97-AF65-F5344CB8AC3E}">
        <p14:creationId xmlns:p14="http://schemas.microsoft.com/office/powerpoint/2010/main" val="766388974"/>
      </p:ext>
    </p:extLst>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6" name="Shape 166"/>
          <p:cNvSpPr>
            <a:spLocks noGrp="1"/>
          </p:cNvSpPr>
          <p:nvPr>
            <p:ph type="pic" idx="2"/>
          </p:nvPr>
        </p:nvSpPr>
        <p:spPr>
          <a:xfrm>
            <a:off x="3552827" y="0"/>
            <a:ext cx="7115100" cy="6858000"/>
          </a:xfrm>
          <a:prstGeom prst="rect">
            <a:avLst/>
          </a:prstGeom>
        </p:spPr>
        <p:txBody>
          <a:bodyPr lIns="91425" tIns="91425" rIns="91425" bIns="91425" anchor="ctr" anchorCtr="0">
            <a:noAutofit/>
          </a:bodyPr>
          <a:lstStyle/>
          <a:p>
            <a:pPr algn="ctr">
              <a:spcBef>
                <a:spcPts val="0"/>
              </a:spcBef>
            </a:pPr>
            <a:r>
              <a:rPr lang="en-US" sz="6000">
                <a:latin typeface="Cambria"/>
                <a:ea typeface="Cambria"/>
                <a:cs typeface="Cambria"/>
                <a:sym typeface="Cambria"/>
              </a:rPr>
              <a:t>Q &amp; A</a:t>
            </a:r>
          </a:p>
        </p:txBody>
      </p:sp>
    </p:spTree>
    <p:extLst>
      <p:ext uri="{BB962C8B-B14F-4D97-AF65-F5344CB8AC3E}">
        <p14:creationId xmlns:p14="http://schemas.microsoft.com/office/powerpoint/2010/main" val="4230456400"/>
      </p:ext>
    </p:extLst>
  </p:cSld>
  <p:clrMapOvr>
    <a:masterClrMapping/>
  </p:clrMapOvr>
  <p:transition spd="slow">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Banded">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nded">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900</Words>
  <Application>Microsoft Office PowerPoint</Application>
  <PresentationFormat>Widescreen</PresentationFormat>
  <Paragraphs>145</Paragraphs>
  <Slides>27</Slides>
  <Notes>7</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27</vt:i4>
      </vt:variant>
    </vt:vector>
  </HeadingPairs>
  <TitlesOfParts>
    <vt:vector size="42" baseType="lpstr">
      <vt:lpstr>Algerian</vt:lpstr>
      <vt:lpstr>Arial</vt:lpstr>
      <vt:lpstr>Bookman Old Style</vt:lpstr>
      <vt:lpstr>Calibri</vt:lpstr>
      <vt:lpstr>Cambria</vt:lpstr>
      <vt:lpstr>Corbel</vt:lpstr>
      <vt:lpstr>Georgia</vt:lpstr>
      <vt:lpstr>Gill Sans MT</vt:lpstr>
      <vt:lpstr>Noto Sans Symbols</vt:lpstr>
      <vt:lpstr>Source Sans Pro</vt:lpstr>
      <vt:lpstr>Wingdings</vt:lpstr>
      <vt:lpstr>Wingdings 3</vt:lpstr>
      <vt:lpstr>Banded</vt:lpstr>
      <vt:lpstr>Angles</vt:lpstr>
      <vt:lpstr>Origin</vt:lpstr>
      <vt:lpstr>Plenary session V (Bridging Fiscal Opportunities)</vt:lpstr>
      <vt:lpstr>Plenary session V (Bridging Fiscal Opportunities)</vt:lpstr>
      <vt:lpstr>PowerPoint Presentation</vt:lpstr>
      <vt:lpstr>PowerPoint Presentation</vt:lpstr>
      <vt:lpstr>Historical Perspective</vt:lpstr>
      <vt:lpstr>Functions</vt:lpstr>
      <vt:lpstr>Training </vt:lpstr>
      <vt:lpstr>PowerPoint Presentation</vt:lpstr>
      <vt:lpstr>PowerPoint Presentation</vt:lpstr>
      <vt:lpstr>Plenary session V (Bridging Fiscal Opportunities)</vt:lpstr>
      <vt:lpstr>Plenary session V (Bridging Fiscal Opportunities)</vt:lpstr>
      <vt:lpstr>Prelude</vt:lpstr>
      <vt:lpstr>The Budget Process: Strategic Planning for Result</vt:lpstr>
      <vt:lpstr>The Budget Process:  Strategic Planning for Results</vt:lpstr>
      <vt:lpstr>The Budget Process:  Strategic Planning for Results</vt:lpstr>
      <vt:lpstr>The Budget Process:  Strategic Planning for Results - Mission Statement</vt:lpstr>
      <vt:lpstr>The Budget Process: Strategic Planning for Results</vt:lpstr>
      <vt:lpstr>The Budget Process: Strategic Planning for Results – Program Objectives</vt:lpstr>
      <vt:lpstr>The Budget Process:  Strategic Planning for Results – Workload  Output</vt:lpstr>
      <vt:lpstr>The Budget Process: Strategic Planning for Results – Work Load Outputs</vt:lpstr>
      <vt:lpstr>The Budget Process: Strategic Planning for Results – Work Load Outputs</vt:lpstr>
      <vt:lpstr>PowerPoint Presentation</vt:lpstr>
      <vt:lpstr>The Budget Process:  Strategic Planning for Results – Strategic Planning.</vt:lpstr>
      <vt:lpstr>Budget Process:  Strategic Planning for Results – Strategic Goals</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Plenary session V (Bridging Fiscal Opportunities)</dc:title>
  <dc:creator>GCMP5</dc:creator>
  <cp:lastModifiedBy>GCMP #6</cp:lastModifiedBy>
  <cp:revision>1</cp:revision>
  <dcterms:created xsi:type="dcterms:W3CDTF">2016-03-16T22:41:28Z</dcterms:created>
  <dcterms:modified xsi:type="dcterms:W3CDTF">2016-03-28T05:09:21Z</dcterms:modified>
</cp:coreProperties>
</file>